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5" r:id="rId3"/>
    <p:sldMasterId id="2147483687" r:id="rId4"/>
  </p:sldMasterIdLst>
  <p:sldIdLst>
    <p:sldId id="263" r:id="rId5"/>
    <p:sldId id="264" r:id="rId6"/>
    <p:sldId id="256" r:id="rId7"/>
    <p:sldId id="257" r:id="rId8"/>
    <p:sldId id="259" r:id="rId9"/>
    <p:sldId id="260" r:id="rId10"/>
    <p:sldId id="261" r:id="rId11"/>
    <p:sldId id="258" r:id="rId12"/>
    <p:sldId id="265" r:id="rId13"/>
    <p:sldId id="266" r:id="rId1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ltLang="zh-CN"/>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ltLang="zh-CN"/>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75ADE6BD-3059-4A33-BF57-1351DE56BE77}" type="slidenum">
              <a:rPr lang="en-US" altLang="zh-CN"/>
              <a:pPr>
                <a:defRPr/>
              </a:pPr>
              <a:t>‹#›</a:t>
            </a:fld>
            <a:endParaRPr lang="en-US" altLang="zh-CN"/>
          </a:p>
        </p:txBody>
      </p:sp>
    </p:spTree>
    <p:extLst>
      <p:ext uri="{BB962C8B-B14F-4D97-AF65-F5344CB8AC3E}">
        <p14:creationId xmlns:p14="http://schemas.microsoft.com/office/powerpoint/2010/main" val="146380674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ltLang="zh-CN"/>
          </a:p>
        </p:txBody>
      </p:sp>
      <p:sp>
        <p:nvSpPr>
          <p:cNvPr id="5" name="Footer Placeholder 2"/>
          <p:cNvSpPr>
            <a:spLocks noGrp="1"/>
          </p:cNvSpPr>
          <p:nvPr>
            <p:ph type="ftr" sz="quarter" idx="11"/>
          </p:nvPr>
        </p:nvSpPr>
        <p:spPr/>
        <p:txBody>
          <a:bodyPr/>
          <a:lstStyle>
            <a:lvl1pPr>
              <a:defRPr/>
            </a:lvl1pPr>
          </a:lstStyle>
          <a:p>
            <a:pPr>
              <a:defRPr/>
            </a:pPr>
            <a:endParaRPr lang="en-US" altLang="zh-CN"/>
          </a:p>
        </p:txBody>
      </p:sp>
      <p:sp>
        <p:nvSpPr>
          <p:cNvPr id="6" name="Slide Number Placeholder 22"/>
          <p:cNvSpPr>
            <a:spLocks noGrp="1"/>
          </p:cNvSpPr>
          <p:nvPr>
            <p:ph type="sldNum" sz="quarter" idx="12"/>
          </p:nvPr>
        </p:nvSpPr>
        <p:spPr/>
        <p:txBody>
          <a:bodyPr/>
          <a:lstStyle>
            <a:lvl1pPr>
              <a:defRPr/>
            </a:lvl1pPr>
          </a:lstStyle>
          <a:p>
            <a:pPr>
              <a:defRPr/>
            </a:pPr>
            <a:fld id="{E7DCBF61-007A-4F8B-9CFA-B272DC7B8EC7}" type="slidenum">
              <a:rPr lang="en-US" altLang="zh-CN"/>
              <a:pPr>
                <a:defRPr/>
              </a:pPr>
              <a:t>‹#›</a:t>
            </a:fld>
            <a:endParaRPr lang="en-US" altLang="zh-CN"/>
          </a:p>
        </p:txBody>
      </p:sp>
    </p:spTree>
    <p:extLst>
      <p:ext uri="{BB962C8B-B14F-4D97-AF65-F5344CB8AC3E}">
        <p14:creationId xmlns:p14="http://schemas.microsoft.com/office/powerpoint/2010/main" val="90184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ltLang="zh-CN"/>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ltLang="zh-CN"/>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4EE3FFBA-8BA1-4609-9921-87CD6A4AC4E6}" type="slidenum">
              <a:rPr lang="en-US" altLang="zh-CN"/>
              <a:pPr>
                <a:defRPr/>
              </a:pPr>
              <a:t>‹#›</a:t>
            </a:fld>
            <a:endParaRPr lang="en-US" altLang="zh-CN"/>
          </a:p>
        </p:txBody>
      </p:sp>
    </p:spTree>
    <p:extLst>
      <p:ext uri="{BB962C8B-B14F-4D97-AF65-F5344CB8AC3E}">
        <p14:creationId xmlns:p14="http://schemas.microsoft.com/office/powerpoint/2010/main" val="3327234156"/>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Layout 1">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7235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FFFFFF"/>
                </a:solidFill>
                <a:latin typeface="Arial" charset="0"/>
                <a:ea typeface="+mn-ea"/>
                <a:cs typeface="Arial" charset="0"/>
              </a:defRPr>
            </a:lvl1pPr>
          </a:lstStyle>
          <a:p>
            <a:pPr>
              <a:defRPr/>
            </a:pPr>
            <a:fld id="{EE1575F2-ED4B-41A9-9FC1-76CF445DAFE4}" type="datetimeFigureOut">
              <a:rPr lang="en-US"/>
              <a:pPr>
                <a:defRPr/>
              </a:pPr>
              <a:t>10/13/2015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srgbClr val="FFFFFF"/>
                </a:solidFill>
                <a:latin typeface="Arial" charset="0"/>
                <a:ea typeface="+mn-ea"/>
                <a:cs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FFFFFF"/>
                </a:solidFill>
                <a:latin typeface="Arial" charset="0"/>
                <a:ea typeface="+mn-ea"/>
                <a:cs typeface="Arial" charset="0"/>
              </a:defRPr>
            </a:lvl1pPr>
          </a:lstStyle>
          <a:p>
            <a:pPr>
              <a:defRPr/>
            </a:pPr>
            <a:fld id="{B5FEAAAE-E38F-461D-8A48-F386046387D1}" type="slidenum">
              <a:rPr lang="en-US"/>
              <a:pPr>
                <a:defRPr/>
              </a:pPr>
              <a:t>‹#›</a:t>
            </a:fld>
            <a:endParaRPr lang="en-US"/>
          </a:p>
        </p:txBody>
      </p:sp>
    </p:spTree>
    <p:extLst>
      <p:ext uri="{BB962C8B-B14F-4D97-AF65-F5344CB8AC3E}">
        <p14:creationId xmlns:p14="http://schemas.microsoft.com/office/powerpoint/2010/main" val="2243929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A20E8072-02AB-4F80-B4C4-2D7E94FC0ADE}"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CB9FD05F-6510-4BE5-BC36-5F1C8C315558}" type="slidenum">
              <a:rPr lang="th-TH"/>
              <a:pPr>
                <a:defRPr/>
              </a:pPr>
              <a:t>‹#›</a:t>
            </a:fld>
            <a:endParaRPr lang="th-TH"/>
          </a:p>
        </p:txBody>
      </p:sp>
    </p:spTree>
    <p:extLst>
      <p:ext uri="{BB962C8B-B14F-4D97-AF65-F5344CB8AC3E}">
        <p14:creationId xmlns:p14="http://schemas.microsoft.com/office/powerpoint/2010/main" val="248733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ED07E215-49D1-4B3D-93EC-4911E7959DBE}"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3AA7BBA8-A99B-4D8B-9D20-B6458018AC72}" type="slidenum">
              <a:rPr lang="th-TH"/>
              <a:pPr>
                <a:defRPr/>
              </a:pPr>
              <a:t>‹#›</a:t>
            </a:fld>
            <a:endParaRPr lang="th-TH"/>
          </a:p>
        </p:txBody>
      </p:sp>
    </p:spTree>
    <p:extLst>
      <p:ext uri="{BB962C8B-B14F-4D97-AF65-F5344CB8AC3E}">
        <p14:creationId xmlns:p14="http://schemas.microsoft.com/office/powerpoint/2010/main" val="3020375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57EB56C0-8D37-4CEA-8F45-5E9A5DC8C4F4}"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71408EFB-9EAC-42A0-9C98-959A143996F2}" type="slidenum">
              <a:rPr lang="th-TH"/>
              <a:pPr>
                <a:defRPr/>
              </a:pPr>
              <a:t>‹#›</a:t>
            </a:fld>
            <a:endParaRPr lang="th-TH"/>
          </a:p>
        </p:txBody>
      </p:sp>
    </p:spTree>
    <p:extLst>
      <p:ext uri="{BB962C8B-B14F-4D97-AF65-F5344CB8AC3E}">
        <p14:creationId xmlns:p14="http://schemas.microsoft.com/office/powerpoint/2010/main" val="2603452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40C033E8-E097-4EDF-9AD5-E0D7DF903692}" type="datetimeFigureOut">
              <a:rPr lang="th-TH"/>
              <a:pPr>
                <a:defRPr/>
              </a:pPr>
              <a:t>13/10/58</a:t>
            </a:fld>
            <a:endParaRPr lang="th-TH"/>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234E2383-7EE9-4C68-8E6A-1FD335728BBC}" type="slidenum">
              <a:rPr lang="th-TH"/>
              <a:pPr>
                <a:defRPr/>
              </a:pPr>
              <a:t>‹#›</a:t>
            </a:fld>
            <a:endParaRPr lang="th-TH"/>
          </a:p>
        </p:txBody>
      </p:sp>
    </p:spTree>
    <p:extLst>
      <p:ext uri="{BB962C8B-B14F-4D97-AF65-F5344CB8AC3E}">
        <p14:creationId xmlns:p14="http://schemas.microsoft.com/office/powerpoint/2010/main" val="17963436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8884FE26-8FB7-4F4C-9132-6E5934E56CD7}" type="datetimeFigureOut">
              <a:rPr lang="th-TH"/>
              <a:pPr>
                <a:defRPr/>
              </a:pPr>
              <a:t>13/10/58</a:t>
            </a:fld>
            <a:endParaRPr lang="th-TH"/>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489EB6BE-9D65-44C6-9EA2-1975B54B11FA}" type="slidenum">
              <a:rPr lang="th-TH"/>
              <a:pPr>
                <a:defRPr/>
              </a:pPr>
              <a:t>‹#›</a:t>
            </a:fld>
            <a:endParaRPr lang="th-TH"/>
          </a:p>
        </p:txBody>
      </p:sp>
    </p:spTree>
    <p:extLst>
      <p:ext uri="{BB962C8B-B14F-4D97-AF65-F5344CB8AC3E}">
        <p14:creationId xmlns:p14="http://schemas.microsoft.com/office/powerpoint/2010/main" val="354125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204689D5-8571-45C4-BB19-777EE1820074}" type="datetimeFigureOut">
              <a:rPr lang="th-TH"/>
              <a:pPr>
                <a:defRPr/>
              </a:pPr>
              <a:t>13/10/58</a:t>
            </a:fld>
            <a:endParaRPr lang="th-TH"/>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2A1A53BE-02E7-4FBF-9AC3-C85F6CBDDCD7}" type="slidenum">
              <a:rPr lang="th-TH"/>
              <a:pPr>
                <a:defRPr/>
              </a:pPr>
              <a:t>‹#›</a:t>
            </a:fld>
            <a:endParaRPr lang="th-TH"/>
          </a:p>
        </p:txBody>
      </p:sp>
    </p:spTree>
    <p:extLst>
      <p:ext uri="{BB962C8B-B14F-4D97-AF65-F5344CB8AC3E}">
        <p14:creationId xmlns:p14="http://schemas.microsoft.com/office/powerpoint/2010/main" val="198712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ltLang="zh-CN"/>
          </a:p>
        </p:txBody>
      </p:sp>
      <p:sp>
        <p:nvSpPr>
          <p:cNvPr id="5" name="Footer Placeholder 2"/>
          <p:cNvSpPr>
            <a:spLocks noGrp="1"/>
          </p:cNvSpPr>
          <p:nvPr>
            <p:ph type="ftr" sz="quarter" idx="11"/>
          </p:nvPr>
        </p:nvSpPr>
        <p:spPr/>
        <p:txBody>
          <a:bodyPr/>
          <a:lstStyle>
            <a:lvl1pPr>
              <a:defRPr/>
            </a:lvl1pPr>
          </a:lstStyle>
          <a:p>
            <a:pPr>
              <a:defRPr/>
            </a:pPr>
            <a:endParaRPr lang="en-US" altLang="zh-CN"/>
          </a:p>
        </p:txBody>
      </p:sp>
      <p:sp>
        <p:nvSpPr>
          <p:cNvPr id="6" name="Slide Number Placeholder 22"/>
          <p:cNvSpPr>
            <a:spLocks noGrp="1"/>
          </p:cNvSpPr>
          <p:nvPr>
            <p:ph type="sldNum" sz="quarter" idx="12"/>
          </p:nvPr>
        </p:nvSpPr>
        <p:spPr/>
        <p:txBody>
          <a:bodyPr/>
          <a:lstStyle>
            <a:lvl1pPr>
              <a:defRPr/>
            </a:lvl1pPr>
          </a:lstStyle>
          <a:p>
            <a:pPr>
              <a:defRPr/>
            </a:pPr>
            <a:fld id="{0E5FC6BB-411F-4E2F-85AE-9D254FC44DE6}" type="slidenum">
              <a:rPr lang="en-US" altLang="zh-CN"/>
              <a:pPr>
                <a:defRPr/>
              </a:pPr>
              <a:t>‹#›</a:t>
            </a:fld>
            <a:endParaRPr lang="en-US" altLang="zh-CN"/>
          </a:p>
        </p:txBody>
      </p:sp>
    </p:spTree>
    <p:extLst>
      <p:ext uri="{BB962C8B-B14F-4D97-AF65-F5344CB8AC3E}">
        <p14:creationId xmlns:p14="http://schemas.microsoft.com/office/powerpoint/2010/main" val="36638533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1D990514-0B77-4C58-A060-5D2057748380}" type="datetimeFigureOut">
              <a:rPr lang="th-TH"/>
              <a:pPr>
                <a:defRPr/>
              </a:pPr>
              <a:t>13/10/58</a:t>
            </a:fld>
            <a:endParaRPr lang="th-TH"/>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3C2FE10E-955D-4D04-AF4F-CF026CB2BD32}" type="slidenum">
              <a:rPr lang="th-TH"/>
              <a:pPr>
                <a:defRPr/>
              </a:pPr>
              <a:t>‹#›</a:t>
            </a:fld>
            <a:endParaRPr lang="th-TH"/>
          </a:p>
        </p:txBody>
      </p:sp>
    </p:spTree>
    <p:extLst>
      <p:ext uri="{BB962C8B-B14F-4D97-AF65-F5344CB8AC3E}">
        <p14:creationId xmlns:p14="http://schemas.microsoft.com/office/powerpoint/2010/main" val="6143200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CCB10F7C-1495-4C5D-A64B-CE65A08ACBB9}" type="datetimeFigureOut">
              <a:rPr lang="th-TH"/>
              <a:pPr>
                <a:defRPr/>
              </a:pPr>
              <a:t>13/10/58</a:t>
            </a:fld>
            <a:endParaRPr lang="th-TH"/>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B156553A-E0A4-4A26-A0BF-85EEF04F5AD0}" type="slidenum">
              <a:rPr lang="th-TH"/>
              <a:pPr>
                <a:defRPr/>
              </a:pPr>
              <a:t>‹#›</a:t>
            </a:fld>
            <a:endParaRPr lang="th-TH"/>
          </a:p>
        </p:txBody>
      </p:sp>
    </p:spTree>
    <p:extLst>
      <p:ext uri="{BB962C8B-B14F-4D97-AF65-F5344CB8AC3E}">
        <p14:creationId xmlns:p14="http://schemas.microsoft.com/office/powerpoint/2010/main" val="36336007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h-T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ECCB5BB1-D944-4C86-B0C5-9B2ABAE4A5A1}" type="datetimeFigureOut">
              <a:rPr lang="th-TH"/>
              <a:pPr>
                <a:defRPr/>
              </a:pPr>
              <a:t>13/10/58</a:t>
            </a:fld>
            <a:endParaRPr lang="th-TH"/>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F74EF234-8AB4-49FC-9CBD-D8A4821322D3}" type="slidenum">
              <a:rPr lang="th-TH"/>
              <a:pPr>
                <a:defRPr/>
              </a:pPr>
              <a:t>‹#›</a:t>
            </a:fld>
            <a:endParaRPr lang="th-TH"/>
          </a:p>
        </p:txBody>
      </p:sp>
    </p:spTree>
    <p:extLst>
      <p:ext uri="{BB962C8B-B14F-4D97-AF65-F5344CB8AC3E}">
        <p14:creationId xmlns:p14="http://schemas.microsoft.com/office/powerpoint/2010/main" val="6879582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C7F65465-141A-4215-9870-EFF4C57D88B7}"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59AC8494-CF8A-4BF5-B452-CA1F99092694}" type="slidenum">
              <a:rPr lang="th-TH"/>
              <a:pPr>
                <a:defRPr/>
              </a:pPr>
              <a:t>‹#›</a:t>
            </a:fld>
            <a:endParaRPr lang="th-TH"/>
          </a:p>
        </p:txBody>
      </p:sp>
    </p:spTree>
    <p:extLst>
      <p:ext uri="{BB962C8B-B14F-4D97-AF65-F5344CB8AC3E}">
        <p14:creationId xmlns:p14="http://schemas.microsoft.com/office/powerpoint/2010/main" val="11158261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FBFCF230-6D81-48F8-A917-CC7A345120DE}"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6AB85985-7647-4B8A-861D-8915C0292FA4}" type="slidenum">
              <a:rPr lang="th-TH"/>
              <a:pPr>
                <a:defRPr/>
              </a:pPr>
              <a:t>‹#›</a:t>
            </a:fld>
            <a:endParaRPr lang="th-TH"/>
          </a:p>
        </p:txBody>
      </p:sp>
    </p:spTree>
    <p:extLst>
      <p:ext uri="{BB962C8B-B14F-4D97-AF65-F5344CB8AC3E}">
        <p14:creationId xmlns:p14="http://schemas.microsoft.com/office/powerpoint/2010/main" val="8994661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62D64639-AB19-412D-8ECF-EDA7AF9A428F}"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D1B7FAE8-42E0-4AA8-A4CE-9B3BA57DCDFA}" type="slidenum">
              <a:rPr lang="th-TH"/>
              <a:pPr>
                <a:defRPr/>
              </a:pPr>
              <a:t>‹#›</a:t>
            </a:fld>
            <a:endParaRPr lang="th-TH"/>
          </a:p>
        </p:txBody>
      </p:sp>
    </p:spTree>
    <p:extLst>
      <p:ext uri="{BB962C8B-B14F-4D97-AF65-F5344CB8AC3E}">
        <p14:creationId xmlns:p14="http://schemas.microsoft.com/office/powerpoint/2010/main" val="16805357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4022FBCD-E269-4D1B-A1DF-EECBD0E8E54C}"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597A007F-9C20-44A3-8E70-02EC692F9603}" type="slidenum">
              <a:rPr lang="th-TH"/>
              <a:pPr>
                <a:defRPr/>
              </a:pPr>
              <a:t>‹#›</a:t>
            </a:fld>
            <a:endParaRPr lang="th-TH"/>
          </a:p>
        </p:txBody>
      </p:sp>
    </p:spTree>
    <p:extLst>
      <p:ext uri="{BB962C8B-B14F-4D97-AF65-F5344CB8AC3E}">
        <p14:creationId xmlns:p14="http://schemas.microsoft.com/office/powerpoint/2010/main" val="1092604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C6F66FF5-3B99-45EA-A965-9660DCF6EEFA}"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5C08D0B7-6146-457B-A68C-9DD64FB9B9C7}" type="slidenum">
              <a:rPr lang="th-TH"/>
              <a:pPr>
                <a:defRPr/>
              </a:pPr>
              <a:t>‹#›</a:t>
            </a:fld>
            <a:endParaRPr lang="th-TH"/>
          </a:p>
        </p:txBody>
      </p:sp>
    </p:spTree>
    <p:extLst>
      <p:ext uri="{BB962C8B-B14F-4D97-AF65-F5344CB8AC3E}">
        <p14:creationId xmlns:p14="http://schemas.microsoft.com/office/powerpoint/2010/main" val="37594125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194F6986-324D-40C3-987F-E4F9C5D0127E}" type="datetimeFigureOut">
              <a:rPr lang="th-TH"/>
              <a:pPr>
                <a:defRPr/>
              </a:pPr>
              <a:t>13/10/58</a:t>
            </a:fld>
            <a:endParaRPr lang="th-TH"/>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9D8C94DA-2759-418B-A075-4F56F46F6B13}" type="slidenum">
              <a:rPr lang="th-TH"/>
              <a:pPr>
                <a:defRPr/>
              </a:pPr>
              <a:t>‹#›</a:t>
            </a:fld>
            <a:endParaRPr lang="th-TH"/>
          </a:p>
        </p:txBody>
      </p:sp>
    </p:spTree>
    <p:extLst>
      <p:ext uri="{BB962C8B-B14F-4D97-AF65-F5344CB8AC3E}">
        <p14:creationId xmlns:p14="http://schemas.microsoft.com/office/powerpoint/2010/main" val="8631621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64A11C67-353D-4B42-8963-B0F8E803939C}" type="datetimeFigureOut">
              <a:rPr lang="th-TH"/>
              <a:pPr>
                <a:defRPr/>
              </a:pPr>
              <a:t>13/10/58</a:t>
            </a:fld>
            <a:endParaRPr lang="th-TH"/>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9C81987A-C0A6-4356-BF87-6A75E9E80499}" type="slidenum">
              <a:rPr lang="th-TH"/>
              <a:pPr>
                <a:defRPr/>
              </a:pPr>
              <a:t>‹#›</a:t>
            </a:fld>
            <a:endParaRPr lang="th-TH"/>
          </a:p>
        </p:txBody>
      </p:sp>
    </p:spTree>
    <p:extLst>
      <p:ext uri="{BB962C8B-B14F-4D97-AF65-F5344CB8AC3E}">
        <p14:creationId xmlns:p14="http://schemas.microsoft.com/office/powerpoint/2010/main" val="1923295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altLang="zh-CN"/>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E66B4FEA-BCC2-4795-AB0C-CE0D522E5FD9}" type="slidenum">
              <a:rPr lang="en-US" altLang="zh-CN"/>
              <a:pPr>
                <a:defRPr/>
              </a:pPr>
              <a:t>‹#›</a:t>
            </a:fld>
            <a:endParaRPr lang="en-US" altLang="zh-CN"/>
          </a:p>
        </p:txBody>
      </p:sp>
      <p:sp>
        <p:nvSpPr>
          <p:cNvPr id="9" name="Footer Placeholder 13"/>
          <p:cNvSpPr>
            <a:spLocks noGrp="1"/>
          </p:cNvSpPr>
          <p:nvPr>
            <p:ph type="ftr" sz="quarter" idx="12"/>
          </p:nvPr>
        </p:nvSpPr>
        <p:spPr/>
        <p:txBody>
          <a:bodyPr/>
          <a:lstStyle>
            <a:lvl1pPr>
              <a:defRPr/>
            </a:lvl1pPr>
          </a:lstStyle>
          <a:p>
            <a:pPr>
              <a:defRPr/>
            </a:pPr>
            <a:endParaRPr lang="en-US" altLang="zh-CN"/>
          </a:p>
        </p:txBody>
      </p:sp>
    </p:spTree>
    <p:extLst>
      <p:ext uri="{BB962C8B-B14F-4D97-AF65-F5344CB8AC3E}">
        <p14:creationId xmlns:p14="http://schemas.microsoft.com/office/powerpoint/2010/main" val="906434355"/>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813FAFA5-1F05-4B47-A5FA-80398D268CB8}" type="datetimeFigureOut">
              <a:rPr lang="th-TH"/>
              <a:pPr>
                <a:defRPr/>
              </a:pPr>
              <a:t>13/10/58</a:t>
            </a:fld>
            <a:endParaRPr lang="th-TH"/>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1758224A-24EF-4269-B622-79FDD901B359}" type="slidenum">
              <a:rPr lang="th-TH"/>
              <a:pPr>
                <a:defRPr/>
              </a:pPr>
              <a:t>‹#›</a:t>
            </a:fld>
            <a:endParaRPr lang="th-TH"/>
          </a:p>
        </p:txBody>
      </p:sp>
    </p:spTree>
    <p:extLst>
      <p:ext uri="{BB962C8B-B14F-4D97-AF65-F5344CB8AC3E}">
        <p14:creationId xmlns:p14="http://schemas.microsoft.com/office/powerpoint/2010/main" val="31905848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B7B92FE5-41B0-47DE-A337-6459746C2996}" type="datetimeFigureOut">
              <a:rPr lang="th-TH"/>
              <a:pPr>
                <a:defRPr/>
              </a:pPr>
              <a:t>13/10/58</a:t>
            </a:fld>
            <a:endParaRPr lang="th-TH"/>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CB247CDF-C7E9-42BE-A372-6792959EA9B6}" type="slidenum">
              <a:rPr lang="th-TH"/>
              <a:pPr>
                <a:defRPr/>
              </a:pPr>
              <a:t>‹#›</a:t>
            </a:fld>
            <a:endParaRPr lang="th-TH"/>
          </a:p>
        </p:txBody>
      </p:sp>
    </p:spTree>
    <p:extLst>
      <p:ext uri="{BB962C8B-B14F-4D97-AF65-F5344CB8AC3E}">
        <p14:creationId xmlns:p14="http://schemas.microsoft.com/office/powerpoint/2010/main" val="26446450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4B72B361-5BD2-4E3F-8549-2D9BE3060695}" type="datetimeFigureOut">
              <a:rPr lang="th-TH"/>
              <a:pPr>
                <a:defRPr/>
              </a:pPr>
              <a:t>13/10/58</a:t>
            </a:fld>
            <a:endParaRPr lang="th-TH"/>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C6C94BD5-BCAB-4CB9-A400-207A580D29AB}" type="slidenum">
              <a:rPr lang="th-TH"/>
              <a:pPr>
                <a:defRPr/>
              </a:pPr>
              <a:t>‹#›</a:t>
            </a:fld>
            <a:endParaRPr lang="th-TH"/>
          </a:p>
        </p:txBody>
      </p:sp>
    </p:spTree>
    <p:extLst>
      <p:ext uri="{BB962C8B-B14F-4D97-AF65-F5344CB8AC3E}">
        <p14:creationId xmlns:p14="http://schemas.microsoft.com/office/powerpoint/2010/main" val="33467341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h-T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05CB54D2-08CD-4CFC-AED0-0546E8CA976C}" type="datetimeFigureOut">
              <a:rPr lang="th-TH"/>
              <a:pPr>
                <a:defRPr/>
              </a:pPr>
              <a:t>13/10/58</a:t>
            </a:fld>
            <a:endParaRPr lang="th-TH"/>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A548E024-E91C-4703-94AF-E23196AF5AAA}" type="slidenum">
              <a:rPr lang="th-TH"/>
              <a:pPr>
                <a:defRPr/>
              </a:pPr>
              <a:t>‹#›</a:t>
            </a:fld>
            <a:endParaRPr lang="th-TH"/>
          </a:p>
        </p:txBody>
      </p:sp>
    </p:spTree>
    <p:extLst>
      <p:ext uri="{BB962C8B-B14F-4D97-AF65-F5344CB8AC3E}">
        <p14:creationId xmlns:p14="http://schemas.microsoft.com/office/powerpoint/2010/main" val="42859238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7291F3EA-9E23-471E-9BED-B5876BB73E66}"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F100BE93-5909-4061-8B1D-AF4BE68E6C81}" type="slidenum">
              <a:rPr lang="th-TH"/>
              <a:pPr>
                <a:defRPr/>
              </a:pPr>
              <a:t>‹#›</a:t>
            </a:fld>
            <a:endParaRPr lang="th-TH"/>
          </a:p>
        </p:txBody>
      </p:sp>
    </p:spTree>
    <p:extLst>
      <p:ext uri="{BB962C8B-B14F-4D97-AF65-F5344CB8AC3E}">
        <p14:creationId xmlns:p14="http://schemas.microsoft.com/office/powerpoint/2010/main" val="39319275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charset="0"/>
                <a:ea typeface="宋体" charset="-122"/>
              </a:defRPr>
            </a:lvl1pPr>
          </a:lstStyle>
          <a:p>
            <a:pPr>
              <a:defRPr/>
            </a:pPr>
            <a:fld id="{27243EAC-03D1-41E9-A615-95559CC8FEB0}" type="datetimeFigureOut">
              <a:rPr lang="th-TH"/>
              <a:pPr>
                <a:defRPr/>
              </a:pPr>
              <a:t>13/10/58</a:t>
            </a:fld>
            <a:endParaRPr lang="th-TH"/>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charset="0"/>
                <a:ea typeface="宋体" charset="-122"/>
              </a:defRPr>
            </a:lvl1pPr>
          </a:lstStyle>
          <a:p>
            <a:pPr>
              <a:defRPr/>
            </a:pPr>
            <a:endParaRPr lang="th-TH"/>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charset="0"/>
                <a:ea typeface="宋体" charset="-122"/>
              </a:defRPr>
            </a:lvl1pPr>
          </a:lstStyle>
          <a:p>
            <a:pPr>
              <a:defRPr/>
            </a:pPr>
            <a:fld id="{4DA86A4C-347C-4D97-A9BD-F1B48BD427DF}" type="slidenum">
              <a:rPr lang="th-TH"/>
              <a:pPr>
                <a:defRPr/>
              </a:pPr>
              <a:t>‹#›</a:t>
            </a:fld>
            <a:endParaRPr lang="th-TH"/>
          </a:p>
        </p:txBody>
      </p:sp>
    </p:spTree>
    <p:extLst>
      <p:ext uri="{BB962C8B-B14F-4D97-AF65-F5344CB8AC3E}">
        <p14:creationId xmlns:p14="http://schemas.microsoft.com/office/powerpoint/2010/main" val="395717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n-US" altLang="zh-CN"/>
          </a:p>
        </p:txBody>
      </p:sp>
      <p:sp>
        <p:nvSpPr>
          <p:cNvPr id="6" name="Slide Number Placeholder 9"/>
          <p:cNvSpPr>
            <a:spLocks noGrp="1"/>
          </p:cNvSpPr>
          <p:nvPr>
            <p:ph type="sldNum" sz="quarter" idx="11"/>
          </p:nvPr>
        </p:nvSpPr>
        <p:spPr/>
        <p:txBody>
          <a:bodyPr rtlCol="0"/>
          <a:lstStyle>
            <a:lvl1pPr>
              <a:defRPr/>
            </a:lvl1pPr>
          </a:lstStyle>
          <a:p>
            <a:pPr>
              <a:defRPr/>
            </a:pPr>
            <a:fld id="{E2AE76DB-343C-4FED-8648-45498FD8B865}" type="slidenum">
              <a:rPr lang="en-US" altLang="zh-CN"/>
              <a:pPr>
                <a:defRPr/>
              </a:pPr>
              <a:t>‹#›</a:t>
            </a:fld>
            <a:endParaRPr lang="en-US" altLang="zh-CN"/>
          </a:p>
        </p:txBody>
      </p:sp>
      <p:sp>
        <p:nvSpPr>
          <p:cNvPr id="7" name="Footer Placeholder 11"/>
          <p:cNvSpPr>
            <a:spLocks noGrp="1"/>
          </p:cNvSpPr>
          <p:nvPr>
            <p:ph type="ftr" sz="quarter" idx="12"/>
          </p:nvPr>
        </p:nvSpPr>
        <p:spPr/>
        <p:txBody>
          <a:bodyPr rtlCol="0"/>
          <a:lstStyle>
            <a:lvl1pPr>
              <a:defRPr/>
            </a:lvl1pPr>
          </a:lstStyle>
          <a:p>
            <a:pPr>
              <a:defRPr/>
            </a:pPr>
            <a:endParaRPr lang="en-US" altLang="zh-CN"/>
          </a:p>
        </p:txBody>
      </p:sp>
    </p:spTree>
    <p:extLst>
      <p:ext uri="{BB962C8B-B14F-4D97-AF65-F5344CB8AC3E}">
        <p14:creationId xmlns:p14="http://schemas.microsoft.com/office/powerpoint/2010/main" val="446621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ltLang="zh-CN"/>
          </a:p>
        </p:txBody>
      </p:sp>
      <p:sp>
        <p:nvSpPr>
          <p:cNvPr id="8" name="Slide Number Placeholder 11"/>
          <p:cNvSpPr>
            <a:spLocks noGrp="1"/>
          </p:cNvSpPr>
          <p:nvPr>
            <p:ph type="sldNum" sz="quarter" idx="11"/>
          </p:nvPr>
        </p:nvSpPr>
        <p:spPr/>
        <p:txBody>
          <a:bodyPr rtlCol="0"/>
          <a:lstStyle>
            <a:lvl1pPr>
              <a:defRPr/>
            </a:lvl1pPr>
          </a:lstStyle>
          <a:p>
            <a:pPr>
              <a:defRPr/>
            </a:pPr>
            <a:fld id="{BC401B2C-3BE2-4510-9D64-81505AD004F5}" type="slidenum">
              <a:rPr lang="en-US" altLang="zh-CN"/>
              <a:pPr>
                <a:defRPr/>
              </a:pPr>
              <a:t>‹#›</a:t>
            </a:fld>
            <a:endParaRPr lang="en-US" altLang="zh-CN"/>
          </a:p>
        </p:txBody>
      </p:sp>
      <p:sp>
        <p:nvSpPr>
          <p:cNvPr id="9" name="Footer Placeholder 13"/>
          <p:cNvSpPr>
            <a:spLocks noGrp="1"/>
          </p:cNvSpPr>
          <p:nvPr>
            <p:ph type="ftr" sz="quarter" idx="12"/>
          </p:nvPr>
        </p:nvSpPr>
        <p:spPr/>
        <p:txBody>
          <a:bodyPr rtlCol="0"/>
          <a:lstStyle>
            <a:lvl1pPr>
              <a:defRPr/>
            </a:lvl1pPr>
          </a:lstStyle>
          <a:p>
            <a:pPr>
              <a:defRPr/>
            </a:pPr>
            <a:endParaRPr lang="en-US" altLang="zh-CN"/>
          </a:p>
        </p:txBody>
      </p:sp>
    </p:spTree>
    <p:extLst>
      <p:ext uri="{BB962C8B-B14F-4D97-AF65-F5344CB8AC3E}">
        <p14:creationId xmlns:p14="http://schemas.microsoft.com/office/powerpoint/2010/main" val="1243800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ltLang="zh-CN"/>
          </a:p>
        </p:txBody>
      </p:sp>
      <p:sp>
        <p:nvSpPr>
          <p:cNvPr id="4" name="Footer Placeholder 2"/>
          <p:cNvSpPr>
            <a:spLocks noGrp="1"/>
          </p:cNvSpPr>
          <p:nvPr>
            <p:ph type="ftr" sz="quarter" idx="11"/>
          </p:nvPr>
        </p:nvSpPr>
        <p:spPr/>
        <p:txBody>
          <a:bodyPr/>
          <a:lstStyle>
            <a:lvl1pPr>
              <a:defRPr/>
            </a:lvl1pPr>
          </a:lstStyle>
          <a:p>
            <a:pPr>
              <a:defRPr/>
            </a:pPr>
            <a:endParaRPr lang="en-US" altLang="zh-CN"/>
          </a:p>
        </p:txBody>
      </p:sp>
      <p:sp>
        <p:nvSpPr>
          <p:cNvPr id="5" name="Slide Number Placeholder 22"/>
          <p:cNvSpPr>
            <a:spLocks noGrp="1"/>
          </p:cNvSpPr>
          <p:nvPr>
            <p:ph type="sldNum" sz="quarter" idx="12"/>
          </p:nvPr>
        </p:nvSpPr>
        <p:spPr/>
        <p:txBody>
          <a:bodyPr/>
          <a:lstStyle>
            <a:lvl1pPr>
              <a:defRPr/>
            </a:lvl1pPr>
          </a:lstStyle>
          <a:p>
            <a:pPr>
              <a:defRPr/>
            </a:pPr>
            <a:fld id="{8F1E0436-9C3C-46CA-821F-E161DA84130A}" type="slidenum">
              <a:rPr lang="en-US" altLang="zh-CN"/>
              <a:pPr>
                <a:defRPr/>
              </a:pPr>
              <a:t>‹#›</a:t>
            </a:fld>
            <a:endParaRPr lang="en-US" altLang="zh-CN"/>
          </a:p>
        </p:txBody>
      </p:sp>
    </p:spTree>
    <p:extLst>
      <p:ext uri="{BB962C8B-B14F-4D97-AF65-F5344CB8AC3E}">
        <p14:creationId xmlns:p14="http://schemas.microsoft.com/office/powerpoint/2010/main" val="305649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ltLang="zh-CN"/>
          </a:p>
        </p:txBody>
      </p:sp>
      <p:sp>
        <p:nvSpPr>
          <p:cNvPr id="3" name="Footer Placeholder 2"/>
          <p:cNvSpPr>
            <a:spLocks noGrp="1"/>
          </p:cNvSpPr>
          <p:nvPr>
            <p:ph type="ftr" sz="quarter" idx="11"/>
          </p:nvPr>
        </p:nvSpPr>
        <p:spPr/>
        <p:txBody>
          <a:bodyPr/>
          <a:lstStyle>
            <a:lvl1pPr>
              <a:defRPr/>
            </a:lvl1pPr>
          </a:lstStyle>
          <a:p>
            <a:pPr>
              <a:defRPr/>
            </a:pPr>
            <a:endParaRPr lang="en-US" altLang="zh-CN"/>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86372BA0-28EF-4D24-9615-258305AC148E}" type="slidenum">
              <a:rPr lang="en-US" altLang="zh-CN"/>
              <a:pPr>
                <a:defRPr/>
              </a:pPr>
              <a:t>‹#›</a:t>
            </a:fld>
            <a:endParaRPr lang="en-US" altLang="zh-CN"/>
          </a:p>
        </p:txBody>
      </p:sp>
    </p:spTree>
    <p:extLst>
      <p:ext uri="{BB962C8B-B14F-4D97-AF65-F5344CB8AC3E}">
        <p14:creationId xmlns:p14="http://schemas.microsoft.com/office/powerpoint/2010/main" val="993924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ltLang="zh-CN"/>
          </a:p>
        </p:txBody>
      </p:sp>
      <p:sp>
        <p:nvSpPr>
          <p:cNvPr id="6" name="Footer Placeholder 2"/>
          <p:cNvSpPr>
            <a:spLocks noGrp="1"/>
          </p:cNvSpPr>
          <p:nvPr>
            <p:ph type="ftr" sz="quarter" idx="11"/>
          </p:nvPr>
        </p:nvSpPr>
        <p:spPr/>
        <p:txBody>
          <a:bodyPr/>
          <a:lstStyle>
            <a:lvl1pPr>
              <a:defRPr/>
            </a:lvl1pPr>
          </a:lstStyle>
          <a:p>
            <a:pPr>
              <a:defRPr/>
            </a:pPr>
            <a:endParaRPr lang="en-US" altLang="zh-CN"/>
          </a:p>
        </p:txBody>
      </p:sp>
      <p:sp>
        <p:nvSpPr>
          <p:cNvPr id="7" name="Slide Number Placeholder 22"/>
          <p:cNvSpPr>
            <a:spLocks noGrp="1"/>
          </p:cNvSpPr>
          <p:nvPr>
            <p:ph type="sldNum" sz="quarter" idx="12"/>
          </p:nvPr>
        </p:nvSpPr>
        <p:spPr/>
        <p:txBody>
          <a:bodyPr/>
          <a:lstStyle>
            <a:lvl1pPr>
              <a:defRPr/>
            </a:lvl1pPr>
          </a:lstStyle>
          <a:p>
            <a:pPr>
              <a:defRPr/>
            </a:pPr>
            <a:fld id="{E99E732A-C622-404C-932F-06BD70EADE5C}" type="slidenum">
              <a:rPr lang="en-US" altLang="zh-CN"/>
              <a:pPr>
                <a:defRPr/>
              </a:pPr>
              <a:t>‹#›</a:t>
            </a:fld>
            <a:endParaRPr lang="en-US" altLang="zh-CN"/>
          </a:p>
        </p:txBody>
      </p:sp>
    </p:spTree>
    <p:extLst>
      <p:ext uri="{BB962C8B-B14F-4D97-AF65-F5344CB8AC3E}">
        <p14:creationId xmlns:p14="http://schemas.microsoft.com/office/powerpoint/2010/main" val="3099608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n-US" altLang="zh-CN"/>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smtClean="0"/>
            </a:lvl1pPr>
          </a:lstStyle>
          <a:p>
            <a:pPr>
              <a:defRPr/>
            </a:pPr>
            <a:fld id="{E95AF3F7-7860-4596-9B7F-E4DCCDB1C1CF}" type="slidenum">
              <a:rPr lang="en-US" altLang="zh-CN"/>
              <a:pPr>
                <a:defRPr/>
              </a:pPr>
              <a:t>‹#›</a:t>
            </a:fld>
            <a:endParaRPr lang="en-US" altLang="zh-CN"/>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ltLang="zh-CN"/>
          </a:p>
        </p:txBody>
      </p:sp>
    </p:spTree>
    <p:extLst>
      <p:ext uri="{BB962C8B-B14F-4D97-AF65-F5344CB8AC3E}">
        <p14:creationId xmlns:p14="http://schemas.microsoft.com/office/powerpoint/2010/main" val="80103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heme" Target="../theme/theme2.xml"/><Relationship Id="rId7" Type="http://schemas.openxmlformats.org/officeDocument/2006/relationships/image" Target="../media/image6.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4.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Arial" charset="0"/>
                <a:ea typeface="宋体" charset="-122"/>
              </a:defRPr>
            </a:lvl1pPr>
          </a:lstStyle>
          <a:p>
            <a:pPr>
              <a:defRPr/>
            </a:pPr>
            <a:endParaRPr lang="en-US" altLang="zh-CN"/>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Arial" charset="0"/>
                <a:ea typeface="宋体" charset="-122"/>
              </a:defRPr>
            </a:lvl1pPr>
          </a:lstStyle>
          <a:p>
            <a:pPr>
              <a:defRPr/>
            </a:pPr>
            <a:endParaRPr lang="en-US" altLang="zh-CN"/>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smtClean="0">
                <a:solidFill>
                  <a:srgbClr val="FFFFFF"/>
                </a:solidFill>
                <a:latin typeface="Arial" charset="0"/>
                <a:ea typeface="宋体" charset="-122"/>
              </a:defRPr>
            </a:lvl1pPr>
          </a:lstStyle>
          <a:p>
            <a:pPr>
              <a:defRPr/>
            </a:pPr>
            <a:fld id="{DD6CA892-09CD-467B-BBB0-C41F93094C92}"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734" r:id="rId1"/>
    <p:sldLayoutId id="2147483729" r:id="rId2"/>
    <p:sldLayoutId id="2147483735" r:id="rId3"/>
    <p:sldLayoutId id="2147483736" r:id="rId4"/>
    <p:sldLayoutId id="2147483737" r:id="rId5"/>
    <p:sldLayoutId id="2147483730" r:id="rId6"/>
    <p:sldLayoutId id="2147483738" r:id="rId7"/>
    <p:sldLayoutId id="2147483731" r:id="rId8"/>
    <p:sldLayoutId id="2147483739" r:id="rId9"/>
    <p:sldLayoutId id="2147483732" r:id="rId10"/>
    <p:sldLayoutId id="2147483740" r:id="rId11"/>
  </p:sldLayoutIdLst>
  <p:txStyles>
    <p:titleStyle>
      <a:lvl1pPr algn="l" rtl="0" fontAlgn="base">
        <a:spcBef>
          <a:spcPct val="0"/>
        </a:spcBef>
        <a:spcAft>
          <a:spcPct val="0"/>
        </a:spcAft>
        <a:defRPr sz="4400" kern="1200">
          <a:solidFill>
            <a:schemeClr val="tx2"/>
          </a:solidFill>
          <a:latin typeface="+mj-lt"/>
          <a:ea typeface="+mj-ea"/>
          <a:cs typeface="华文仿宋"/>
        </a:defRPr>
      </a:lvl1pPr>
      <a:lvl2pPr algn="l" rtl="0" fontAlgn="base">
        <a:spcBef>
          <a:spcPct val="0"/>
        </a:spcBef>
        <a:spcAft>
          <a:spcPct val="0"/>
        </a:spcAft>
        <a:defRPr sz="4400">
          <a:solidFill>
            <a:schemeClr val="tx2"/>
          </a:solidFill>
          <a:latin typeface="Tw Cen MT" pitchFamily="34" charset="0"/>
          <a:ea typeface="华文仿宋"/>
          <a:cs typeface="华文仿宋"/>
        </a:defRPr>
      </a:lvl2pPr>
      <a:lvl3pPr algn="l" rtl="0" fontAlgn="base">
        <a:spcBef>
          <a:spcPct val="0"/>
        </a:spcBef>
        <a:spcAft>
          <a:spcPct val="0"/>
        </a:spcAft>
        <a:defRPr sz="4400">
          <a:solidFill>
            <a:schemeClr val="tx2"/>
          </a:solidFill>
          <a:latin typeface="Tw Cen MT" pitchFamily="34" charset="0"/>
          <a:ea typeface="华文仿宋"/>
          <a:cs typeface="华文仿宋"/>
        </a:defRPr>
      </a:lvl3pPr>
      <a:lvl4pPr algn="l" rtl="0" fontAlgn="base">
        <a:spcBef>
          <a:spcPct val="0"/>
        </a:spcBef>
        <a:spcAft>
          <a:spcPct val="0"/>
        </a:spcAft>
        <a:defRPr sz="4400">
          <a:solidFill>
            <a:schemeClr val="tx2"/>
          </a:solidFill>
          <a:latin typeface="Tw Cen MT" pitchFamily="34" charset="0"/>
          <a:ea typeface="华文仿宋"/>
          <a:cs typeface="华文仿宋"/>
        </a:defRPr>
      </a:lvl4pPr>
      <a:lvl5pPr algn="l" rtl="0" fontAlgn="base">
        <a:spcBef>
          <a:spcPct val="0"/>
        </a:spcBef>
        <a:spcAft>
          <a:spcPct val="0"/>
        </a:spcAft>
        <a:defRPr sz="4400">
          <a:solidFill>
            <a:schemeClr val="tx2"/>
          </a:solidFill>
          <a:latin typeface="Tw Cen MT" pitchFamily="34" charset="0"/>
          <a:ea typeface="华文仿宋"/>
          <a:cs typeface="华文仿宋"/>
        </a:defRPr>
      </a:lvl5pPr>
      <a:lvl6pPr marL="457200" algn="l" rtl="0" fontAlgn="base">
        <a:spcBef>
          <a:spcPct val="0"/>
        </a:spcBef>
        <a:spcAft>
          <a:spcPct val="0"/>
        </a:spcAft>
        <a:defRPr sz="4400">
          <a:solidFill>
            <a:schemeClr val="tx2"/>
          </a:solidFill>
          <a:latin typeface="Tw Cen MT" pitchFamily="34" charset="0"/>
          <a:ea typeface="华文仿宋"/>
          <a:cs typeface="华文仿宋"/>
        </a:defRPr>
      </a:lvl6pPr>
      <a:lvl7pPr marL="914400" algn="l" rtl="0" fontAlgn="base">
        <a:spcBef>
          <a:spcPct val="0"/>
        </a:spcBef>
        <a:spcAft>
          <a:spcPct val="0"/>
        </a:spcAft>
        <a:defRPr sz="4400">
          <a:solidFill>
            <a:schemeClr val="tx2"/>
          </a:solidFill>
          <a:latin typeface="Tw Cen MT" pitchFamily="34" charset="0"/>
          <a:ea typeface="华文仿宋"/>
          <a:cs typeface="华文仿宋"/>
        </a:defRPr>
      </a:lvl7pPr>
      <a:lvl8pPr marL="1371600" algn="l" rtl="0" fontAlgn="base">
        <a:spcBef>
          <a:spcPct val="0"/>
        </a:spcBef>
        <a:spcAft>
          <a:spcPct val="0"/>
        </a:spcAft>
        <a:defRPr sz="4400">
          <a:solidFill>
            <a:schemeClr val="tx2"/>
          </a:solidFill>
          <a:latin typeface="Tw Cen MT" pitchFamily="34" charset="0"/>
          <a:ea typeface="华文仿宋"/>
          <a:cs typeface="华文仿宋"/>
        </a:defRPr>
      </a:lvl8pPr>
      <a:lvl9pPr marL="1828800" algn="l" rtl="0" fontAlgn="base">
        <a:spcBef>
          <a:spcPct val="0"/>
        </a:spcBef>
        <a:spcAft>
          <a:spcPct val="0"/>
        </a:spcAft>
        <a:defRPr sz="4400">
          <a:solidFill>
            <a:schemeClr val="tx2"/>
          </a:solidFill>
          <a:latin typeface="Tw Cen MT" pitchFamily="34" charset="0"/>
          <a:ea typeface="华文仿宋"/>
          <a:cs typeface="华文仿宋"/>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华文仿宋"/>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华文仿宋"/>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华文仿宋"/>
        </a:defRPr>
      </a:lvl3pPr>
      <a:lvl4pPr marL="1371600" indent="-228600" algn="l" rtl="0" fontAlgn="base">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华文仿宋"/>
        </a:defRPr>
      </a:lvl4pPr>
      <a:lvl5pPr marL="1828800" indent="-228600" algn="l" rtl="0" fontAlgn="base">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华文仿宋"/>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002060"/>
            </a:gs>
            <a:gs pos="83000">
              <a:srgbClr val="0A128C"/>
            </a:gs>
            <a:gs pos="85001">
              <a:srgbClr val="181CC7"/>
            </a:gs>
            <a:gs pos="87000">
              <a:srgbClr val="0066FF"/>
            </a:gs>
            <a:gs pos="100000">
              <a:srgbClr val="002060"/>
            </a:gs>
          </a:gsLst>
          <a:lin ang="5400000"/>
        </a:gradFill>
        <a:effectLst/>
      </p:bgPr>
    </p:bg>
    <p:spTree>
      <p:nvGrpSpPr>
        <p:cNvPr id="1" name=""/>
        <p:cNvGrpSpPr/>
        <p:nvPr/>
      </p:nvGrpSpPr>
      <p:grpSpPr>
        <a:xfrm>
          <a:off x="0" y="0"/>
          <a:ext cx="0" cy="0"/>
          <a:chOff x="0" y="0"/>
          <a:chExt cx="0" cy="0"/>
        </a:xfrm>
      </p:grpSpPr>
      <p:pic>
        <p:nvPicPr>
          <p:cNvPr id="2050" name="Picture 4" descr="Uni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263" y="6092825"/>
            <a:ext cx="649287"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5" name="Text Box 6"/>
          <p:cNvSpPr txBox="1">
            <a:spLocks noChangeArrowheads="1"/>
          </p:cNvSpPr>
          <p:nvPr/>
        </p:nvSpPr>
        <p:spPr bwMode="auto">
          <a:xfrm>
            <a:off x="971550" y="6094413"/>
            <a:ext cx="3240088" cy="538162"/>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100" b="1" i="1" dirty="0" smtClean="0">
                <a:solidFill>
                  <a:srgbClr val="FFFFFF"/>
                </a:solidFill>
                <a:ea typeface="+mn-ea"/>
              </a:rPr>
              <a:t>Dr. Antonio Simone Laganà</a:t>
            </a:r>
          </a:p>
          <a:p>
            <a:pPr eaLnBrk="1" hangingPunct="1">
              <a:defRPr/>
            </a:pPr>
            <a:r>
              <a:rPr lang="en-US" sz="900" b="1" i="1" dirty="0" smtClean="0">
                <a:solidFill>
                  <a:srgbClr val="FFFFFF"/>
                </a:solidFill>
                <a:ea typeface="+mn-ea"/>
              </a:rPr>
              <a:t>Department of Pediatric, Gynecological, Microbiological</a:t>
            </a:r>
          </a:p>
          <a:p>
            <a:pPr eaLnBrk="1" hangingPunct="1">
              <a:defRPr/>
            </a:pPr>
            <a:r>
              <a:rPr lang="en-US" sz="900" b="1" i="1" dirty="0" smtClean="0">
                <a:solidFill>
                  <a:srgbClr val="FFFFFF"/>
                </a:solidFill>
                <a:ea typeface="+mn-ea"/>
              </a:rPr>
              <a:t>and Biomedical Sciences - University of Messina (Italy)</a:t>
            </a:r>
            <a:endParaRPr lang="it-IT" sz="900" b="1" i="1" dirty="0" smtClean="0">
              <a:solidFill>
                <a:srgbClr val="FFFFFF"/>
              </a:solidFill>
              <a:ea typeface="+mn-ea"/>
            </a:endParaRPr>
          </a:p>
        </p:txBody>
      </p:sp>
      <p:grpSp>
        <p:nvGrpSpPr>
          <p:cNvPr id="2052" name="Gruppo 6"/>
          <p:cNvGrpSpPr>
            <a:grpSpLocks/>
          </p:cNvGrpSpPr>
          <p:nvPr userDrawn="1"/>
        </p:nvGrpSpPr>
        <p:grpSpPr bwMode="auto">
          <a:xfrm>
            <a:off x="7245350" y="6091238"/>
            <a:ext cx="828675" cy="573087"/>
            <a:chOff x="7245522" y="6091901"/>
            <a:chExt cx="828675" cy="572631"/>
          </a:xfrm>
        </p:grpSpPr>
        <p:pic>
          <p:nvPicPr>
            <p:cNvPr id="2069"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32860" y="6091901"/>
              <a:ext cx="306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pic>
        <p:sp>
          <p:nvSpPr>
            <p:cNvPr id="1049" name="Rectangle 10"/>
            <p:cNvSpPr>
              <a:spLocks noChangeArrowheads="1"/>
            </p:cNvSpPr>
            <p:nvPr/>
          </p:nvSpPr>
          <p:spPr bwMode="auto">
            <a:xfrm>
              <a:off x="7245522" y="6448804"/>
              <a:ext cx="828675" cy="215728"/>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it-IT" altLang="it-IT" sz="700" i="1" smtClean="0">
                  <a:solidFill>
                    <a:srgbClr val="FFFFCC"/>
                  </a:solidFill>
                  <a:ea typeface="+mn-ea"/>
                </a:rPr>
                <a:t>Giorgio Pardi’s</a:t>
              </a:r>
            </a:p>
            <a:p>
              <a:pPr eaLnBrk="1" hangingPunct="1">
                <a:defRPr/>
              </a:pPr>
              <a:r>
                <a:rPr lang="it-IT" altLang="it-IT" sz="700" i="1" smtClean="0">
                  <a:solidFill>
                    <a:srgbClr val="FFFFCC"/>
                  </a:solidFill>
                  <a:ea typeface="+mn-ea"/>
                </a:rPr>
                <a:t>Foundation</a:t>
              </a:r>
              <a:endParaRPr lang="it-IT" altLang="it-IT" sz="700" smtClean="0">
                <a:solidFill>
                  <a:srgbClr val="FFFFCC"/>
                </a:solidFill>
                <a:ea typeface="+mn-ea"/>
              </a:endParaRPr>
            </a:p>
          </p:txBody>
        </p:sp>
      </p:grpSp>
      <p:cxnSp>
        <p:nvCxnSpPr>
          <p:cNvPr id="2053" name="AutoShape 7"/>
          <p:cNvCxnSpPr>
            <a:cxnSpLocks noChangeShapeType="1"/>
          </p:cNvCxnSpPr>
          <p:nvPr/>
        </p:nvCxnSpPr>
        <p:spPr bwMode="auto">
          <a:xfrm>
            <a:off x="365125" y="5949950"/>
            <a:ext cx="8396288" cy="0"/>
          </a:xfrm>
          <a:prstGeom prst="straightConnector1">
            <a:avLst/>
          </a:prstGeom>
          <a:noFill/>
          <a:ln w="15875">
            <a:solidFill>
              <a:srgbClr val="00B0F0"/>
            </a:solidFill>
            <a:round/>
            <a:headEnd/>
            <a:tailEnd/>
          </a:ln>
          <a:extLst>
            <a:ext uri="{909E8E84-426E-40DD-AFC4-6F175D3DCCD1}">
              <a14:hiddenFill xmlns:a14="http://schemas.microsoft.com/office/drawing/2010/main">
                <a:noFill/>
              </a14:hiddenFill>
            </a:ext>
          </a:extLst>
        </p:spPr>
      </p:cxnSp>
      <p:sp>
        <p:nvSpPr>
          <p:cNvPr id="1030" name="Rectangle 10"/>
          <p:cNvSpPr>
            <a:spLocks noChangeArrowheads="1"/>
          </p:cNvSpPr>
          <p:nvPr/>
        </p:nvSpPr>
        <p:spPr bwMode="auto">
          <a:xfrm>
            <a:off x="7885113" y="6453188"/>
            <a:ext cx="1089025" cy="215900"/>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it-IT" altLang="it-IT" sz="700" i="1" smtClean="0">
                <a:solidFill>
                  <a:srgbClr val="FFFFFF"/>
                </a:solidFill>
                <a:ea typeface="+mn-ea"/>
              </a:rPr>
              <a:t>Italian Association</a:t>
            </a:r>
            <a:endParaRPr lang="it-IT" altLang="it-IT" sz="700" i="1" smtClean="0">
              <a:solidFill>
                <a:srgbClr val="FFFFCC"/>
              </a:solidFill>
              <a:ea typeface="+mn-ea"/>
            </a:endParaRPr>
          </a:p>
          <a:p>
            <a:pPr eaLnBrk="1" hangingPunct="1">
              <a:defRPr/>
            </a:pPr>
            <a:r>
              <a:rPr lang="it-IT" altLang="it-IT" sz="700" i="1" smtClean="0">
                <a:solidFill>
                  <a:srgbClr val="FFFFFF"/>
                </a:solidFill>
                <a:ea typeface="+mn-ea"/>
              </a:rPr>
              <a:t>of Endometriosis</a:t>
            </a:r>
            <a:endParaRPr lang="it-IT" altLang="it-IT" sz="700" i="1" smtClean="0">
              <a:solidFill>
                <a:srgbClr val="FFFFCC"/>
              </a:solidFill>
              <a:ea typeface="+mn-ea"/>
            </a:endParaRPr>
          </a:p>
        </p:txBody>
      </p:sp>
      <p:grpSp>
        <p:nvGrpSpPr>
          <p:cNvPr id="2055" name="Gruppo 2"/>
          <p:cNvGrpSpPr>
            <a:grpSpLocks/>
          </p:cNvGrpSpPr>
          <p:nvPr userDrawn="1"/>
        </p:nvGrpSpPr>
        <p:grpSpPr bwMode="auto">
          <a:xfrm>
            <a:off x="5435600" y="6065838"/>
            <a:ext cx="936625" cy="701675"/>
            <a:chOff x="5436096" y="6065500"/>
            <a:chExt cx="936104" cy="701262"/>
          </a:xfrm>
        </p:grpSpPr>
        <p:sp>
          <p:nvSpPr>
            <p:cNvPr id="1046" name="Rectangle 10"/>
            <p:cNvSpPr>
              <a:spLocks noChangeArrowheads="1"/>
            </p:cNvSpPr>
            <p:nvPr/>
          </p:nvSpPr>
          <p:spPr bwMode="auto">
            <a:xfrm>
              <a:off x="5436096" y="6443103"/>
              <a:ext cx="936104" cy="323659"/>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altLang="it-IT" sz="700" i="1" smtClean="0">
                  <a:solidFill>
                    <a:srgbClr val="FFFFCC"/>
                  </a:solidFill>
                  <a:ea typeface="+mn-ea"/>
                </a:rPr>
                <a:t>European Society of</a:t>
              </a:r>
            </a:p>
            <a:p>
              <a:pPr eaLnBrk="1" hangingPunct="1">
                <a:defRPr/>
              </a:pPr>
              <a:r>
                <a:rPr lang="en-US" altLang="it-IT" sz="700" i="1" smtClean="0">
                  <a:solidFill>
                    <a:srgbClr val="FFFFCC"/>
                  </a:solidFill>
                  <a:ea typeface="+mn-ea"/>
                </a:rPr>
                <a:t>Human Reproduction</a:t>
              </a:r>
            </a:p>
            <a:p>
              <a:pPr eaLnBrk="1" hangingPunct="1">
                <a:defRPr/>
              </a:pPr>
              <a:r>
                <a:rPr lang="en-US" altLang="it-IT" sz="700" i="1" smtClean="0">
                  <a:solidFill>
                    <a:srgbClr val="FFFFCC"/>
                  </a:solidFill>
                  <a:ea typeface="+mn-ea"/>
                </a:rPr>
                <a:t>and Embryology</a:t>
              </a:r>
              <a:endParaRPr lang="it-IT" altLang="it-IT" sz="700" smtClean="0">
                <a:solidFill>
                  <a:srgbClr val="FFFFCC"/>
                </a:solidFill>
                <a:ea typeface="+mn-ea"/>
              </a:endParaRPr>
            </a:p>
          </p:txBody>
        </p:sp>
        <p:pic>
          <p:nvPicPr>
            <p:cNvPr id="2068" name="Immagine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580112" y="6065500"/>
              <a:ext cx="614831" cy="323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56" name="Gruppo 3"/>
          <p:cNvGrpSpPr>
            <a:grpSpLocks/>
          </p:cNvGrpSpPr>
          <p:nvPr userDrawn="1"/>
        </p:nvGrpSpPr>
        <p:grpSpPr bwMode="auto">
          <a:xfrm>
            <a:off x="6372225" y="6027738"/>
            <a:ext cx="936625" cy="749300"/>
            <a:chOff x="6372200" y="6028479"/>
            <a:chExt cx="936104" cy="748022"/>
          </a:xfrm>
        </p:grpSpPr>
        <p:sp>
          <p:nvSpPr>
            <p:cNvPr id="1044" name="Rectangle 10"/>
            <p:cNvSpPr>
              <a:spLocks noChangeArrowheads="1"/>
            </p:cNvSpPr>
            <p:nvPr userDrawn="1"/>
          </p:nvSpPr>
          <p:spPr bwMode="auto">
            <a:xfrm>
              <a:off x="6372200" y="6453203"/>
              <a:ext cx="936104" cy="323298"/>
            </a:xfrm>
            <a:prstGeom prst="rect">
              <a:avLst/>
            </a:prstGeom>
            <a:noFill/>
            <a:ln>
              <a:noFill/>
            </a:ln>
            <a:extLst/>
          </p:spPr>
          <p:txBody>
            <a:bodyPr lIns="0" tIns="0" rIns="0" bIns="0">
              <a:spAutoFit/>
            </a:bodyPr>
            <a:lstStyle>
              <a:lvl1pPr algn="ctr" eaLnBrk="0" hangingPunct="0">
                <a:defRPr>
                  <a:solidFill>
                    <a:schemeClr val="tx1"/>
                  </a:solidFill>
                  <a:latin typeface="Arial" charset="0"/>
                  <a:cs typeface="Arial" charset="0"/>
                </a:defRPr>
              </a:lvl1pPr>
              <a:lvl2pPr marL="742950" indent="-285750" algn="ctr" eaLnBrk="0" hangingPunct="0">
                <a:defRPr>
                  <a:solidFill>
                    <a:schemeClr val="tx1"/>
                  </a:solidFill>
                  <a:latin typeface="Arial" charset="0"/>
                  <a:cs typeface="Arial" charset="0"/>
                </a:defRPr>
              </a:lvl2pPr>
              <a:lvl3pPr marL="1143000" indent="-228600" algn="ctr" eaLnBrk="0" hangingPunct="0">
                <a:defRPr>
                  <a:solidFill>
                    <a:schemeClr val="tx1"/>
                  </a:solidFill>
                  <a:latin typeface="Arial" charset="0"/>
                  <a:cs typeface="Arial" charset="0"/>
                </a:defRPr>
              </a:lvl3pPr>
              <a:lvl4pPr marL="1600200" indent="-228600" algn="ctr" eaLnBrk="0" hangingPunct="0">
                <a:defRPr>
                  <a:solidFill>
                    <a:schemeClr val="tx1"/>
                  </a:solidFill>
                  <a:latin typeface="Arial" charset="0"/>
                  <a:cs typeface="Arial" charset="0"/>
                </a:defRPr>
              </a:lvl4pPr>
              <a:lvl5pPr marL="2057400" indent="-228600" algn="ctr"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altLang="it-IT" sz="700" i="1" smtClean="0">
                  <a:solidFill>
                    <a:srgbClr val="FFFFCC"/>
                  </a:solidFill>
                  <a:ea typeface="+mn-ea"/>
                </a:rPr>
                <a:t>International Society </a:t>
              </a:r>
            </a:p>
            <a:p>
              <a:pPr eaLnBrk="1" hangingPunct="1">
                <a:defRPr/>
              </a:pPr>
              <a:r>
                <a:rPr lang="en-US" altLang="it-IT" sz="700" i="1" smtClean="0">
                  <a:solidFill>
                    <a:srgbClr val="FFFFCC"/>
                  </a:solidFill>
                  <a:ea typeface="+mn-ea"/>
                </a:rPr>
                <a:t>Of Gynecological</a:t>
              </a:r>
            </a:p>
            <a:p>
              <a:pPr eaLnBrk="1" hangingPunct="1">
                <a:defRPr/>
              </a:pPr>
              <a:r>
                <a:rPr lang="en-US" altLang="it-IT" sz="700" i="1" smtClean="0">
                  <a:solidFill>
                    <a:srgbClr val="FFFFCC"/>
                  </a:solidFill>
                  <a:ea typeface="+mn-ea"/>
                </a:rPr>
                <a:t>Endocrinology</a:t>
              </a:r>
            </a:p>
          </p:txBody>
        </p:sp>
        <p:pic>
          <p:nvPicPr>
            <p:cNvPr id="2066" name="Immagine 5"/>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609486" y="6028479"/>
              <a:ext cx="410786" cy="370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57" name="Gruppo 17"/>
          <p:cNvGrpSpPr>
            <a:grpSpLocks/>
          </p:cNvGrpSpPr>
          <p:nvPr userDrawn="1"/>
        </p:nvGrpSpPr>
        <p:grpSpPr bwMode="auto">
          <a:xfrm>
            <a:off x="4300538" y="6094413"/>
            <a:ext cx="1135062" cy="595312"/>
            <a:chOff x="3779838" y="6101056"/>
            <a:chExt cx="1135062" cy="594563"/>
          </a:xfrm>
        </p:grpSpPr>
        <p:sp>
          <p:nvSpPr>
            <p:cNvPr id="19" name="Rectangle 10"/>
            <p:cNvSpPr>
              <a:spLocks noChangeArrowheads="1"/>
            </p:cNvSpPr>
            <p:nvPr userDrawn="1"/>
          </p:nvSpPr>
          <p:spPr bwMode="auto">
            <a:xfrm>
              <a:off x="3779838" y="6479991"/>
              <a:ext cx="1135062" cy="215628"/>
            </a:xfrm>
            <a:prstGeom prst="rect">
              <a:avLst/>
            </a:prstGeom>
            <a:noFill/>
            <a:ln>
              <a:noFill/>
            </a:ln>
            <a:extLst/>
          </p:spPr>
          <p:txBody>
            <a:bodyPr lIns="0" tIns="0" rIns="0" bIns="0">
              <a:spAutoFit/>
            </a:bodyPr>
            <a:ls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defRPr/>
              </a:pPr>
              <a:r>
                <a:rPr lang="it-IT" altLang="it-IT" sz="700" i="1" dirty="0" smtClean="0">
                  <a:solidFill>
                    <a:srgbClr val="FFFFCC"/>
                  </a:solidFill>
                </a:rPr>
                <a:t>Society for </a:t>
              </a:r>
              <a:r>
                <a:rPr lang="it-IT" altLang="it-IT" sz="700" i="1" dirty="0" err="1" smtClean="0">
                  <a:solidFill>
                    <a:srgbClr val="FFFFCC"/>
                  </a:solidFill>
                </a:rPr>
                <a:t>Reproductive</a:t>
              </a:r>
              <a:r>
                <a:rPr lang="it-IT" altLang="it-IT" sz="700" i="1" dirty="0" smtClean="0">
                  <a:solidFill>
                    <a:srgbClr val="FFFFCC"/>
                  </a:solidFill>
                </a:rPr>
                <a:t> </a:t>
              </a:r>
              <a:r>
                <a:rPr lang="it-IT" altLang="it-IT" sz="700" i="1" dirty="0" err="1" smtClean="0">
                  <a:solidFill>
                    <a:srgbClr val="FFFFCC"/>
                  </a:solidFill>
                </a:rPr>
                <a:t>Investigation</a:t>
              </a:r>
              <a:endParaRPr lang="it-IT" altLang="it-IT" sz="700" dirty="0" smtClean="0">
                <a:solidFill>
                  <a:srgbClr val="FFFFCC"/>
                </a:solidFill>
              </a:endParaRPr>
            </a:p>
          </p:txBody>
        </p:sp>
        <p:pic>
          <p:nvPicPr>
            <p:cNvPr id="2064" name="Immagine 19"/>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023333" y="6101056"/>
              <a:ext cx="648072" cy="345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 name="Rettangolo arrotondato 20"/>
          <p:cNvSpPr/>
          <p:nvPr userDrawn="1"/>
        </p:nvSpPr>
        <p:spPr>
          <a:xfrm>
            <a:off x="251520" y="188640"/>
            <a:ext cx="8640960" cy="1008112"/>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algn="ctr" fontAlgn="auto">
              <a:spcBef>
                <a:spcPts val="0"/>
              </a:spcBef>
              <a:spcAft>
                <a:spcPts val="0"/>
              </a:spcAft>
              <a:defRPr/>
            </a:pPr>
            <a:endParaRPr lang="it-IT" kern="0">
              <a:solidFill>
                <a:sysClr val="window" lastClr="FFFFFF"/>
              </a:solidFill>
              <a:latin typeface="Calibri"/>
              <a:ea typeface="+mn-ea"/>
              <a:cs typeface="Arial" charset="0"/>
            </a:endParaRPr>
          </a:p>
        </p:txBody>
      </p:sp>
      <p:pic>
        <p:nvPicPr>
          <p:cNvPr id="2061" name="Picture 2" descr="C:\Users\AntonioSimone\Desktop\logo_associazione_05.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189913" y="6042025"/>
            <a:ext cx="477837"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Picture 22"/>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619250" y="296863"/>
            <a:ext cx="6111875"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733" r:id="rId1"/>
    <p:sldLayoutId id="2147483741" r:id="rId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th-TH" smtClean="0"/>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ea typeface="+mn-ea"/>
              </a:defRPr>
            </a:lvl1pPr>
          </a:lstStyle>
          <a:p>
            <a:pPr>
              <a:defRPr/>
            </a:pPr>
            <a:fld id="{AC457038-DE7C-4D79-9B4A-C3B64C21341C}" type="datetimeFigureOut">
              <a:rPr lang="th-TH"/>
              <a:pPr>
                <a:defRPr/>
              </a:pPr>
              <a:t>13/10/58</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defRPr>
            </a:lvl1pPr>
          </a:lstStyle>
          <a:p>
            <a:pPr>
              <a:defRPr/>
            </a:pPr>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Calibri"/>
                <a:ea typeface="+mn-ea"/>
              </a:defRPr>
            </a:lvl1pPr>
          </a:lstStyle>
          <a:p>
            <a:pPr>
              <a:defRPr/>
            </a:pPr>
            <a:fld id="{2D2B2F20-F31D-4162-9390-99A389957BEA}" type="slidenum">
              <a:rPr lang="th-TH"/>
              <a:pPr>
                <a:defRPr/>
              </a:pPr>
              <a:t>‹#›</a:t>
            </a:fld>
            <a:endParaRPr lang="th-TH"/>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pitchFamily="2" charset="-122"/>
        </a:defRPr>
      </a:lvl2pPr>
      <a:lvl3pPr algn="ctr" rtl="0" fontAlgn="base">
        <a:spcBef>
          <a:spcPct val="0"/>
        </a:spcBef>
        <a:spcAft>
          <a:spcPct val="0"/>
        </a:spcAft>
        <a:defRPr sz="4400">
          <a:solidFill>
            <a:schemeClr val="tx1"/>
          </a:solidFill>
          <a:latin typeface="Calibri" pitchFamily="34" charset="0"/>
          <a:ea typeface="宋体" pitchFamily="2" charset="-122"/>
        </a:defRPr>
      </a:lvl3pPr>
      <a:lvl4pPr algn="ctr" rtl="0" fontAlgn="base">
        <a:spcBef>
          <a:spcPct val="0"/>
        </a:spcBef>
        <a:spcAft>
          <a:spcPct val="0"/>
        </a:spcAft>
        <a:defRPr sz="4400">
          <a:solidFill>
            <a:schemeClr val="tx1"/>
          </a:solidFill>
          <a:latin typeface="Calibri" pitchFamily="34" charset="0"/>
          <a:ea typeface="宋体" pitchFamily="2" charset="-122"/>
        </a:defRPr>
      </a:lvl4pPr>
      <a:lvl5pPr algn="ctr" rtl="0" fontAlgn="base">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th-TH" smtClean="0"/>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ea typeface="+mn-ea"/>
              </a:defRPr>
            </a:lvl1pPr>
          </a:lstStyle>
          <a:p>
            <a:pPr>
              <a:defRPr/>
            </a:pPr>
            <a:fld id="{9343EB2D-9725-46A5-ADB3-B71077AD7D02}" type="datetimeFigureOut">
              <a:rPr lang="th-TH"/>
              <a:pPr>
                <a:defRPr/>
              </a:pPr>
              <a:t>13/10/58</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mn-ea"/>
              </a:defRPr>
            </a:lvl1pPr>
          </a:lstStyle>
          <a:p>
            <a:pPr>
              <a:defRPr/>
            </a:pPr>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Calibri"/>
                <a:ea typeface="+mn-ea"/>
              </a:defRPr>
            </a:lvl1pPr>
          </a:lstStyle>
          <a:p>
            <a:pPr>
              <a:defRPr/>
            </a:pPr>
            <a:fld id="{1996C9E0-4E7F-424B-97D0-EE263BAC2575}" type="slidenum">
              <a:rPr lang="th-TH"/>
              <a:pPr>
                <a:defRPr/>
              </a:pPr>
              <a:t>‹#›</a:t>
            </a:fld>
            <a:endParaRPr lang="th-TH"/>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pitchFamily="2" charset="-122"/>
        </a:defRPr>
      </a:lvl2pPr>
      <a:lvl3pPr algn="ctr" rtl="0" fontAlgn="base">
        <a:spcBef>
          <a:spcPct val="0"/>
        </a:spcBef>
        <a:spcAft>
          <a:spcPct val="0"/>
        </a:spcAft>
        <a:defRPr sz="4400">
          <a:solidFill>
            <a:schemeClr val="tx1"/>
          </a:solidFill>
          <a:latin typeface="Calibri" pitchFamily="34" charset="0"/>
          <a:ea typeface="宋体" pitchFamily="2" charset="-122"/>
        </a:defRPr>
      </a:lvl3pPr>
      <a:lvl4pPr algn="ctr" rtl="0" fontAlgn="base">
        <a:spcBef>
          <a:spcPct val="0"/>
        </a:spcBef>
        <a:spcAft>
          <a:spcPct val="0"/>
        </a:spcAft>
        <a:defRPr sz="4400">
          <a:solidFill>
            <a:schemeClr val="tx1"/>
          </a:solidFill>
          <a:latin typeface="Calibri" pitchFamily="34" charset="0"/>
          <a:ea typeface="宋体" pitchFamily="2" charset="-122"/>
        </a:defRPr>
      </a:lvl4pPr>
      <a:lvl5pPr algn="ctr" rtl="0" fontAlgn="base">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hyperlink" Target="http://www.conferenceseries.com/" TargetMode="Externa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rgbClr val="8C0000">
                    <a:lumMod val="10000"/>
                  </a:srgbClr>
                </a:solidFill>
                <a:latin typeface="Centaur" panose="02030504050205020304" pitchFamily="18" charset="0"/>
              </a:rPr>
              <a:t>OMICS </a:t>
            </a:r>
            <a:r>
              <a:rPr lang="en-IN" sz="2000" dirty="0" smtClean="0">
                <a:solidFill>
                  <a:srgbClr val="8C0000">
                    <a:lumMod val="10000"/>
                  </a:srgbClr>
                </a:solidFill>
                <a:latin typeface="Centaur" panose="02030504050205020304" pitchFamily="18" charset="0"/>
              </a:rPr>
              <a:t>International welcomes </a:t>
            </a:r>
            <a:r>
              <a:rPr lang="en-IN" sz="2000" dirty="0">
                <a:solidFill>
                  <a:srgbClr val="8C0000">
                    <a:lumMod val="10000"/>
                  </a:srgb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rgbClr val="8C0000">
                    <a:lumMod val="10000"/>
                  </a:srgbClr>
                </a:solidFill>
                <a:latin typeface="Centaur" panose="02030504050205020304" pitchFamily="18" charset="0"/>
              </a:rPr>
              <a:t>OMICS Journals  are poised in excellence by publishing high quality research. </a:t>
            </a:r>
            <a:r>
              <a:rPr lang="en-IN" sz="2000" dirty="0">
                <a:solidFill>
                  <a:srgbClr val="8C0000">
                    <a:lumMod val="10000"/>
                  </a:srgbClr>
                </a:solidFill>
                <a:latin typeface="Centaur" panose="02030504050205020304" pitchFamily="18" charset="0"/>
              </a:rPr>
              <a:t>OMICS </a:t>
            </a:r>
            <a:r>
              <a:rPr lang="en-IN" sz="2000" dirty="0">
                <a:solidFill>
                  <a:srgbClr val="8C0000">
                    <a:lumMod val="10000"/>
                  </a:srgbClr>
                </a:solidFill>
                <a:latin typeface="Centaur" panose="02030504050205020304" pitchFamily="18" charset="0"/>
              </a:rPr>
              <a:t>International </a:t>
            </a:r>
            <a:r>
              <a:rPr lang="en-IN" sz="2000" dirty="0">
                <a:solidFill>
                  <a:srgbClr val="8C0000">
                    <a:lumMod val="10000"/>
                  </a:srgbClr>
                </a:solidFill>
                <a:latin typeface="Centaur" panose="02030504050205020304" pitchFamily="18" charset="0"/>
              </a:rPr>
              <a:t>follows an Editorial Manager® System peer review process and boasts of a strong and active editorial board.</a:t>
            </a:r>
            <a:endParaRPr lang="en-US" sz="2000" dirty="0">
              <a:solidFill>
                <a:srgbClr val="8C0000">
                  <a:lumMod val="10000"/>
                </a:srgbClr>
              </a:solidFill>
              <a:latin typeface="Centaur" panose="02030504050205020304" pitchFamily="18" charset="0"/>
            </a:endParaRPr>
          </a:p>
          <a:p>
            <a:pPr algn="ctr">
              <a:defRPr/>
            </a:pPr>
            <a:r>
              <a:rPr lang="en-US" sz="2000" dirty="0">
                <a:solidFill>
                  <a:srgbClr val="8C0000">
                    <a:lumMod val="10000"/>
                  </a:srgb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rgbClr val="8C0000">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8C0000">
                  <a:lumMod val="10000"/>
                </a:srgbClr>
              </a:solidFill>
              <a:latin typeface="Centaur" panose="02030504050205020304" pitchFamily="18" charset="0"/>
            </a:endParaRPr>
          </a:p>
          <a:p>
            <a:pPr>
              <a:defRPr/>
            </a:pPr>
            <a:endParaRPr lang="en-US" sz="2000" dirty="0">
              <a:solidFill>
                <a:srgbClr val="8C0000"/>
              </a:solidFill>
            </a:endParaRPr>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rgbClr val="FFADAA">
                    <a:lumMod val="10000"/>
                  </a:srgb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rgbClr val="FFADAA">
                    <a:lumMod val="10000"/>
                  </a:srgb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rgbClr val="DADADA">
                    <a:lumMod val="10000"/>
                  </a:srgbClr>
                </a:solidFill>
                <a:latin typeface="Baskerville Old Face" panose="02020602080505020303" pitchFamily="18" charset="0"/>
              </a:rPr>
              <a:t>OMICS Journals are welcoming Submissions</a:t>
            </a:r>
            <a:r>
              <a:rPr lang="en-US" sz="3200" b="1" dirty="0" smtClean="0">
                <a:solidFill>
                  <a:srgbClr val="DADADA">
                    <a:lumMod val="10000"/>
                  </a:srgbClr>
                </a:solidFill>
              </a:rPr>
              <a:t/>
            </a:r>
            <a:br>
              <a:rPr lang="en-US" sz="3200" b="1" dirty="0" smtClean="0">
                <a:solidFill>
                  <a:srgbClr val="DADADA">
                    <a:lumMod val="10000"/>
                  </a:srgbClr>
                </a:solidFill>
              </a:rPr>
            </a:br>
            <a:endParaRPr lang="en-US" sz="3200" dirty="0">
              <a:solidFill>
                <a:srgbClr val="DADADA">
                  <a:lumMod val="10000"/>
                </a:srgb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For related conferences visit</a:t>
            </a:r>
            <a:endParaRPr lang="en-IN" dirty="0"/>
          </a:p>
        </p:txBody>
      </p:sp>
      <p:sp>
        <p:nvSpPr>
          <p:cNvPr id="3" name="Content Placeholder 2"/>
          <p:cNvSpPr>
            <a:spLocks noGrp="1"/>
          </p:cNvSpPr>
          <p:nvPr>
            <p:ph idx="1"/>
          </p:nvPr>
        </p:nvSpPr>
        <p:spPr/>
        <p:txBody>
          <a:bodyPr/>
          <a:lstStyle/>
          <a:p>
            <a:r>
              <a:rPr lang="en-IN" dirty="0">
                <a:hlinkClick r:id="rId2"/>
              </a:rPr>
              <a:t>http://www.conferenceseries.com</a:t>
            </a:r>
            <a:r>
              <a:rPr lang="en-IN" dirty="0" smtClean="0">
                <a:hlinkClick r:id="rId2"/>
              </a:rPr>
              <a:t>/</a:t>
            </a:r>
            <a:endParaRPr lang="en-IN" dirty="0" smtClean="0"/>
          </a:p>
          <a:p>
            <a:endParaRPr lang="en-IN" dirty="0"/>
          </a:p>
        </p:txBody>
      </p:sp>
    </p:spTree>
    <p:extLst>
      <p:ext uri="{BB962C8B-B14F-4D97-AF65-F5344CB8AC3E}">
        <p14:creationId xmlns:p14="http://schemas.microsoft.com/office/powerpoint/2010/main" val="1225481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288" y="1628775"/>
            <a:ext cx="8229600" cy="792163"/>
          </a:xfrm>
        </p:spPr>
        <p:txBody>
          <a:bodyPr rtlCol="0">
            <a:normAutofit fontScale="90000"/>
          </a:bodyPr>
          <a:lstStyle/>
          <a:p>
            <a:pPr fontAlgn="auto">
              <a:spcAft>
                <a:spcPts val="0"/>
              </a:spcAft>
              <a:defRPr/>
            </a:pPr>
            <a:r>
              <a:rPr lang="en-US" dirty="0" smtClean="0"/>
              <a:t/>
            </a:r>
            <a:br>
              <a:rPr lang="en-US" dirty="0" smtClean="0"/>
            </a:br>
            <a:r>
              <a:rPr lang="en-US" sz="4000" b="1" dirty="0" smtClean="0"/>
              <a:t>Publications</a:t>
            </a:r>
            <a:endParaRPr lang="th-TH" sz="4000" b="1" dirty="0"/>
          </a:p>
        </p:txBody>
      </p:sp>
      <p:sp>
        <p:nvSpPr>
          <p:cNvPr id="37891" name="Content Placeholder 2"/>
          <p:cNvSpPr>
            <a:spLocks noGrp="1"/>
          </p:cNvSpPr>
          <p:nvPr>
            <p:ph idx="1"/>
          </p:nvPr>
        </p:nvSpPr>
        <p:spPr>
          <a:xfrm>
            <a:off x="457200" y="3141663"/>
            <a:ext cx="8229600" cy="2159000"/>
          </a:xfrm>
        </p:spPr>
        <p:txBody>
          <a:bodyPr/>
          <a:lstStyle/>
          <a:p>
            <a:r>
              <a:rPr lang="en-US" sz="2800" smtClean="0">
                <a:ea typeface="宋体" pitchFamily="2" charset="-122"/>
              </a:rPr>
              <a:t>More than 1500 international publications</a:t>
            </a:r>
          </a:p>
          <a:p>
            <a:r>
              <a:rPr lang="en-US" sz="2800" smtClean="0">
                <a:ea typeface="宋体" pitchFamily="2" charset="-122"/>
              </a:rPr>
              <a:t>The author with the most number of international publications as the first author in global international record.</a:t>
            </a:r>
            <a:endParaRPr lang="th-TH" sz="2800" smtClean="0">
              <a:ea typeface="宋体" pitchFamily="2" charset="-122"/>
            </a:endParaRPr>
          </a:p>
        </p:txBody>
      </p:sp>
      <p:pic>
        <p:nvPicPr>
          <p:cNvPr id="3789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5888"/>
            <a:ext cx="9144000" cy="127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219200"/>
            <a:ext cx="7772400" cy="1470025"/>
          </a:xfrm>
        </p:spPr>
        <p:txBody>
          <a:bodyPr>
            <a:normAutofit/>
          </a:bodyPr>
          <a:lstStyle/>
          <a:p>
            <a:pPr fontAlgn="auto">
              <a:spcAft>
                <a:spcPts val="0"/>
              </a:spcAft>
              <a:defRPr/>
            </a:pPr>
            <a:r>
              <a:rPr lang="en-US" altLang="zh-CN">
                <a:cs typeface="+mj-cs"/>
              </a:rPr>
              <a:t>Biography</a:t>
            </a:r>
          </a:p>
        </p:txBody>
      </p:sp>
      <p:sp>
        <p:nvSpPr>
          <p:cNvPr id="38915" name="Rectangle 3"/>
          <p:cNvSpPr>
            <a:spLocks noGrp="1" noChangeArrowheads="1"/>
          </p:cNvSpPr>
          <p:nvPr>
            <p:ph type="subTitle" idx="1"/>
          </p:nvPr>
        </p:nvSpPr>
        <p:spPr>
          <a:xfrm>
            <a:off x="1371600" y="3581400"/>
            <a:ext cx="6400800" cy="1752600"/>
          </a:xfrm>
        </p:spPr>
        <p:txBody>
          <a:bodyPr/>
          <a:lstStyle/>
          <a:p>
            <a:r>
              <a:rPr lang="en-US" altLang="zh-CN" smtClean="0"/>
              <a:t>Dr. Qiang Huang</a:t>
            </a:r>
          </a:p>
          <a:p>
            <a:r>
              <a:rPr lang="en-US" altLang="zh-CN" smtClean="0"/>
              <a:t>Sep 7, 2014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sz="quarter" idx="1"/>
          </p:nvPr>
        </p:nvSpPr>
        <p:spPr>
          <a:xfrm>
            <a:off x="612775" y="1600200"/>
            <a:ext cx="8153400" cy="4495800"/>
          </a:xfrm>
        </p:spPr>
        <p:txBody>
          <a:bodyPr/>
          <a:lstStyle/>
          <a:p>
            <a:r>
              <a:rPr lang="en-US" altLang="zh-CN" smtClean="0"/>
              <a:t>Qiang Huang, Dr. and PhD., is an attending physician in Department of Interventional Radiology, Beijing Chaoyang Hospital, Beijing, China.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sz="quarter" idx="1"/>
          </p:nvPr>
        </p:nvSpPr>
        <p:spPr>
          <a:xfrm>
            <a:off x="612775" y="1600200"/>
            <a:ext cx="8153400" cy="4495800"/>
          </a:xfrm>
        </p:spPr>
        <p:txBody>
          <a:bodyPr/>
          <a:lstStyle/>
          <a:p>
            <a:r>
              <a:rPr lang="en-US" altLang="zh-CN" smtClean="0"/>
              <a:t>He earned his doctor’s degree from Capital Medical University in 2008. He has been specialized in interventional radiology and diagnostic radiology.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sz="quarter" idx="1"/>
          </p:nvPr>
        </p:nvSpPr>
        <p:spPr>
          <a:xfrm>
            <a:off x="612775" y="1600200"/>
            <a:ext cx="8153400" cy="4495800"/>
          </a:xfrm>
        </p:spPr>
        <p:txBody>
          <a:bodyPr/>
          <a:lstStyle/>
          <a:p>
            <a:r>
              <a:rPr lang="en-US" altLang="zh-CN" smtClean="0"/>
              <a:t>He is a member of Chinese Society of Interventional Radiology (CSIR) and the secretary of the Branch of Non-vascular Interventional of CSIR.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sz="quarter" idx="1"/>
          </p:nvPr>
        </p:nvSpPr>
        <p:spPr>
          <a:xfrm>
            <a:off x="612775" y="1600200"/>
            <a:ext cx="8153400" cy="4495800"/>
          </a:xfrm>
        </p:spPr>
        <p:txBody>
          <a:bodyPr/>
          <a:lstStyle/>
          <a:p>
            <a:r>
              <a:rPr lang="en-US" altLang="zh-CN" smtClean="0"/>
              <a:t>He is the corresponding editor of Chinese Journal of Interventional Radiology, and an academic committee member of AME publishing group. He is also serving as reviewer of several journals.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12775" y="228600"/>
            <a:ext cx="8153400" cy="990600"/>
          </a:xfrm>
        </p:spPr>
        <p:txBody>
          <a:bodyPr/>
          <a:lstStyle/>
          <a:p>
            <a:r>
              <a:rPr lang="en-US" altLang="zh-CN" smtClean="0"/>
              <a:t>Research Interest</a:t>
            </a:r>
          </a:p>
        </p:txBody>
      </p:sp>
      <p:sp>
        <p:nvSpPr>
          <p:cNvPr id="44035" name="Rectangle 3"/>
          <p:cNvSpPr>
            <a:spLocks noGrp="1" noChangeArrowheads="1"/>
          </p:cNvSpPr>
          <p:nvPr>
            <p:ph sz="quarter" idx="1"/>
          </p:nvPr>
        </p:nvSpPr>
        <p:spPr>
          <a:xfrm>
            <a:off x="612775" y="1600200"/>
            <a:ext cx="8153400" cy="4495800"/>
          </a:xfrm>
        </p:spPr>
        <p:txBody>
          <a:bodyPr/>
          <a:lstStyle/>
          <a:p>
            <a:r>
              <a:rPr lang="en-US" altLang="zh-CN" smtClean="0"/>
              <a:t>Interventional Radiology</a:t>
            </a:r>
          </a:p>
          <a:p>
            <a:r>
              <a:rPr lang="en-US" altLang="zh-CN" smtClean="0"/>
              <a:t>Radiology, including X-ray, computed tomography, magnetic resonance imaging and et al</a:t>
            </a:r>
          </a:p>
          <a:p>
            <a:r>
              <a:rPr lang="en-US" altLang="zh-CN" smtClean="0"/>
              <a:t>Angioplasty and angiography</a:t>
            </a:r>
          </a:p>
          <a:p>
            <a:r>
              <a:rPr lang="en-US" altLang="zh-CN" smtClean="0"/>
              <a:t>carcinoma/tumor/cancer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1341438"/>
            <a:ext cx="8229600" cy="1582737"/>
          </a:xfrm>
        </p:spPr>
        <p:txBody>
          <a:bodyPr/>
          <a:lstStyle/>
          <a:p>
            <a:r>
              <a:rPr lang="en-US" sz="3600" b="1" smtClean="0">
                <a:ea typeface="宋体" pitchFamily="2" charset="-122"/>
              </a:rPr>
              <a:t>Journal of Clinical Case Reports</a:t>
            </a:r>
            <a:br>
              <a:rPr lang="en-US" sz="3600" b="1" smtClean="0">
                <a:ea typeface="宋体" pitchFamily="2" charset="-122"/>
              </a:rPr>
            </a:br>
            <a:r>
              <a:rPr lang="en-US" sz="3600" b="1" smtClean="0">
                <a:ea typeface="宋体" pitchFamily="2" charset="-122"/>
              </a:rPr>
              <a:t>Related Journals</a:t>
            </a:r>
            <a:r>
              <a:rPr lang="en-US" sz="3600" smtClean="0">
                <a:ea typeface="宋体" pitchFamily="2" charset="-122"/>
              </a:rPr>
              <a:t/>
            </a:r>
            <a:br>
              <a:rPr lang="en-US" sz="3600" smtClean="0">
                <a:ea typeface="宋体" pitchFamily="2" charset="-122"/>
              </a:rPr>
            </a:br>
            <a:endParaRPr lang="en-US" sz="3600" smtClean="0">
              <a:ea typeface="宋体" pitchFamily="2" charset="-122"/>
            </a:endParaRPr>
          </a:p>
        </p:txBody>
      </p:sp>
      <p:sp>
        <p:nvSpPr>
          <p:cNvPr id="45059" name="Content Placeholder 2"/>
          <p:cNvSpPr>
            <a:spLocks noGrp="1"/>
          </p:cNvSpPr>
          <p:nvPr>
            <p:ph idx="1"/>
          </p:nvPr>
        </p:nvSpPr>
        <p:spPr>
          <a:xfrm>
            <a:off x="457200" y="3429000"/>
            <a:ext cx="8229600" cy="2697163"/>
          </a:xfrm>
        </p:spPr>
        <p:txBody>
          <a:bodyPr/>
          <a:lstStyle/>
          <a:p>
            <a:r>
              <a:rPr lang="en-US" smtClean="0">
                <a:ea typeface="宋体" pitchFamily="2" charset="-122"/>
              </a:rPr>
              <a:t>Journal of Clinical Trials</a:t>
            </a:r>
          </a:p>
          <a:p>
            <a:r>
              <a:rPr lang="en-US" smtClean="0">
                <a:ea typeface="宋体" pitchFamily="2" charset="-122"/>
              </a:rPr>
              <a:t>Journal of Clinical &amp; Experimental Pathology</a:t>
            </a:r>
          </a:p>
        </p:txBody>
      </p:sp>
      <p:pic>
        <p:nvPicPr>
          <p:cNvPr id="450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5888"/>
            <a:ext cx="91440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aster 2">
  <a:themeElements>
    <a:clrScheme name="Fenditur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Fenditur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enditura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Fenditura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enditura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Fenditura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Fenditura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Fenditura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Fenditura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Fenditura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Fenditura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39</TotalTime>
  <Words>340</Words>
  <Application>Microsoft Office PowerPoint</Application>
  <PresentationFormat>On-screen Show (4:3)</PresentationFormat>
  <Paragraphs>26</Paragraphs>
  <Slides>10</Slides>
  <Notes>0</Notes>
  <HiddenSlides>0</HiddenSlides>
  <MMClips>0</MMClips>
  <ScaleCrop>false</ScaleCrop>
  <HeadingPairs>
    <vt:vector size="4" baseType="variant">
      <vt:variant>
        <vt:lpstr>Theme</vt:lpstr>
      </vt:variant>
      <vt:variant>
        <vt:i4>4</vt:i4>
      </vt:variant>
      <vt:variant>
        <vt:lpstr>Slide Titles</vt:lpstr>
      </vt:variant>
      <vt:variant>
        <vt:i4>10</vt:i4>
      </vt:variant>
    </vt:vector>
  </HeadingPairs>
  <TitlesOfParts>
    <vt:vector size="14" baseType="lpstr">
      <vt:lpstr>Median</vt:lpstr>
      <vt:lpstr>Master 2</vt:lpstr>
      <vt:lpstr>Office Theme</vt:lpstr>
      <vt:lpstr>1_Office Theme</vt:lpstr>
      <vt:lpstr>PowerPoint Presentation</vt:lpstr>
      <vt:lpstr> Publications</vt:lpstr>
      <vt:lpstr>Biography</vt:lpstr>
      <vt:lpstr>PowerPoint Presentation</vt:lpstr>
      <vt:lpstr>PowerPoint Presentation</vt:lpstr>
      <vt:lpstr>PowerPoint Presentation</vt:lpstr>
      <vt:lpstr>PowerPoint Presentation</vt:lpstr>
      <vt:lpstr>Research Interest</vt:lpstr>
      <vt:lpstr>Journal of Clinical Case Reports Related Journals </vt:lpstr>
      <vt:lpstr>For related conferences visit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hq</dc:creator>
  <cp:lastModifiedBy>Ayushi Sharma</cp:lastModifiedBy>
  <cp:revision>4</cp:revision>
  <cp:lastPrinted>1601-01-01T00:00:00Z</cp:lastPrinted>
  <dcterms:created xsi:type="dcterms:W3CDTF">2014-09-07T01:54:02Z</dcterms:created>
  <dcterms:modified xsi:type="dcterms:W3CDTF">2015-10-13T14:23:02Z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