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12/2/2015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12/2/2015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12/2/2015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12/2/2015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782" y="3962400"/>
            <a:ext cx="5638800" cy="1752600"/>
          </a:xfrm>
        </p:spPr>
        <p:txBody>
          <a:bodyPr>
            <a:normAutofit/>
          </a:bodyPr>
          <a:lstStyle/>
          <a:p>
            <a:r>
              <a:rPr lang="en-US" b="1" dirty="0" err="1"/>
              <a:t>Rutvij</a:t>
            </a:r>
            <a:r>
              <a:rPr lang="en-US" b="1" dirty="0"/>
              <a:t> H </a:t>
            </a:r>
            <a:r>
              <a:rPr lang="en-US" b="1" dirty="0" err="1"/>
              <a:t>Jhaveri</a:t>
            </a:r>
            <a:endParaRPr lang="en-US" b="1" dirty="0"/>
          </a:p>
          <a:p>
            <a:r>
              <a:rPr lang="en-US" dirty="0"/>
              <a:t>SVM Institute of Technology</a:t>
            </a:r>
          </a:p>
          <a:p>
            <a:r>
              <a:rPr lang="en-US" dirty="0"/>
              <a:t>India</a:t>
            </a:r>
            <a:endParaRPr lang="en-US" dirty="0"/>
          </a:p>
        </p:txBody>
      </p:sp>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a:t>
            </a:r>
            <a:endParaRPr lang="en-US" b="1" dirty="0"/>
          </a:p>
        </p:txBody>
      </p:sp>
      <p:sp>
        <p:nvSpPr>
          <p:cNvPr id="6" name="Title 1"/>
          <p:cNvSpPr txBox="1">
            <a:spLocks/>
          </p:cNvSpPr>
          <p:nvPr/>
        </p:nvSpPr>
        <p:spPr>
          <a:xfrm>
            <a:off x="609600" y="304800"/>
            <a:ext cx="8458200" cy="6096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r>
              <a:rPr lang="en-US" sz="2800" b="1" dirty="0" smtClean="0">
                <a:latin typeface="Times New Roman" pitchFamily="18" charset="0"/>
                <a:cs typeface="Times New Roman" pitchFamily="18" charset="0"/>
              </a:rPr>
              <a:t>International Journal of Advancements in Technology</a:t>
            </a:r>
            <a:endParaRPr lang="en-US" sz="2800" dirty="0"/>
          </a:p>
        </p:txBody>
      </p:sp>
      <p:pic>
        <p:nvPicPr>
          <p:cNvPr id="1027" name="Picture 3" descr="E:\IJOAT\PPTS of Editors\30. Rutvij H Jhaver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1371600"/>
            <a:ext cx="1999839"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67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109728" indent="0" algn="just">
              <a:buNone/>
            </a:pPr>
            <a:r>
              <a:rPr lang="en-US" sz="1600" dirty="0"/>
              <a:t>He is Assistant Professor, Gujarat Technological University from 2002–till date. He has nearly 41 publications</a:t>
            </a:r>
            <a:r>
              <a:rPr lang="en-US" sz="1600" dirty="0" smtClean="0"/>
              <a:t>. </a:t>
            </a:r>
            <a:endParaRPr lang="en-US" sz="15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4" name="Rectangle 3"/>
          <p:cNvSpPr/>
          <p:nvPr/>
        </p:nvSpPr>
        <p:spPr>
          <a:xfrm>
            <a:off x="533400" y="2438400"/>
            <a:ext cx="8153400" cy="584775"/>
          </a:xfrm>
          <a:prstGeom prst="rect">
            <a:avLst/>
          </a:prstGeom>
        </p:spPr>
        <p:txBody>
          <a:bodyPr wrap="square">
            <a:spAutoFit/>
          </a:bodyPr>
          <a:lstStyle/>
          <a:p>
            <a:pPr algn="just"/>
            <a:r>
              <a:rPr lang="en-US" sz="1600" dirty="0"/>
              <a:t>Wireless Ad-hoc Networks, Information Security, Cloud Computing and Internet of </a:t>
            </a:r>
            <a:r>
              <a:rPr lang="en-US" sz="1600" dirty="0" smtClean="0"/>
              <a:t>Things.</a:t>
            </a:r>
            <a:endParaRPr lang="en-US" sz="1600" dirty="0"/>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30</TotalTime>
  <Words>231</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Bharghava Batchala</cp:lastModifiedBy>
  <cp:revision>14</cp:revision>
  <dcterms:created xsi:type="dcterms:W3CDTF">2015-10-14T08:23:48Z</dcterms:created>
  <dcterms:modified xsi:type="dcterms:W3CDTF">2015-12-02T15:12:07Z</dcterms:modified>
</cp:coreProperties>
</file>