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33705" y="490977"/>
            <a:ext cx="7876589" cy="1104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323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2237" y="-15245"/>
            <a:ext cx="6859525" cy="48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contact.omics@omicsonline.or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micsonline.org/Submitmanuscript.php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ishida.co.jp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2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1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11" Type="http://schemas.openxmlformats.org/officeDocument/2006/relationships/hyperlink" Target="http://omicsgroup.org/journals/clinical-pharmacology-biopharmaceutics.php" TargetMode="External"/><Relationship Id="rId5" Type="http://schemas.openxmlformats.org/officeDocument/2006/relationships/image" Target="../media/image57.png"/><Relationship Id="rId10" Type="http://schemas.openxmlformats.org/officeDocument/2006/relationships/hyperlink" Target="http://www.omicsonline.org/pharmaceutica-analytica-acta.php" TargetMode="External"/><Relationship Id="rId4" Type="http://schemas.openxmlformats.org/officeDocument/2006/relationships/image" Target="../media/image56.png"/><Relationship Id="rId9" Type="http://schemas.openxmlformats.org/officeDocument/2006/relationships/hyperlink" Target="http://www.omicsonline.org/organic-chemistry-current-research.php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7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hyperlink" Target="http://medicinalchemistry.pharmaceuticalconferences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7" Type="http://schemas.openxmlformats.org/officeDocument/2006/relationships/hyperlink" Target="http://omicsonline.org/membership.php" TargetMode="External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49" y="0"/>
            <a:ext cx="9137650" cy="28494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76728"/>
            <a:ext cx="6271007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spc="-350" dirty="0" smtClean="0">
                <a:solidFill>
                  <a:srgbClr val="2C2CB8"/>
                </a:solidFill>
                <a:latin typeface="Arial"/>
                <a:cs typeface="Arial"/>
              </a:rPr>
              <a:t>OMICS</a:t>
            </a:r>
            <a:r>
              <a:rPr sz="5400" spc="-240" dirty="0" smtClean="0">
                <a:solidFill>
                  <a:srgbClr val="2C2CB8"/>
                </a:solidFill>
                <a:latin typeface="Arial"/>
                <a:cs typeface="Arial"/>
              </a:rPr>
              <a:t> </a:t>
            </a:r>
            <a:r>
              <a:rPr lang="en-IN" sz="5400" spc="-240" dirty="0" smtClean="0">
                <a:solidFill>
                  <a:srgbClr val="2C2CB8"/>
                </a:solidFill>
                <a:latin typeface="Arial"/>
                <a:cs typeface="Arial"/>
              </a:rPr>
              <a:t>International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2822446"/>
            <a:ext cx="9143999" cy="4017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869692"/>
            <a:ext cx="9143999" cy="3354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46" y="2849636"/>
            <a:ext cx="9137653" cy="39226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90203" y="6118478"/>
            <a:ext cx="653795" cy="6537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46" y="2849636"/>
            <a:ext cx="9137650" cy="3923029"/>
          </a:xfrm>
          <a:custGeom>
            <a:avLst/>
            <a:gdLst/>
            <a:ahLst/>
            <a:cxnLst/>
            <a:rect l="l" t="t" r="r" b="b"/>
            <a:pathLst>
              <a:path w="9137650" h="3923029">
                <a:moveTo>
                  <a:pt x="8483857" y="3922638"/>
                </a:moveTo>
                <a:lnTo>
                  <a:pt x="8614677" y="3399595"/>
                </a:lnTo>
                <a:lnTo>
                  <a:pt x="9137653" y="3268842"/>
                </a:lnTo>
                <a:lnTo>
                  <a:pt x="8483857" y="3922638"/>
                </a:lnTo>
                <a:lnTo>
                  <a:pt x="0" y="3922638"/>
                </a:lnTo>
                <a:lnTo>
                  <a:pt x="0" y="0"/>
                </a:lnTo>
                <a:lnTo>
                  <a:pt x="9137653" y="0"/>
                </a:lnTo>
                <a:lnTo>
                  <a:pt x="9137653" y="3268842"/>
                </a:lnTo>
              </a:path>
            </a:pathLst>
          </a:custGeom>
          <a:ln w="9524">
            <a:solidFill>
              <a:srgbClr val="A4D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5142" y="2957319"/>
            <a:ext cx="8852535" cy="21159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200" spc="-10" dirty="0">
                <a:solidFill>
                  <a:srgbClr val="006FC0"/>
                </a:solidFill>
                <a:latin typeface="Nyala"/>
                <a:cs typeface="Nyala"/>
              </a:rPr>
              <a:t>OMICS </a:t>
            </a:r>
            <a:r>
              <a:rPr lang="en-IN" sz="2200" spc="-5" dirty="0" smtClean="0">
                <a:solidFill>
                  <a:srgbClr val="006FC0"/>
                </a:solidFill>
                <a:latin typeface="Nyala"/>
                <a:cs typeface="Nyala"/>
              </a:rPr>
              <a:t>International </a:t>
            </a:r>
            <a:r>
              <a:rPr sz="2200" spc="-5" dirty="0" smtClean="0">
                <a:solidFill>
                  <a:srgbClr val="006FC0"/>
                </a:solidFill>
                <a:latin typeface="Nyala"/>
                <a:cs typeface="Nyala"/>
              </a:rPr>
              <a:t>through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its Open </a:t>
            </a:r>
            <a:r>
              <a:rPr sz="2200" spc="-10" dirty="0">
                <a:solidFill>
                  <a:srgbClr val="006FC0"/>
                </a:solidFill>
                <a:latin typeface="Nyala"/>
                <a:cs typeface="Nyala"/>
              </a:rPr>
              <a:t>Access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Initiative is committed to make  genuine and reliable contributions to the scientific </a:t>
            </a:r>
            <a:r>
              <a:rPr sz="2200" spc="-5" dirty="0" smtClean="0">
                <a:solidFill>
                  <a:srgbClr val="006FC0"/>
                </a:solidFill>
                <a:latin typeface="Nyala"/>
                <a:cs typeface="Nyala"/>
              </a:rPr>
              <a:t>community.</a:t>
            </a:r>
            <a:r>
              <a:rPr lang="en-IN" sz="2200" spc="-5" smtClean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10" smtClean="0">
                <a:solidFill>
                  <a:srgbClr val="006FC0"/>
                </a:solidFill>
                <a:latin typeface="Nyala"/>
                <a:cs typeface="Nyala"/>
              </a:rPr>
              <a:t>OMICS </a:t>
            </a:r>
            <a:r>
              <a:rPr lang="en-IN" sz="2200" spc="-5" dirty="0" smtClean="0">
                <a:solidFill>
                  <a:srgbClr val="006FC0"/>
                </a:solidFill>
                <a:latin typeface="Nyala"/>
                <a:cs typeface="Nyala"/>
              </a:rPr>
              <a:t>International</a:t>
            </a:r>
            <a:r>
              <a:rPr sz="2200" spc="-5" dirty="0" smtClean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signed an agreement with more than </a:t>
            </a:r>
            <a:r>
              <a:rPr sz="2200" dirty="0">
                <a:solidFill>
                  <a:srgbClr val="006FC0"/>
                </a:solidFill>
                <a:latin typeface="Nyala"/>
                <a:cs typeface="Nyala"/>
              </a:rPr>
              <a:t>1000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International Societies to make healthcare  </a:t>
            </a:r>
            <a:r>
              <a:rPr sz="2200" spc="-10" dirty="0">
                <a:solidFill>
                  <a:srgbClr val="006FC0"/>
                </a:solidFill>
                <a:latin typeface="Nyala"/>
                <a:cs typeface="Nyala"/>
              </a:rPr>
              <a:t>information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Open</a:t>
            </a:r>
            <a:r>
              <a:rPr sz="2200" spc="3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Nyala"/>
                <a:cs typeface="Nyala"/>
              </a:rPr>
              <a:t>Access.</a:t>
            </a:r>
            <a:endParaRPr sz="2200" dirty="0">
              <a:latin typeface="Nyala"/>
              <a:cs typeface="Nyala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2950" dirty="0">
              <a:latin typeface="Times New Roman"/>
              <a:cs typeface="Times New Roman"/>
            </a:endParaRPr>
          </a:p>
          <a:p>
            <a:pPr marL="2216150">
              <a:lnSpc>
                <a:spcPct val="100000"/>
              </a:lnSpc>
            </a:pPr>
            <a:r>
              <a:rPr sz="2000" dirty="0">
                <a:solidFill>
                  <a:srgbClr val="6F2F9F"/>
                </a:solidFill>
                <a:latin typeface="Arial"/>
                <a:cs typeface="Arial"/>
              </a:rPr>
              <a:t>Contact us at:</a:t>
            </a:r>
            <a:r>
              <a:rPr sz="2000" spc="-14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F2F9F"/>
                </a:solidFill>
                <a:latin typeface="Arial"/>
                <a:cs typeface="Arial"/>
                <a:hlinkClick r:id="rId7"/>
              </a:rPr>
              <a:t>contact.omics@omicsonline.org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125" y="63509"/>
            <a:ext cx="8667750" cy="6730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57015" y="1459565"/>
            <a:ext cx="58419" cy="159385"/>
          </a:xfrm>
          <a:custGeom>
            <a:avLst/>
            <a:gdLst/>
            <a:ahLst/>
            <a:cxnLst/>
            <a:rect l="l" t="t" r="r" b="b"/>
            <a:pathLst>
              <a:path w="58420" h="159384">
                <a:moveTo>
                  <a:pt x="58064" y="0"/>
                </a:moveTo>
                <a:lnTo>
                  <a:pt x="42824" y="0"/>
                </a:lnTo>
                <a:lnTo>
                  <a:pt x="40361" y="8457"/>
                </a:lnTo>
                <a:lnTo>
                  <a:pt x="37250" y="15194"/>
                </a:lnTo>
                <a:lnTo>
                  <a:pt x="0" y="30479"/>
                </a:lnTo>
                <a:lnTo>
                  <a:pt x="0" y="45750"/>
                </a:lnTo>
                <a:lnTo>
                  <a:pt x="37124" y="45750"/>
                </a:lnTo>
                <a:lnTo>
                  <a:pt x="37124" y="159197"/>
                </a:lnTo>
                <a:lnTo>
                  <a:pt x="58064" y="159197"/>
                </a:lnTo>
                <a:lnTo>
                  <a:pt x="580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68450" y="1451945"/>
            <a:ext cx="52705" cy="212725"/>
          </a:xfrm>
          <a:custGeom>
            <a:avLst/>
            <a:gdLst/>
            <a:ahLst/>
            <a:cxnLst/>
            <a:rect l="l" t="t" r="r" b="b"/>
            <a:pathLst>
              <a:path w="52704" h="212725">
                <a:moveTo>
                  <a:pt x="14356" y="0"/>
                </a:moveTo>
                <a:lnTo>
                  <a:pt x="0" y="0"/>
                </a:lnTo>
                <a:lnTo>
                  <a:pt x="7844" y="14824"/>
                </a:lnTo>
                <a:lnTo>
                  <a:pt x="14177" y="27774"/>
                </a:lnTo>
                <a:lnTo>
                  <a:pt x="28191" y="69986"/>
                </a:lnTo>
                <a:lnTo>
                  <a:pt x="31516" y="106710"/>
                </a:lnTo>
                <a:lnTo>
                  <a:pt x="31174" y="119055"/>
                </a:lnTo>
                <a:lnTo>
                  <a:pt x="23896" y="162976"/>
                </a:lnTo>
                <a:lnTo>
                  <a:pt x="1005" y="212537"/>
                </a:lnTo>
                <a:lnTo>
                  <a:pt x="14356" y="212537"/>
                </a:lnTo>
                <a:lnTo>
                  <a:pt x="34289" y="179958"/>
                </a:lnTo>
                <a:lnTo>
                  <a:pt x="48549" y="142326"/>
                </a:lnTo>
                <a:lnTo>
                  <a:pt x="52486" y="105826"/>
                </a:lnTo>
                <a:lnTo>
                  <a:pt x="52310" y="99357"/>
                </a:lnTo>
                <a:lnTo>
                  <a:pt x="45049" y="58586"/>
                </a:lnTo>
                <a:lnTo>
                  <a:pt x="40020" y="44836"/>
                </a:lnTo>
                <a:lnTo>
                  <a:pt x="37216" y="38099"/>
                </a:lnTo>
                <a:lnTo>
                  <a:pt x="34320" y="34289"/>
                </a:lnTo>
                <a:lnTo>
                  <a:pt x="31998" y="29630"/>
                </a:lnTo>
                <a:lnTo>
                  <a:pt x="27904" y="22528"/>
                </a:lnTo>
                <a:lnTo>
                  <a:pt x="143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57147" y="1606372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859" y="0"/>
                </a:lnTo>
              </a:path>
            </a:pathLst>
          </a:custGeom>
          <a:ln w="24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33916" y="1474805"/>
            <a:ext cx="0" cy="144145"/>
          </a:xfrm>
          <a:custGeom>
            <a:avLst/>
            <a:gdLst/>
            <a:ahLst/>
            <a:cxnLst/>
            <a:rect l="l" t="t" r="r" b="b"/>
            <a:pathLst>
              <a:path h="144144">
                <a:moveTo>
                  <a:pt x="0" y="0"/>
                </a:moveTo>
                <a:lnTo>
                  <a:pt x="0" y="143957"/>
                </a:lnTo>
              </a:path>
            </a:pathLst>
          </a:custGeom>
          <a:ln w="219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67668" y="1464838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4">
                <a:moveTo>
                  <a:pt x="0" y="0"/>
                </a:moveTo>
                <a:lnTo>
                  <a:pt x="132496" y="0"/>
                </a:lnTo>
              </a:path>
            </a:pathLst>
          </a:custGeom>
          <a:ln w="19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32062" y="154305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218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21134" y="1532889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60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32062" y="1455419"/>
            <a:ext cx="0" cy="67310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7310"/>
                </a:lnTo>
              </a:path>
            </a:pathLst>
          </a:custGeom>
          <a:ln w="218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39305" y="1542531"/>
            <a:ext cx="0" cy="76835"/>
          </a:xfrm>
          <a:custGeom>
            <a:avLst/>
            <a:gdLst/>
            <a:ahLst/>
            <a:cxnLst/>
            <a:rect l="l" t="t" r="r" b="b"/>
            <a:pathLst>
              <a:path h="76834">
                <a:moveTo>
                  <a:pt x="0" y="0"/>
                </a:moveTo>
                <a:lnTo>
                  <a:pt x="0" y="76230"/>
                </a:lnTo>
              </a:path>
            </a:pathLst>
          </a:custGeom>
          <a:ln w="22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39305" y="1454871"/>
            <a:ext cx="0" cy="67945"/>
          </a:xfrm>
          <a:custGeom>
            <a:avLst/>
            <a:gdLst/>
            <a:ahLst/>
            <a:cxnLst/>
            <a:rect l="l" t="t" r="r" b="b"/>
            <a:pathLst>
              <a:path h="67944">
                <a:moveTo>
                  <a:pt x="0" y="0"/>
                </a:moveTo>
                <a:lnTo>
                  <a:pt x="0" y="67574"/>
                </a:lnTo>
              </a:path>
            </a:pathLst>
          </a:custGeom>
          <a:ln w="22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97934" y="1544319"/>
            <a:ext cx="0" cy="74930"/>
          </a:xfrm>
          <a:custGeom>
            <a:avLst/>
            <a:gdLst/>
            <a:ahLst/>
            <a:cxnLst/>
            <a:rect l="l" t="t" r="r" b="b"/>
            <a:pathLst>
              <a:path h="74930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219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86945" y="1534160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016" y="0"/>
                </a:lnTo>
              </a:path>
            </a:pathLst>
          </a:custGeom>
          <a:ln w="20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86945" y="1499235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1976" y="0"/>
                </a:lnTo>
              </a:path>
            </a:pathLst>
          </a:custGeom>
          <a:ln w="49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86945" y="1464944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446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28957" y="1594424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0" y="0"/>
                </a:moveTo>
                <a:lnTo>
                  <a:pt x="19080" y="0"/>
                </a:lnTo>
              </a:path>
            </a:pathLst>
          </a:custGeom>
          <a:ln w="486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80433" y="1560560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25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28957" y="1526773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0" y="0"/>
                </a:moveTo>
                <a:lnTo>
                  <a:pt x="19080" y="0"/>
                </a:lnTo>
              </a:path>
            </a:pathLst>
          </a:custGeom>
          <a:ln w="48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9104" y="1499585"/>
            <a:ext cx="158750" cy="119380"/>
          </a:xfrm>
          <a:custGeom>
            <a:avLst/>
            <a:gdLst/>
            <a:ahLst/>
            <a:cxnLst/>
            <a:rect l="l" t="t" r="r" b="b"/>
            <a:pathLst>
              <a:path w="158750" h="119380">
                <a:moveTo>
                  <a:pt x="21976" y="0"/>
                </a:moveTo>
                <a:lnTo>
                  <a:pt x="0" y="0"/>
                </a:lnTo>
                <a:lnTo>
                  <a:pt x="34289" y="119176"/>
                </a:lnTo>
                <a:lnTo>
                  <a:pt x="55260" y="119176"/>
                </a:lnTo>
                <a:lnTo>
                  <a:pt x="61929" y="93360"/>
                </a:lnTo>
                <a:lnTo>
                  <a:pt x="44866" y="93360"/>
                </a:lnTo>
                <a:lnTo>
                  <a:pt x="21976" y="0"/>
                </a:lnTo>
                <a:close/>
              </a:path>
              <a:path w="158750" h="119380">
                <a:moveTo>
                  <a:pt x="97116" y="26669"/>
                </a:moveTo>
                <a:lnTo>
                  <a:pt x="79156" y="26669"/>
                </a:lnTo>
                <a:lnTo>
                  <a:pt x="102930" y="119176"/>
                </a:lnTo>
                <a:lnTo>
                  <a:pt x="123870" y="119176"/>
                </a:lnTo>
                <a:lnTo>
                  <a:pt x="131305" y="93360"/>
                </a:lnTo>
                <a:lnTo>
                  <a:pt x="113446" y="93360"/>
                </a:lnTo>
                <a:lnTo>
                  <a:pt x="97116" y="26669"/>
                </a:lnTo>
                <a:close/>
              </a:path>
              <a:path w="158750" h="119380">
                <a:moveTo>
                  <a:pt x="90586" y="0"/>
                </a:moveTo>
                <a:lnTo>
                  <a:pt x="67726" y="0"/>
                </a:lnTo>
                <a:lnTo>
                  <a:pt x="44866" y="93360"/>
                </a:lnTo>
                <a:lnTo>
                  <a:pt x="61929" y="93360"/>
                </a:lnTo>
                <a:lnTo>
                  <a:pt x="79156" y="26669"/>
                </a:lnTo>
                <a:lnTo>
                  <a:pt x="97116" y="26669"/>
                </a:lnTo>
                <a:lnTo>
                  <a:pt x="90586" y="0"/>
                </a:lnTo>
                <a:close/>
              </a:path>
              <a:path w="158750" h="119380">
                <a:moveTo>
                  <a:pt x="158191" y="0"/>
                </a:moveTo>
                <a:lnTo>
                  <a:pt x="138226" y="0"/>
                </a:lnTo>
                <a:lnTo>
                  <a:pt x="113446" y="93360"/>
                </a:lnTo>
                <a:lnTo>
                  <a:pt x="131305" y="93360"/>
                </a:lnTo>
                <a:lnTo>
                  <a:pt x="1581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40615" y="1496781"/>
            <a:ext cx="113030" cy="126364"/>
          </a:xfrm>
          <a:custGeom>
            <a:avLst/>
            <a:gdLst/>
            <a:ahLst/>
            <a:cxnLst/>
            <a:rect l="l" t="t" r="r" b="b"/>
            <a:pathLst>
              <a:path w="113029" h="126365">
                <a:moveTo>
                  <a:pt x="95359" y="16154"/>
                </a:moveTo>
                <a:lnTo>
                  <a:pt x="60990" y="16154"/>
                </a:lnTo>
                <a:lnTo>
                  <a:pt x="67726" y="18044"/>
                </a:lnTo>
                <a:lnTo>
                  <a:pt x="73456" y="20970"/>
                </a:lnTo>
                <a:lnTo>
                  <a:pt x="78150" y="23774"/>
                </a:lnTo>
                <a:lnTo>
                  <a:pt x="80070" y="29474"/>
                </a:lnTo>
                <a:lnTo>
                  <a:pt x="80070" y="41940"/>
                </a:lnTo>
                <a:lnTo>
                  <a:pt x="38130" y="53370"/>
                </a:lnTo>
                <a:lnTo>
                  <a:pt x="29928" y="55147"/>
                </a:lnTo>
                <a:lnTo>
                  <a:pt x="701" y="82434"/>
                </a:lnTo>
                <a:lnTo>
                  <a:pt x="0" y="90464"/>
                </a:lnTo>
                <a:lnTo>
                  <a:pt x="701" y="97417"/>
                </a:lnTo>
                <a:lnTo>
                  <a:pt x="30074" y="125089"/>
                </a:lnTo>
                <a:lnTo>
                  <a:pt x="38130" y="125790"/>
                </a:lnTo>
                <a:lnTo>
                  <a:pt x="44569" y="125431"/>
                </a:lnTo>
                <a:lnTo>
                  <a:pt x="78588" y="108630"/>
                </a:lnTo>
                <a:lnTo>
                  <a:pt x="37246" y="108630"/>
                </a:lnTo>
                <a:lnTo>
                  <a:pt x="31516" y="106710"/>
                </a:lnTo>
                <a:lnTo>
                  <a:pt x="27706" y="103784"/>
                </a:lnTo>
                <a:lnTo>
                  <a:pt x="22890" y="99974"/>
                </a:lnTo>
                <a:lnTo>
                  <a:pt x="20970" y="96164"/>
                </a:lnTo>
                <a:lnTo>
                  <a:pt x="20970" y="81960"/>
                </a:lnTo>
                <a:lnTo>
                  <a:pt x="59100" y="67604"/>
                </a:lnTo>
                <a:lnTo>
                  <a:pt x="62910" y="66690"/>
                </a:lnTo>
                <a:lnTo>
                  <a:pt x="66720" y="65684"/>
                </a:lnTo>
                <a:lnTo>
                  <a:pt x="70530" y="64800"/>
                </a:lnTo>
                <a:lnTo>
                  <a:pt x="74340" y="63794"/>
                </a:lnTo>
                <a:lnTo>
                  <a:pt x="77266" y="62880"/>
                </a:lnTo>
                <a:lnTo>
                  <a:pt x="80070" y="60990"/>
                </a:lnTo>
                <a:lnTo>
                  <a:pt x="100126" y="60990"/>
                </a:lnTo>
                <a:lnTo>
                  <a:pt x="100126" y="32400"/>
                </a:lnTo>
                <a:lnTo>
                  <a:pt x="99240" y="24512"/>
                </a:lnTo>
                <a:lnTo>
                  <a:pt x="96652" y="17872"/>
                </a:lnTo>
                <a:lnTo>
                  <a:pt x="95359" y="16154"/>
                </a:lnTo>
                <a:close/>
              </a:path>
              <a:path w="113029" h="126365">
                <a:moveTo>
                  <a:pt x="101010" y="105704"/>
                </a:moveTo>
                <a:lnTo>
                  <a:pt x="81076" y="105704"/>
                </a:lnTo>
                <a:lnTo>
                  <a:pt x="81076" y="110520"/>
                </a:lnTo>
                <a:lnTo>
                  <a:pt x="82966" y="114330"/>
                </a:lnTo>
                <a:lnTo>
                  <a:pt x="83880" y="117134"/>
                </a:lnTo>
                <a:lnTo>
                  <a:pt x="87690" y="121980"/>
                </a:lnTo>
                <a:lnTo>
                  <a:pt x="92506" y="123870"/>
                </a:lnTo>
                <a:lnTo>
                  <a:pt x="107746" y="123870"/>
                </a:lnTo>
                <a:lnTo>
                  <a:pt x="109667" y="122834"/>
                </a:lnTo>
                <a:lnTo>
                  <a:pt x="112440" y="121980"/>
                </a:lnTo>
                <a:lnTo>
                  <a:pt x="112440" y="107594"/>
                </a:lnTo>
                <a:lnTo>
                  <a:pt x="102047" y="107594"/>
                </a:lnTo>
                <a:lnTo>
                  <a:pt x="101010" y="105704"/>
                </a:lnTo>
                <a:close/>
              </a:path>
              <a:path w="113029" h="126365">
                <a:moveTo>
                  <a:pt x="100126" y="60990"/>
                </a:moveTo>
                <a:lnTo>
                  <a:pt x="80070" y="60990"/>
                </a:lnTo>
                <a:lnTo>
                  <a:pt x="80070" y="77114"/>
                </a:lnTo>
                <a:lnTo>
                  <a:pt x="78997" y="85739"/>
                </a:lnTo>
                <a:lnTo>
                  <a:pt x="49560" y="108630"/>
                </a:lnTo>
                <a:lnTo>
                  <a:pt x="78588" y="108630"/>
                </a:lnTo>
                <a:lnTo>
                  <a:pt x="81076" y="105704"/>
                </a:lnTo>
                <a:lnTo>
                  <a:pt x="101010" y="105704"/>
                </a:lnTo>
                <a:lnTo>
                  <a:pt x="100126" y="104820"/>
                </a:lnTo>
                <a:lnTo>
                  <a:pt x="100126" y="60990"/>
                </a:lnTo>
                <a:close/>
              </a:path>
              <a:path w="113029" h="126365">
                <a:moveTo>
                  <a:pt x="52486" y="0"/>
                </a:moveTo>
                <a:lnTo>
                  <a:pt x="14721" y="13558"/>
                </a:lnTo>
                <a:lnTo>
                  <a:pt x="6736" y="39014"/>
                </a:lnTo>
                <a:lnTo>
                  <a:pt x="24780" y="39014"/>
                </a:lnTo>
                <a:lnTo>
                  <a:pt x="25816" y="32400"/>
                </a:lnTo>
                <a:lnTo>
                  <a:pt x="27706" y="28590"/>
                </a:lnTo>
                <a:lnTo>
                  <a:pt x="29626" y="24780"/>
                </a:lnTo>
                <a:lnTo>
                  <a:pt x="34320" y="19049"/>
                </a:lnTo>
                <a:lnTo>
                  <a:pt x="41940" y="16154"/>
                </a:lnTo>
                <a:lnTo>
                  <a:pt x="95359" y="16154"/>
                </a:lnTo>
                <a:lnTo>
                  <a:pt x="92462" y="12302"/>
                </a:lnTo>
                <a:lnTo>
                  <a:pt x="86776" y="7619"/>
                </a:lnTo>
                <a:lnTo>
                  <a:pt x="79781" y="4024"/>
                </a:lnTo>
                <a:lnTo>
                  <a:pt x="71734" y="1672"/>
                </a:lnTo>
                <a:lnTo>
                  <a:pt x="62636" y="389"/>
                </a:lnTo>
                <a:lnTo>
                  <a:pt x="524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62596" y="1466301"/>
            <a:ext cx="55880" cy="154940"/>
          </a:xfrm>
          <a:custGeom>
            <a:avLst/>
            <a:gdLst/>
            <a:ahLst/>
            <a:cxnLst/>
            <a:rect l="l" t="t" r="r" b="b"/>
            <a:pathLst>
              <a:path w="55879" h="154940">
                <a:moveTo>
                  <a:pt x="36210" y="49529"/>
                </a:moveTo>
                <a:lnTo>
                  <a:pt x="16276" y="49529"/>
                </a:lnTo>
                <a:lnTo>
                  <a:pt x="16276" y="136184"/>
                </a:lnTo>
                <a:lnTo>
                  <a:pt x="17129" y="141884"/>
                </a:lnTo>
                <a:lnTo>
                  <a:pt x="20970" y="146730"/>
                </a:lnTo>
                <a:lnTo>
                  <a:pt x="23896" y="151424"/>
                </a:lnTo>
                <a:lnTo>
                  <a:pt x="30479" y="154350"/>
                </a:lnTo>
                <a:lnTo>
                  <a:pt x="45719" y="154350"/>
                </a:lnTo>
                <a:lnTo>
                  <a:pt x="47640" y="153314"/>
                </a:lnTo>
                <a:lnTo>
                  <a:pt x="50566" y="153314"/>
                </a:lnTo>
                <a:lnTo>
                  <a:pt x="52456" y="152460"/>
                </a:lnTo>
                <a:lnTo>
                  <a:pt x="55260" y="152460"/>
                </a:lnTo>
                <a:lnTo>
                  <a:pt x="55260" y="136184"/>
                </a:lnTo>
                <a:lnTo>
                  <a:pt x="41909" y="136184"/>
                </a:lnTo>
                <a:lnTo>
                  <a:pt x="40020" y="135300"/>
                </a:lnTo>
                <a:lnTo>
                  <a:pt x="37216" y="134264"/>
                </a:lnTo>
                <a:lnTo>
                  <a:pt x="36210" y="131490"/>
                </a:lnTo>
                <a:lnTo>
                  <a:pt x="36210" y="49529"/>
                </a:lnTo>
                <a:close/>
              </a:path>
              <a:path w="55879" h="154940">
                <a:moveTo>
                  <a:pt x="55260" y="33284"/>
                </a:moveTo>
                <a:lnTo>
                  <a:pt x="0" y="33284"/>
                </a:lnTo>
                <a:lnTo>
                  <a:pt x="0" y="49529"/>
                </a:lnTo>
                <a:lnTo>
                  <a:pt x="55260" y="49529"/>
                </a:lnTo>
                <a:lnTo>
                  <a:pt x="55260" y="33284"/>
                </a:lnTo>
                <a:close/>
              </a:path>
              <a:path w="55879" h="154940">
                <a:moveTo>
                  <a:pt x="36210" y="0"/>
                </a:moveTo>
                <a:lnTo>
                  <a:pt x="16276" y="0"/>
                </a:lnTo>
                <a:lnTo>
                  <a:pt x="16276" y="33284"/>
                </a:lnTo>
                <a:lnTo>
                  <a:pt x="36210" y="33284"/>
                </a:lnTo>
                <a:lnTo>
                  <a:pt x="362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30322" y="1496781"/>
            <a:ext cx="109220" cy="126364"/>
          </a:xfrm>
          <a:custGeom>
            <a:avLst/>
            <a:gdLst/>
            <a:ahLst/>
            <a:cxnLst/>
            <a:rect l="l" t="t" r="r" b="b"/>
            <a:pathLst>
              <a:path w="109220" h="126365">
                <a:moveTo>
                  <a:pt x="56266" y="0"/>
                </a:moveTo>
                <a:lnTo>
                  <a:pt x="15239" y="18044"/>
                </a:lnTo>
                <a:lnTo>
                  <a:pt x="0" y="64800"/>
                </a:lnTo>
                <a:lnTo>
                  <a:pt x="1039" y="78357"/>
                </a:lnTo>
                <a:lnTo>
                  <a:pt x="23499" y="116506"/>
                </a:lnTo>
                <a:lnTo>
                  <a:pt x="53339" y="125790"/>
                </a:lnTo>
                <a:lnTo>
                  <a:pt x="64800" y="125790"/>
                </a:lnTo>
                <a:lnTo>
                  <a:pt x="69616" y="123870"/>
                </a:lnTo>
                <a:lnTo>
                  <a:pt x="75828" y="122089"/>
                </a:lnTo>
                <a:lnTo>
                  <a:pt x="81709" y="119584"/>
                </a:lnTo>
                <a:lnTo>
                  <a:pt x="87258" y="116365"/>
                </a:lnTo>
                <a:lnTo>
                  <a:pt x="92476" y="112440"/>
                </a:lnTo>
                <a:lnTo>
                  <a:pt x="96286" y="108630"/>
                </a:lnTo>
                <a:lnTo>
                  <a:pt x="55260" y="108630"/>
                </a:lnTo>
                <a:lnTo>
                  <a:pt x="47243" y="107916"/>
                </a:lnTo>
                <a:lnTo>
                  <a:pt x="22499" y="77325"/>
                </a:lnTo>
                <a:lnTo>
                  <a:pt x="21976" y="68610"/>
                </a:lnTo>
                <a:lnTo>
                  <a:pt x="108630" y="68610"/>
                </a:lnTo>
                <a:lnTo>
                  <a:pt x="108600" y="59998"/>
                </a:lnTo>
                <a:lnTo>
                  <a:pt x="108390" y="52749"/>
                </a:lnTo>
                <a:lnTo>
                  <a:pt x="108354" y="52364"/>
                </a:lnTo>
                <a:lnTo>
                  <a:pt x="21976" y="52364"/>
                </a:lnTo>
                <a:lnTo>
                  <a:pt x="23047" y="45042"/>
                </a:lnTo>
                <a:lnTo>
                  <a:pt x="45719" y="17160"/>
                </a:lnTo>
                <a:lnTo>
                  <a:pt x="96557" y="17160"/>
                </a:lnTo>
                <a:lnTo>
                  <a:pt x="95280" y="15239"/>
                </a:lnTo>
                <a:lnTo>
                  <a:pt x="62666" y="359"/>
                </a:lnTo>
                <a:lnTo>
                  <a:pt x="56266" y="0"/>
                </a:lnTo>
                <a:close/>
              </a:path>
              <a:path w="109220" h="126365">
                <a:moveTo>
                  <a:pt x="106710" y="83850"/>
                </a:moveTo>
                <a:lnTo>
                  <a:pt x="87660" y="83850"/>
                </a:lnTo>
                <a:lnTo>
                  <a:pt x="85740" y="89580"/>
                </a:lnTo>
                <a:lnTo>
                  <a:pt x="83850" y="94274"/>
                </a:lnTo>
                <a:lnTo>
                  <a:pt x="55260" y="108630"/>
                </a:lnTo>
                <a:lnTo>
                  <a:pt x="96286" y="108630"/>
                </a:lnTo>
                <a:lnTo>
                  <a:pt x="99090" y="103784"/>
                </a:lnTo>
                <a:lnTo>
                  <a:pt x="102016" y="99090"/>
                </a:lnTo>
                <a:lnTo>
                  <a:pt x="104820" y="93390"/>
                </a:lnTo>
                <a:lnTo>
                  <a:pt x="106710" y="88544"/>
                </a:lnTo>
                <a:lnTo>
                  <a:pt x="106710" y="83850"/>
                </a:lnTo>
                <a:close/>
              </a:path>
              <a:path w="109220" h="126365">
                <a:moveTo>
                  <a:pt x="96557" y="17160"/>
                </a:moveTo>
                <a:lnTo>
                  <a:pt x="55260" y="17160"/>
                </a:lnTo>
                <a:lnTo>
                  <a:pt x="64033" y="18044"/>
                </a:lnTo>
                <a:lnTo>
                  <a:pt x="71627" y="20699"/>
                </a:lnTo>
                <a:lnTo>
                  <a:pt x="88666" y="52364"/>
                </a:lnTo>
                <a:lnTo>
                  <a:pt x="108354" y="52364"/>
                </a:lnTo>
                <a:lnTo>
                  <a:pt x="107820" y="46763"/>
                </a:lnTo>
                <a:lnTo>
                  <a:pt x="106710" y="41940"/>
                </a:lnTo>
                <a:lnTo>
                  <a:pt x="105826" y="34320"/>
                </a:lnTo>
                <a:lnTo>
                  <a:pt x="102900" y="27584"/>
                </a:lnTo>
                <a:lnTo>
                  <a:pt x="99090" y="20970"/>
                </a:lnTo>
                <a:lnTo>
                  <a:pt x="96557" y="17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65623" y="1496781"/>
            <a:ext cx="58419" cy="122555"/>
          </a:xfrm>
          <a:custGeom>
            <a:avLst/>
            <a:gdLst/>
            <a:ahLst/>
            <a:cxnLst/>
            <a:rect l="l" t="t" r="r" b="b"/>
            <a:pathLst>
              <a:path w="58420" h="122555">
                <a:moveTo>
                  <a:pt x="19049" y="2804"/>
                </a:moveTo>
                <a:lnTo>
                  <a:pt x="0" y="2804"/>
                </a:lnTo>
                <a:lnTo>
                  <a:pt x="0" y="121980"/>
                </a:lnTo>
                <a:lnTo>
                  <a:pt x="20086" y="121980"/>
                </a:lnTo>
                <a:lnTo>
                  <a:pt x="20086" y="44714"/>
                </a:lnTo>
                <a:lnTo>
                  <a:pt x="22859" y="37094"/>
                </a:lnTo>
                <a:lnTo>
                  <a:pt x="28590" y="30479"/>
                </a:lnTo>
                <a:lnTo>
                  <a:pt x="33406" y="23774"/>
                </a:lnTo>
                <a:lnTo>
                  <a:pt x="35890" y="22859"/>
                </a:lnTo>
                <a:lnTo>
                  <a:pt x="19049" y="22859"/>
                </a:lnTo>
                <a:lnTo>
                  <a:pt x="19049" y="2804"/>
                </a:lnTo>
                <a:close/>
              </a:path>
              <a:path w="58420" h="122555">
                <a:moveTo>
                  <a:pt x="58186" y="0"/>
                </a:moveTo>
                <a:lnTo>
                  <a:pt x="43830" y="0"/>
                </a:lnTo>
                <a:lnTo>
                  <a:pt x="36210" y="2804"/>
                </a:lnTo>
                <a:lnTo>
                  <a:pt x="24780" y="14234"/>
                </a:lnTo>
                <a:lnTo>
                  <a:pt x="20970" y="19049"/>
                </a:lnTo>
                <a:lnTo>
                  <a:pt x="19049" y="22859"/>
                </a:lnTo>
                <a:lnTo>
                  <a:pt x="35890" y="22859"/>
                </a:lnTo>
                <a:lnTo>
                  <a:pt x="41026" y="20970"/>
                </a:lnTo>
                <a:lnTo>
                  <a:pt x="58186" y="20970"/>
                </a:lnTo>
                <a:lnTo>
                  <a:pt x="58186" y="0"/>
                </a:lnTo>
                <a:close/>
              </a:path>
              <a:path w="58420" h="122555">
                <a:moveTo>
                  <a:pt x="58186" y="20970"/>
                </a:moveTo>
                <a:lnTo>
                  <a:pt x="57180" y="20970"/>
                </a:lnTo>
                <a:lnTo>
                  <a:pt x="58186" y="21854"/>
                </a:lnTo>
                <a:lnTo>
                  <a:pt x="58186" y="209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50310" y="1694962"/>
            <a:ext cx="52705" cy="212725"/>
          </a:xfrm>
          <a:custGeom>
            <a:avLst/>
            <a:gdLst/>
            <a:ahLst/>
            <a:cxnLst/>
            <a:rect l="l" t="t" r="r" b="b"/>
            <a:pathLst>
              <a:path w="52704" h="212725">
                <a:moveTo>
                  <a:pt x="51450" y="0"/>
                </a:moveTo>
                <a:lnTo>
                  <a:pt x="38099" y="0"/>
                </a:lnTo>
                <a:lnTo>
                  <a:pt x="30218" y="12485"/>
                </a:lnTo>
                <a:lnTo>
                  <a:pt x="10515" y="48646"/>
                </a:lnTo>
                <a:lnTo>
                  <a:pt x="449" y="94781"/>
                </a:lnTo>
                <a:lnTo>
                  <a:pt x="0" y="107716"/>
                </a:lnTo>
                <a:lnTo>
                  <a:pt x="0" y="113446"/>
                </a:lnTo>
                <a:lnTo>
                  <a:pt x="1005" y="119146"/>
                </a:lnTo>
                <a:lnTo>
                  <a:pt x="1889" y="125760"/>
                </a:lnTo>
                <a:lnTo>
                  <a:pt x="2984" y="134932"/>
                </a:lnTo>
                <a:lnTo>
                  <a:pt x="4773" y="143812"/>
                </a:lnTo>
                <a:lnTo>
                  <a:pt x="7277" y="152498"/>
                </a:lnTo>
                <a:lnTo>
                  <a:pt x="10515" y="161086"/>
                </a:lnTo>
                <a:lnTo>
                  <a:pt x="13319" y="168706"/>
                </a:lnTo>
                <a:lnTo>
                  <a:pt x="16245" y="175442"/>
                </a:lnTo>
                <a:lnTo>
                  <a:pt x="19049" y="180136"/>
                </a:lnTo>
                <a:lnTo>
                  <a:pt x="21373" y="184817"/>
                </a:lnTo>
                <a:lnTo>
                  <a:pt x="25500" y="191707"/>
                </a:lnTo>
                <a:lnTo>
                  <a:pt x="31415" y="200912"/>
                </a:lnTo>
                <a:lnTo>
                  <a:pt x="39105" y="212537"/>
                </a:lnTo>
                <a:lnTo>
                  <a:pt x="52456" y="212537"/>
                </a:lnTo>
                <a:lnTo>
                  <a:pt x="44736" y="197853"/>
                </a:lnTo>
                <a:lnTo>
                  <a:pt x="38610" y="185139"/>
                </a:lnTo>
                <a:lnTo>
                  <a:pt x="24264" y="142984"/>
                </a:lnTo>
                <a:lnTo>
                  <a:pt x="20939" y="105826"/>
                </a:lnTo>
                <a:lnTo>
                  <a:pt x="21289" y="93481"/>
                </a:lnTo>
                <a:lnTo>
                  <a:pt x="29596" y="49529"/>
                </a:lnTo>
                <a:lnTo>
                  <a:pt x="43607" y="15921"/>
                </a:lnTo>
                <a:lnTo>
                  <a:pt x="51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12306" y="1708312"/>
            <a:ext cx="55880" cy="154940"/>
          </a:xfrm>
          <a:custGeom>
            <a:avLst/>
            <a:gdLst/>
            <a:ahLst/>
            <a:cxnLst/>
            <a:rect l="l" t="t" r="r" b="b"/>
            <a:pathLst>
              <a:path w="55879" h="154939">
                <a:moveTo>
                  <a:pt x="36210" y="49529"/>
                </a:moveTo>
                <a:lnTo>
                  <a:pt x="16123" y="49529"/>
                </a:lnTo>
                <a:lnTo>
                  <a:pt x="16123" y="136306"/>
                </a:lnTo>
                <a:lnTo>
                  <a:pt x="17160" y="143042"/>
                </a:lnTo>
                <a:lnTo>
                  <a:pt x="20970" y="147736"/>
                </a:lnTo>
                <a:lnTo>
                  <a:pt x="23743" y="152552"/>
                </a:lnTo>
                <a:lnTo>
                  <a:pt x="30479" y="154472"/>
                </a:lnTo>
                <a:lnTo>
                  <a:pt x="47640" y="154472"/>
                </a:lnTo>
                <a:lnTo>
                  <a:pt x="50413" y="153436"/>
                </a:lnTo>
                <a:lnTo>
                  <a:pt x="52334" y="153436"/>
                </a:lnTo>
                <a:lnTo>
                  <a:pt x="55260" y="152552"/>
                </a:lnTo>
                <a:lnTo>
                  <a:pt x="55260" y="137312"/>
                </a:lnTo>
                <a:lnTo>
                  <a:pt x="44714" y="137312"/>
                </a:lnTo>
                <a:lnTo>
                  <a:pt x="41909" y="136306"/>
                </a:lnTo>
                <a:lnTo>
                  <a:pt x="40020" y="136306"/>
                </a:lnTo>
                <a:lnTo>
                  <a:pt x="37094" y="134386"/>
                </a:lnTo>
                <a:lnTo>
                  <a:pt x="36210" y="131582"/>
                </a:lnTo>
                <a:lnTo>
                  <a:pt x="36210" y="49529"/>
                </a:lnTo>
                <a:close/>
              </a:path>
              <a:path w="55879" h="154939">
                <a:moveTo>
                  <a:pt x="55260" y="33406"/>
                </a:moveTo>
                <a:lnTo>
                  <a:pt x="0" y="33406"/>
                </a:lnTo>
                <a:lnTo>
                  <a:pt x="0" y="49529"/>
                </a:lnTo>
                <a:lnTo>
                  <a:pt x="55260" y="49529"/>
                </a:lnTo>
                <a:lnTo>
                  <a:pt x="55260" y="33406"/>
                </a:lnTo>
                <a:close/>
              </a:path>
              <a:path w="55879" h="154939">
                <a:moveTo>
                  <a:pt x="36210" y="0"/>
                </a:moveTo>
                <a:lnTo>
                  <a:pt x="16123" y="0"/>
                </a:lnTo>
                <a:lnTo>
                  <a:pt x="16123" y="33406"/>
                </a:lnTo>
                <a:lnTo>
                  <a:pt x="36210" y="33406"/>
                </a:lnTo>
                <a:lnTo>
                  <a:pt x="362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79880" y="1737908"/>
            <a:ext cx="111760" cy="128270"/>
          </a:xfrm>
          <a:custGeom>
            <a:avLst/>
            <a:gdLst/>
            <a:ahLst/>
            <a:cxnLst/>
            <a:rect l="l" t="t" r="r" b="b"/>
            <a:pathLst>
              <a:path w="111760" h="128269">
                <a:moveTo>
                  <a:pt x="56296" y="0"/>
                </a:moveTo>
                <a:lnTo>
                  <a:pt x="15239" y="18044"/>
                </a:lnTo>
                <a:lnTo>
                  <a:pt x="0" y="65684"/>
                </a:lnTo>
                <a:lnTo>
                  <a:pt x="901" y="79260"/>
                </a:lnTo>
                <a:lnTo>
                  <a:pt x="22205" y="118023"/>
                </a:lnTo>
                <a:lnTo>
                  <a:pt x="53370" y="127680"/>
                </a:lnTo>
                <a:lnTo>
                  <a:pt x="67351" y="126452"/>
                </a:lnTo>
                <a:lnTo>
                  <a:pt x="79240" y="122815"/>
                </a:lnTo>
                <a:lnTo>
                  <a:pt x="89152" y="116840"/>
                </a:lnTo>
                <a:lnTo>
                  <a:pt x="95325" y="110520"/>
                </a:lnTo>
                <a:lnTo>
                  <a:pt x="55290" y="110520"/>
                </a:lnTo>
                <a:lnTo>
                  <a:pt x="47105" y="109647"/>
                </a:lnTo>
                <a:lnTo>
                  <a:pt x="21516" y="74637"/>
                </a:lnTo>
                <a:lnTo>
                  <a:pt x="20970" y="65684"/>
                </a:lnTo>
                <a:lnTo>
                  <a:pt x="21516" y="56047"/>
                </a:lnTo>
                <a:lnTo>
                  <a:pt x="40043" y="21640"/>
                </a:lnTo>
                <a:lnTo>
                  <a:pt x="56296" y="18044"/>
                </a:lnTo>
                <a:lnTo>
                  <a:pt x="96918" y="18044"/>
                </a:lnTo>
                <a:lnTo>
                  <a:pt x="95280" y="16123"/>
                </a:lnTo>
                <a:lnTo>
                  <a:pt x="86947" y="9206"/>
                </a:lnTo>
                <a:lnTo>
                  <a:pt x="77605" y="4152"/>
                </a:lnTo>
                <a:lnTo>
                  <a:pt x="67355" y="1053"/>
                </a:lnTo>
                <a:lnTo>
                  <a:pt x="56296" y="0"/>
                </a:lnTo>
                <a:close/>
              </a:path>
              <a:path w="111760" h="128269">
                <a:moveTo>
                  <a:pt x="96918" y="18044"/>
                </a:moveTo>
                <a:lnTo>
                  <a:pt x="56296" y="18044"/>
                </a:lnTo>
                <a:lnTo>
                  <a:pt x="65577" y="19099"/>
                </a:lnTo>
                <a:lnTo>
                  <a:pt x="73437" y="22212"/>
                </a:lnTo>
                <a:lnTo>
                  <a:pt x="90586" y="61874"/>
                </a:lnTo>
                <a:lnTo>
                  <a:pt x="90056" y="70433"/>
                </a:lnTo>
                <a:lnTo>
                  <a:pt x="72317" y="106466"/>
                </a:lnTo>
                <a:lnTo>
                  <a:pt x="55290" y="110520"/>
                </a:lnTo>
                <a:lnTo>
                  <a:pt x="95325" y="110520"/>
                </a:lnTo>
                <a:lnTo>
                  <a:pt x="110650" y="74691"/>
                </a:lnTo>
                <a:lnTo>
                  <a:pt x="111556" y="60959"/>
                </a:lnTo>
                <a:lnTo>
                  <a:pt x="110500" y="46834"/>
                </a:lnTo>
                <a:lnTo>
                  <a:pt x="107384" y="34598"/>
                </a:lnTo>
                <a:lnTo>
                  <a:pt x="102285" y="24333"/>
                </a:lnTo>
                <a:lnTo>
                  <a:pt x="96918" y="180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02867" y="1708312"/>
            <a:ext cx="55880" cy="154940"/>
          </a:xfrm>
          <a:custGeom>
            <a:avLst/>
            <a:gdLst/>
            <a:ahLst/>
            <a:cxnLst/>
            <a:rect l="l" t="t" r="r" b="b"/>
            <a:pathLst>
              <a:path w="55879" h="154939">
                <a:moveTo>
                  <a:pt x="36210" y="49529"/>
                </a:moveTo>
                <a:lnTo>
                  <a:pt x="16123" y="49529"/>
                </a:lnTo>
                <a:lnTo>
                  <a:pt x="16123" y="136306"/>
                </a:lnTo>
                <a:lnTo>
                  <a:pt x="17160" y="143042"/>
                </a:lnTo>
                <a:lnTo>
                  <a:pt x="20970" y="147736"/>
                </a:lnTo>
                <a:lnTo>
                  <a:pt x="23774" y="152552"/>
                </a:lnTo>
                <a:lnTo>
                  <a:pt x="30479" y="154472"/>
                </a:lnTo>
                <a:lnTo>
                  <a:pt x="47640" y="154472"/>
                </a:lnTo>
                <a:lnTo>
                  <a:pt x="50566" y="153436"/>
                </a:lnTo>
                <a:lnTo>
                  <a:pt x="52486" y="153436"/>
                </a:lnTo>
                <a:lnTo>
                  <a:pt x="55260" y="152552"/>
                </a:lnTo>
                <a:lnTo>
                  <a:pt x="55260" y="137312"/>
                </a:lnTo>
                <a:lnTo>
                  <a:pt x="44866" y="137312"/>
                </a:lnTo>
                <a:lnTo>
                  <a:pt x="41940" y="136306"/>
                </a:lnTo>
                <a:lnTo>
                  <a:pt x="40020" y="136306"/>
                </a:lnTo>
                <a:lnTo>
                  <a:pt x="37246" y="134386"/>
                </a:lnTo>
                <a:lnTo>
                  <a:pt x="36210" y="131582"/>
                </a:lnTo>
                <a:lnTo>
                  <a:pt x="36210" y="49529"/>
                </a:lnTo>
                <a:close/>
              </a:path>
              <a:path w="55879" h="154939">
                <a:moveTo>
                  <a:pt x="55260" y="33406"/>
                </a:moveTo>
                <a:lnTo>
                  <a:pt x="0" y="33406"/>
                </a:lnTo>
                <a:lnTo>
                  <a:pt x="0" y="49529"/>
                </a:lnTo>
                <a:lnTo>
                  <a:pt x="55260" y="49529"/>
                </a:lnTo>
                <a:lnTo>
                  <a:pt x="55260" y="33406"/>
                </a:lnTo>
                <a:close/>
              </a:path>
              <a:path w="55879" h="154939">
                <a:moveTo>
                  <a:pt x="36210" y="0"/>
                </a:moveTo>
                <a:lnTo>
                  <a:pt x="16123" y="0"/>
                </a:lnTo>
                <a:lnTo>
                  <a:pt x="16123" y="33406"/>
                </a:lnTo>
                <a:lnTo>
                  <a:pt x="36210" y="33406"/>
                </a:lnTo>
                <a:lnTo>
                  <a:pt x="362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73398" y="1738792"/>
            <a:ext cx="113030" cy="126364"/>
          </a:xfrm>
          <a:custGeom>
            <a:avLst/>
            <a:gdLst/>
            <a:ahLst/>
            <a:cxnLst/>
            <a:rect l="l" t="t" r="r" b="b"/>
            <a:pathLst>
              <a:path w="113029" h="126364">
                <a:moveTo>
                  <a:pt x="95334" y="17160"/>
                </a:moveTo>
                <a:lnTo>
                  <a:pt x="60959" y="17160"/>
                </a:lnTo>
                <a:lnTo>
                  <a:pt x="67696" y="18166"/>
                </a:lnTo>
                <a:lnTo>
                  <a:pt x="72389" y="21976"/>
                </a:lnTo>
                <a:lnTo>
                  <a:pt x="77236" y="24780"/>
                </a:lnTo>
                <a:lnTo>
                  <a:pt x="80009" y="29596"/>
                </a:lnTo>
                <a:lnTo>
                  <a:pt x="80009" y="40020"/>
                </a:lnTo>
                <a:lnTo>
                  <a:pt x="79156" y="41909"/>
                </a:lnTo>
                <a:lnTo>
                  <a:pt x="78120" y="43830"/>
                </a:lnTo>
                <a:lnTo>
                  <a:pt x="77236" y="47640"/>
                </a:lnTo>
                <a:lnTo>
                  <a:pt x="74310" y="49529"/>
                </a:lnTo>
                <a:lnTo>
                  <a:pt x="69616" y="49529"/>
                </a:lnTo>
                <a:lnTo>
                  <a:pt x="29152" y="55572"/>
                </a:lnTo>
                <a:lnTo>
                  <a:pt x="571" y="83051"/>
                </a:lnTo>
                <a:lnTo>
                  <a:pt x="0" y="90586"/>
                </a:lnTo>
                <a:lnTo>
                  <a:pt x="700" y="98104"/>
                </a:lnTo>
                <a:lnTo>
                  <a:pt x="29525" y="125322"/>
                </a:lnTo>
                <a:lnTo>
                  <a:pt x="37216" y="125882"/>
                </a:lnTo>
                <a:lnTo>
                  <a:pt x="44166" y="125527"/>
                </a:lnTo>
                <a:lnTo>
                  <a:pt x="78451" y="108752"/>
                </a:lnTo>
                <a:lnTo>
                  <a:pt x="36210" y="108752"/>
                </a:lnTo>
                <a:lnTo>
                  <a:pt x="31485" y="107716"/>
                </a:lnTo>
                <a:lnTo>
                  <a:pt x="26669" y="103906"/>
                </a:lnTo>
                <a:lnTo>
                  <a:pt x="22859" y="101102"/>
                </a:lnTo>
                <a:lnTo>
                  <a:pt x="20939" y="96286"/>
                </a:lnTo>
                <a:lnTo>
                  <a:pt x="20939" y="82966"/>
                </a:lnTo>
                <a:lnTo>
                  <a:pt x="23865" y="77236"/>
                </a:lnTo>
                <a:lnTo>
                  <a:pt x="29596" y="73426"/>
                </a:lnTo>
                <a:lnTo>
                  <a:pt x="33406" y="71506"/>
                </a:lnTo>
                <a:lnTo>
                  <a:pt x="39105" y="70500"/>
                </a:lnTo>
                <a:lnTo>
                  <a:pt x="46725" y="69616"/>
                </a:lnTo>
                <a:lnTo>
                  <a:pt x="58186" y="67696"/>
                </a:lnTo>
                <a:lnTo>
                  <a:pt x="61996" y="66690"/>
                </a:lnTo>
                <a:lnTo>
                  <a:pt x="65806" y="66690"/>
                </a:lnTo>
                <a:lnTo>
                  <a:pt x="69616" y="65806"/>
                </a:lnTo>
                <a:lnTo>
                  <a:pt x="73426" y="63886"/>
                </a:lnTo>
                <a:lnTo>
                  <a:pt x="77236" y="62880"/>
                </a:lnTo>
                <a:lnTo>
                  <a:pt x="79156" y="61996"/>
                </a:lnTo>
                <a:lnTo>
                  <a:pt x="99090" y="61996"/>
                </a:lnTo>
                <a:lnTo>
                  <a:pt x="99090" y="33406"/>
                </a:lnTo>
                <a:lnTo>
                  <a:pt x="98362" y="25360"/>
                </a:lnTo>
                <a:lnTo>
                  <a:pt x="96122" y="18375"/>
                </a:lnTo>
                <a:lnTo>
                  <a:pt x="95334" y="17160"/>
                </a:lnTo>
                <a:close/>
              </a:path>
              <a:path w="113029" h="126364">
                <a:moveTo>
                  <a:pt x="100980" y="106832"/>
                </a:moveTo>
                <a:lnTo>
                  <a:pt x="80009" y="106832"/>
                </a:lnTo>
                <a:lnTo>
                  <a:pt x="81046" y="111526"/>
                </a:lnTo>
                <a:lnTo>
                  <a:pt x="81930" y="114452"/>
                </a:lnTo>
                <a:lnTo>
                  <a:pt x="83819" y="117256"/>
                </a:lnTo>
                <a:lnTo>
                  <a:pt x="86776" y="122072"/>
                </a:lnTo>
                <a:lnTo>
                  <a:pt x="91470" y="124876"/>
                </a:lnTo>
                <a:lnTo>
                  <a:pt x="103906" y="124876"/>
                </a:lnTo>
                <a:lnTo>
                  <a:pt x="105826" y="123992"/>
                </a:lnTo>
                <a:lnTo>
                  <a:pt x="109636" y="123992"/>
                </a:lnTo>
                <a:lnTo>
                  <a:pt x="112410" y="122956"/>
                </a:lnTo>
                <a:lnTo>
                  <a:pt x="112410" y="108752"/>
                </a:lnTo>
                <a:lnTo>
                  <a:pt x="102900" y="108752"/>
                </a:lnTo>
                <a:lnTo>
                  <a:pt x="100980" y="107716"/>
                </a:lnTo>
                <a:lnTo>
                  <a:pt x="100980" y="106832"/>
                </a:lnTo>
                <a:close/>
              </a:path>
              <a:path w="113029" h="126364">
                <a:moveTo>
                  <a:pt x="99090" y="61996"/>
                </a:moveTo>
                <a:lnTo>
                  <a:pt x="79156" y="61996"/>
                </a:lnTo>
                <a:lnTo>
                  <a:pt x="79156" y="77236"/>
                </a:lnTo>
                <a:lnTo>
                  <a:pt x="78096" y="85938"/>
                </a:lnTo>
                <a:lnTo>
                  <a:pt x="49529" y="108752"/>
                </a:lnTo>
                <a:lnTo>
                  <a:pt x="78451" y="108752"/>
                </a:lnTo>
                <a:lnTo>
                  <a:pt x="80009" y="106832"/>
                </a:lnTo>
                <a:lnTo>
                  <a:pt x="100980" y="106832"/>
                </a:lnTo>
                <a:lnTo>
                  <a:pt x="100096" y="105826"/>
                </a:lnTo>
                <a:lnTo>
                  <a:pt x="99090" y="103906"/>
                </a:lnTo>
                <a:lnTo>
                  <a:pt x="99090" y="61996"/>
                </a:lnTo>
                <a:close/>
              </a:path>
              <a:path w="113029" h="126364">
                <a:moveTo>
                  <a:pt x="112410" y="107716"/>
                </a:moveTo>
                <a:lnTo>
                  <a:pt x="111526" y="107716"/>
                </a:lnTo>
                <a:lnTo>
                  <a:pt x="110520" y="108752"/>
                </a:lnTo>
                <a:lnTo>
                  <a:pt x="112410" y="108752"/>
                </a:lnTo>
                <a:lnTo>
                  <a:pt x="112410" y="107716"/>
                </a:lnTo>
                <a:close/>
              </a:path>
              <a:path w="113029" h="126364">
                <a:moveTo>
                  <a:pt x="52456" y="0"/>
                </a:moveTo>
                <a:lnTo>
                  <a:pt x="14315" y="13791"/>
                </a:lnTo>
                <a:lnTo>
                  <a:pt x="5699" y="39136"/>
                </a:lnTo>
                <a:lnTo>
                  <a:pt x="24749" y="39136"/>
                </a:lnTo>
                <a:lnTo>
                  <a:pt x="25786" y="33406"/>
                </a:lnTo>
                <a:lnTo>
                  <a:pt x="26669" y="28590"/>
                </a:lnTo>
                <a:lnTo>
                  <a:pt x="29596" y="25786"/>
                </a:lnTo>
                <a:lnTo>
                  <a:pt x="34289" y="20055"/>
                </a:lnTo>
                <a:lnTo>
                  <a:pt x="41026" y="17160"/>
                </a:lnTo>
                <a:lnTo>
                  <a:pt x="95334" y="17160"/>
                </a:lnTo>
                <a:lnTo>
                  <a:pt x="92288" y="12459"/>
                </a:lnTo>
                <a:lnTo>
                  <a:pt x="86776" y="7619"/>
                </a:lnTo>
                <a:lnTo>
                  <a:pt x="79266" y="4449"/>
                </a:lnTo>
                <a:lnTo>
                  <a:pt x="71045" y="2049"/>
                </a:lnTo>
                <a:lnTo>
                  <a:pt x="62109" y="530"/>
                </a:lnTo>
                <a:lnTo>
                  <a:pt x="524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15876" y="1697888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4">
                <a:moveTo>
                  <a:pt x="0" y="0"/>
                </a:moveTo>
                <a:lnTo>
                  <a:pt x="0" y="162976"/>
                </a:lnTo>
              </a:path>
            </a:pathLst>
          </a:custGeom>
          <a:ln w="199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12635" y="1700662"/>
            <a:ext cx="109855" cy="160655"/>
          </a:xfrm>
          <a:custGeom>
            <a:avLst/>
            <a:gdLst/>
            <a:ahLst/>
            <a:cxnLst/>
            <a:rect l="l" t="t" r="r" b="b"/>
            <a:pathLst>
              <a:path w="109854" h="160655">
                <a:moveTo>
                  <a:pt x="100029" y="19080"/>
                </a:moveTo>
                <a:lnTo>
                  <a:pt x="66690" y="19080"/>
                </a:lnTo>
                <a:lnTo>
                  <a:pt x="73304" y="22006"/>
                </a:lnTo>
                <a:lnTo>
                  <a:pt x="79004" y="26700"/>
                </a:lnTo>
                <a:lnTo>
                  <a:pt x="84734" y="32400"/>
                </a:lnTo>
                <a:lnTo>
                  <a:pt x="87660" y="40020"/>
                </a:lnTo>
                <a:lnTo>
                  <a:pt x="87660" y="57180"/>
                </a:lnTo>
                <a:lnTo>
                  <a:pt x="58033" y="84886"/>
                </a:lnTo>
                <a:lnTo>
                  <a:pt x="37094" y="96316"/>
                </a:lnTo>
                <a:lnTo>
                  <a:pt x="27285" y="102888"/>
                </a:lnTo>
                <a:lnTo>
                  <a:pt x="1992" y="141126"/>
                </a:lnTo>
                <a:lnTo>
                  <a:pt x="0" y="160202"/>
                </a:lnTo>
                <a:lnTo>
                  <a:pt x="108600" y="160202"/>
                </a:lnTo>
                <a:lnTo>
                  <a:pt x="108600" y="141152"/>
                </a:lnTo>
                <a:lnTo>
                  <a:pt x="21823" y="141152"/>
                </a:lnTo>
                <a:lnTo>
                  <a:pt x="23805" y="135538"/>
                </a:lnTo>
                <a:lnTo>
                  <a:pt x="26864" y="130229"/>
                </a:lnTo>
                <a:lnTo>
                  <a:pt x="30991" y="125109"/>
                </a:lnTo>
                <a:lnTo>
                  <a:pt x="36179" y="120060"/>
                </a:lnTo>
                <a:lnTo>
                  <a:pt x="39989" y="116250"/>
                </a:lnTo>
                <a:lnTo>
                  <a:pt x="45719" y="112440"/>
                </a:lnTo>
                <a:lnTo>
                  <a:pt x="53339" y="108630"/>
                </a:lnTo>
                <a:lnTo>
                  <a:pt x="68579" y="100126"/>
                </a:lnTo>
                <a:lnTo>
                  <a:pt x="101959" y="73705"/>
                </a:lnTo>
                <a:lnTo>
                  <a:pt x="109636" y="47670"/>
                </a:lnTo>
                <a:lnTo>
                  <a:pt x="108905" y="39110"/>
                </a:lnTo>
                <a:lnTo>
                  <a:pt x="106649" y="30739"/>
                </a:lnTo>
                <a:lnTo>
                  <a:pt x="102769" y="22733"/>
                </a:lnTo>
                <a:lnTo>
                  <a:pt x="100029" y="19080"/>
                </a:lnTo>
                <a:close/>
              </a:path>
              <a:path w="109854" h="160655">
                <a:moveTo>
                  <a:pt x="57149" y="0"/>
                </a:moveTo>
                <a:lnTo>
                  <a:pt x="17340" y="15172"/>
                </a:lnTo>
                <a:lnTo>
                  <a:pt x="3809" y="57180"/>
                </a:lnTo>
                <a:lnTo>
                  <a:pt x="23743" y="57180"/>
                </a:lnTo>
                <a:lnTo>
                  <a:pt x="23743" y="47670"/>
                </a:lnTo>
                <a:lnTo>
                  <a:pt x="25633" y="40020"/>
                </a:lnTo>
                <a:lnTo>
                  <a:pt x="57149" y="19080"/>
                </a:lnTo>
                <a:lnTo>
                  <a:pt x="100029" y="19080"/>
                </a:lnTo>
                <a:lnTo>
                  <a:pt x="97170" y="15270"/>
                </a:lnTo>
                <a:lnTo>
                  <a:pt x="89815" y="8859"/>
                </a:lnTo>
                <a:lnTo>
                  <a:pt x="80691" y="4057"/>
                </a:lnTo>
                <a:lnTo>
                  <a:pt x="69802" y="1044"/>
                </a:lnTo>
                <a:lnTo>
                  <a:pt x="571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38396" y="1700662"/>
            <a:ext cx="111125" cy="160655"/>
          </a:xfrm>
          <a:custGeom>
            <a:avLst/>
            <a:gdLst/>
            <a:ahLst/>
            <a:cxnLst/>
            <a:rect l="l" t="t" r="r" b="b"/>
            <a:pathLst>
              <a:path w="111125" h="160655">
                <a:moveTo>
                  <a:pt x="100832" y="19080"/>
                </a:moveTo>
                <a:lnTo>
                  <a:pt x="66690" y="19080"/>
                </a:lnTo>
                <a:lnTo>
                  <a:pt x="74310" y="22006"/>
                </a:lnTo>
                <a:lnTo>
                  <a:pt x="80040" y="26700"/>
                </a:lnTo>
                <a:lnTo>
                  <a:pt x="85770" y="32400"/>
                </a:lnTo>
                <a:lnTo>
                  <a:pt x="88666" y="40020"/>
                </a:lnTo>
                <a:lnTo>
                  <a:pt x="88666" y="57180"/>
                </a:lnTo>
                <a:lnTo>
                  <a:pt x="59070" y="84886"/>
                </a:lnTo>
                <a:lnTo>
                  <a:pt x="38099" y="96316"/>
                </a:lnTo>
                <a:lnTo>
                  <a:pt x="28167" y="102888"/>
                </a:lnTo>
                <a:lnTo>
                  <a:pt x="2882" y="141152"/>
                </a:lnTo>
                <a:lnTo>
                  <a:pt x="0" y="160202"/>
                </a:lnTo>
                <a:lnTo>
                  <a:pt x="109636" y="160202"/>
                </a:lnTo>
                <a:lnTo>
                  <a:pt x="109636" y="141152"/>
                </a:lnTo>
                <a:lnTo>
                  <a:pt x="22859" y="141152"/>
                </a:lnTo>
                <a:lnTo>
                  <a:pt x="24842" y="135538"/>
                </a:lnTo>
                <a:lnTo>
                  <a:pt x="27904" y="130229"/>
                </a:lnTo>
                <a:lnTo>
                  <a:pt x="32041" y="125109"/>
                </a:lnTo>
                <a:lnTo>
                  <a:pt x="37246" y="120060"/>
                </a:lnTo>
                <a:lnTo>
                  <a:pt x="41056" y="116250"/>
                </a:lnTo>
                <a:lnTo>
                  <a:pt x="46756" y="112440"/>
                </a:lnTo>
                <a:lnTo>
                  <a:pt x="53370" y="108630"/>
                </a:lnTo>
                <a:lnTo>
                  <a:pt x="68610" y="100126"/>
                </a:lnTo>
                <a:lnTo>
                  <a:pt x="78328" y="94595"/>
                </a:lnTo>
                <a:lnTo>
                  <a:pt x="107110" y="65791"/>
                </a:lnTo>
                <a:lnTo>
                  <a:pt x="110550" y="47670"/>
                </a:lnTo>
                <a:lnTo>
                  <a:pt x="109693" y="39110"/>
                </a:lnTo>
                <a:lnTo>
                  <a:pt x="107236" y="30739"/>
                </a:lnTo>
                <a:lnTo>
                  <a:pt x="103350" y="22733"/>
                </a:lnTo>
                <a:lnTo>
                  <a:pt x="100832" y="19080"/>
                </a:lnTo>
                <a:close/>
              </a:path>
              <a:path w="111125" h="160655">
                <a:moveTo>
                  <a:pt x="58186" y="0"/>
                </a:moveTo>
                <a:lnTo>
                  <a:pt x="18377" y="15172"/>
                </a:lnTo>
                <a:lnTo>
                  <a:pt x="3809" y="57180"/>
                </a:lnTo>
                <a:lnTo>
                  <a:pt x="24780" y="57180"/>
                </a:lnTo>
                <a:lnTo>
                  <a:pt x="24780" y="47670"/>
                </a:lnTo>
                <a:lnTo>
                  <a:pt x="26669" y="40020"/>
                </a:lnTo>
                <a:lnTo>
                  <a:pt x="58186" y="19080"/>
                </a:lnTo>
                <a:lnTo>
                  <a:pt x="100832" y="19080"/>
                </a:lnTo>
                <a:lnTo>
                  <a:pt x="98206" y="15270"/>
                </a:lnTo>
                <a:lnTo>
                  <a:pt x="90851" y="8859"/>
                </a:lnTo>
                <a:lnTo>
                  <a:pt x="81728" y="4057"/>
                </a:lnTo>
                <a:lnTo>
                  <a:pt x="70838" y="1044"/>
                </a:lnTo>
                <a:lnTo>
                  <a:pt x="581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74733" y="1738792"/>
            <a:ext cx="160655" cy="122555"/>
          </a:xfrm>
          <a:custGeom>
            <a:avLst/>
            <a:gdLst/>
            <a:ahLst/>
            <a:cxnLst/>
            <a:rect l="l" t="t" r="r" b="b"/>
            <a:pathLst>
              <a:path w="160654" h="122555">
                <a:moveTo>
                  <a:pt x="19049" y="2926"/>
                </a:moveTo>
                <a:lnTo>
                  <a:pt x="0" y="2926"/>
                </a:lnTo>
                <a:lnTo>
                  <a:pt x="0" y="122072"/>
                </a:lnTo>
                <a:lnTo>
                  <a:pt x="19933" y="122072"/>
                </a:lnTo>
                <a:lnTo>
                  <a:pt x="19933" y="59070"/>
                </a:lnTo>
                <a:lnTo>
                  <a:pt x="20480" y="48525"/>
                </a:lnTo>
                <a:lnTo>
                  <a:pt x="37370" y="20055"/>
                </a:lnTo>
                <a:lnTo>
                  <a:pt x="19049" y="20055"/>
                </a:lnTo>
                <a:lnTo>
                  <a:pt x="19049" y="2926"/>
                </a:lnTo>
                <a:close/>
              </a:path>
              <a:path w="160654" h="122555">
                <a:moveTo>
                  <a:pt x="86101" y="18166"/>
                </a:moveTo>
                <a:lnTo>
                  <a:pt x="58033" y="18166"/>
                </a:lnTo>
                <a:lnTo>
                  <a:pt x="63764" y="20970"/>
                </a:lnTo>
                <a:lnTo>
                  <a:pt x="66690" y="26669"/>
                </a:lnTo>
                <a:lnTo>
                  <a:pt x="68610" y="30479"/>
                </a:lnTo>
                <a:lnTo>
                  <a:pt x="69494" y="36210"/>
                </a:lnTo>
                <a:lnTo>
                  <a:pt x="69494" y="122072"/>
                </a:lnTo>
                <a:lnTo>
                  <a:pt x="89550" y="122072"/>
                </a:lnTo>
                <a:lnTo>
                  <a:pt x="89550" y="52456"/>
                </a:lnTo>
                <a:lnTo>
                  <a:pt x="90077" y="43857"/>
                </a:lnTo>
                <a:lnTo>
                  <a:pt x="108397" y="19049"/>
                </a:lnTo>
                <a:lnTo>
                  <a:pt x="86624" y="19049"/>
                </a:lnTo>
                <a:lnTo>
                  <a:pt x="86101" y="18166"/>
                </a:lnTo>
                <a:close/>
              </a:path>
              <a:path w="160654" h="122555">
                <a:moveTo>
                  <a:pt x="155234" y="18166"/>
                </a:moveTo>
                <a:lnTo>
                  <a:pt x="124754" y="18166"/>
                </a:lnTo>
                <a:lnTo>
                  <a:pt x="129570" y="20055"/>
                </a:lnTo>
                <a:lnTo>
                  <a:pt x="133380" y="22859"/>
                </a:lnTo>
                <a:lnTo>
                  <a:pt x="137190" y="25786"/>
                </a:lnTo>
                <a:lnTo>
                  <a:pt x="139110" y="31485"/>
                </a:lnTo>
                <a:lnTo>
                  <a:pt x="139110" y="122072"/>
                </a:lnTo>
                <a:lnTo>
                  <a:pt x="160080" y="122072"/>
                </a:lnTo>
                <a:lnTo>
                  <a:pt x="160080" y="32400"/>
                </a:lnTo>
                <a:lnTo>
                  <a:pt x="158160" y="23865"/>
                </a:lnTo>
                <a:lnTo>
                  <a:pt x="155234" y="18166"/>
                </a:lnTo>
                <a:close/>
              </a:path>
              <a:path w="160654" h="122555">
                <a:moveTo>
                  <a:pt x="64800" y="0"/>
                </a:moveTo>
                <a:lnTo>
                  <a:pt x="46603" y="0"/>
                </a:lnTo>
                <a:lnTo>
                  <a:pt x="38983" y="2926"/>
                </a:lnTo>
                <a:lnTo>
                  <a:pt x="32400" y="6736"/>
                </a:lnTo>
                <a:lnTo>
                  <a:pt x="28590" y="9540"/>
                </a:lnTo>
                <a:lnTo>
                  <a:pt x="23743" y="14356"/>
                </a:lnTo>
                <a:lnTo>
                  <a:pt x="19049" y="20055"/>
                </a:lnTo>
                <a:lnTo>
                  <a:pt x="37370" y="20055"/>
                </a:lnTo>
                <a:lnTo>
                  <a:pt x="41909" y="18166"/>
                </a:lnTo>
                <a:lnTo>
                  <a:pt x="86101" y="18166"/>
                </a:lnTo>
                <a:lnTo>
                  <a:pt x="83850" y="14356"/>
                </a:lnTo>
                <a:lnTo>
                  <a:pt x="80924" y="9540"/>
                </a:lnTo>
                <a:lnTo>
                  <a:pt x="78120" y="7619"/>
                </a:lnTo>
                <a:lnTo>
                  <a:pt x="72420" y="2926"/>
                </a:lnTo>
                <a:lnTo>
                  <a:pt x="64800" y="0"/>
                </a:lnTo>
                <a:close/>
              </a:path>
              <a:path w="160654" h="122555">
                <a:moveTo>
                  <a:pt x="122864" y="0"/>
                </a:moveTo>
                <a:lnTo>
                  <a:pt x="115214" y="0"/>
                </a:lnTo>
                <a:lnTo>
                  <a:pt x="108600" y="1889"/>
                </a:lnTo>
                <a:lnTo>
                  <a:pt x="101894" y="4815"/>
                </a:lnTo>
                <a:lnTo>
                  <a:pt x="96164" y="7619"/>
                </a:lnTo>
                <a:lnTo>
                  <a:pt x="91470" y="12435"/>
                </a:lnTo>
                <a:lnTo>
                  <a:pt x="86624" y="19049"/>
                </a:lnTo>
                <a:lnTo>
                  <a:pt x="108397" y="19049"/>
                </a:lnTo>
                <a:lnTo>
                  <a:pt x="110520" y="18166"/>
                </a:lnTo>
                <a:lnTo>
                  <a:pt x="155234" y="18166"/>
                </a:lnTo>
                <a:lnTo>
                  <a:pt x="149915" y="10068"/>
                </a:lnTo>
                <a:lnTo>
                  <a:pt x="142627" y="4408"/>
                </a:lnTo>
                <a:lnTo>
                  <a:pt x="133550" y="1085"/>
                </a:lnTo>
                <a:lnTo>
                  <a:pt x="1228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66178" y="1851025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4942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77166" y="1697989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509"/>
                </a:lnTo>
              </a:path>
            </a:pathLst>
          </a:custGeom>
          <a:ln w="219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84471" y="1694962"/>
            <a:ext cx="52705" cy="212725"/>
          </a:xfrm>
          <a:custGeom>
            <a:avLst/>
            <a:gdLst/>
            <a:ahLst/>
            <a:cxnLst/>
            <a:rect l="l" t="t" r="r" b="b"/>
            <a:pathLst>
              <a:path w="52704" h="212725">
                <a:moveTo>
                  <a:pt x="13350" y="0"/>
                </a:moveTo>
                <a:lnTo>
                  <a:pt x="0" y="0"/>
                </a:lnTo>
                <a:lnTo>
                  <a:pt x="7276" y="14310"/>
                </a:lnTo>
                <a:lnTo>
                  <a:pt x="13407" y="27066"/>
                </a:lnTo>
                <a:lnTo>
                  <a:pt x="27365" y="69495"/>
                </a:lnTo>
                <a:lnTo>
                  <a:pt x="30479" y="105826"/>
                </a:lnTo>
                <a:lnTo>
                  <a:pt x="30237" y="118510"/>
                </a:lnTo>
                <a:lnTo>
                  <a:pt x="22859" y="162092"/>
                </a:lnTo>
                <a:lnTo>
                  <a:pt x="6828" y="199513"/>
                </a:lnTo>
                <a:lnTo>
                  <a:pt x="0" y="212537"/>
                </a:lnTo>
                <a:lnTo>
                  <a:pt x="14234" y="212537"/>
                </a:lnTo>
                <a:lnTo>
                  <a:pt x="33939" y="179302"/>
                </a:lnTo>
                <a:lnTo>
                  <a:pt x="48443" y="142093"/>
                </a:lnTo>
                <a:lnTo>
                  <a:pt x="52334" y="104820"/>
                </a:lnTo>
                <a:lnTo>
                  <a:pt x="52166" y="98405"/>
                </a:lnTo>
                <a:lnTo>
                  <a:pt x="51655" y="91973"/>
                </a:lnTo>
                <a:lnTo>
                  <a:pt x="50791" y="85541"/>
                </a:lnTo>
                <a:lnTo>
                  <a:pt x="49560" y="79126"/>
                </a:lnTo>
                <a:lnTo>
                  <a:pt x="48468" y="72131"/>
                </a:lnTo>
                <a:lnTo>
                  <a:pt x="36210" y="38099"/>
                </a:lnTo>
                <a:lnTo>
                  <a:pt x="34320" y="33406"/>
                </a:lnTo>
                <a:lnTo>
                  <a:pt x="31416" y="29133"/>
                </a:lnTo>
                <a:lnTo>
                  <a:pt x="27024" y="22086"/>
                </a:lnTo>
                <a:lnTo>
                  <a:pt x="21037" y="12347"/>
                </a:lnTo>
                <a:lnTo>
                  <a:pt x="13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68730" y="3078754"/>
            <a:ext cx="142240" cy="164465"/>
          </a:xfrm>
          <a:custGeom>
            <a:avLst/>
            <a:gdLst/>
            <a:ahLst/>
            <a:cxnLst/>
            <a:rect l="l" t="t" r="r" b="b"/>
            <a:pathLst>
              <a:path w="142240" h="164464">
                <a:moveTo>
                  <a:pt x="23835" y="0"/>
                </a:moveTo>
                <a:lnTo>
                  <a:pt x="0" y="0"/>
                </a:lnTo>
                <a:lnTo>
                  <a:pt x="59091" y="164012"/>
                </a:lnTo>
                <a:lnTo>
                  <a:pt x="82914" y="164012"/>
                </a:lnTo>
                <a:lnTo>
                  <a:pt x="91848" y="139232"/>
                </a:lnTo>
                <a:lnTo>
                  <a:pt x="71484" y="139232"/>
                </a:lnTo>
                <a:lnTo>
                  <a:pt x="23835" y="0"/>
                </a:lnTo>
                <a:close/>
              </a:path>
              <a:path w="142240" h="164464">
                <a:moveTo>
                  <a:pt x="142042" y="0"/>
                </a:moveTo>
                <a:lnTo>
                  <a:pt x="117229" y="0"/>
                </a:lnTo>
                <a:lnTo>
                  <a:pt x="71484" y="139232"/>
                </a:lnTo>
                <a:lnTo>
                  <a:pt x="91848" y="139232"/>
                </a:lnTo>
                <a:lnTo>
                  <a:pt x="1420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22212" y="3119780"/>
            <a:ext cx="111125" cy="127000"/>
          </a:xfrm>
          <a:custGeom>
            <a:avLst/>
            <a:gdLst/>
            <a:ahLst/>
            <a:cxnLst/>
            <a:rect l="l" t="t" r="r" b="b"/>
            <a:pathLst>
              <a:path w="111125" h="127000">
                <a:moveTo>
                  <a:pt x="56150" y="0"/>
                </a:moveTo>
                <a:lnTo>
                  <a:pt x="15239" y="18166"/>
                </a:lnTo>
                <a:lnTo>
                  <a:pt x="0" y="65806"/>
                </a:lnTo>
                <a:lnTo>
                  <a:pt x="882" y="79222"/>
                </a:lnTo>
                <a:lnTo>
                  <a:pt x="22074" y="117512"/>
                </a:lnTo>
                <a:lnTo>
                  <a:pt x="53352" y="126796"/>
                </a:lnTo>
                <a:lnTo>
                  <a:pt x="66888" y="125707"/>
                </a:lnTo>
                <a:lnTo>
                  <a:pt x="78720" y="122377"/>
                </a:lnTo>
                <a:lnTo>
                  <a:pt x="88571" y="116715"/>
                </a:lnTo>
                <a:lnTo>
                  <a:pt x="95222" y="109636"/>
                </a:lnTo>
                <a:lnTo>
                  <a:pt x="55257" y="109636"/>
                </a:lnTo>
                <a:lnTo>
                  <a:pt x="46644" y="108906"/>
                </a:lnTo>
                <a:lnTo>
                  <a:pt x="20488" y="74706"/>
                </a:lnTo>
                <a:lnTo>
                  <a:pt x="19943" y="65806"/>
                </a:lnTo>
                <a:lnTo>
                  <a:pt x="20488" y="56170"/>
                </a:lnTo>
                <a:lnTo>
                  <a:pt x="39399" y="20760"/>
                </a:lnTo>
                <a:lnTo>
                  <a:pt x="55257" y="17160"/>
                </a:lnTo>
                <a:lnTo>
                  <a:pt x="95789" y="17160"/>
                </a:lnTo>
                <a:lnTo>
                  <a:pt x="94262" y="15239"/>
                </a:lnTo>
                <a:lnTo>
                  <a:pt x="86057" y="8409"/>
                </a:lnTo>
                <a:lnTo>
                  <a:pt x="77019" y="3665"/>
                </a:lnTo>
                <a:lnTo>
                  <a:pt x="67074" y="898"/>
                </a:lnTo>
                <a:lnTo>
                  <a:pt x="56150" y="0"/>
                </a:lnTo>
                <a:close/>
              </a:path>
              <a:path w="111125" h="127000">
                <a:moveTo>
                  <a:pt x="95789" y="17160"/>
                </a:moveTo>
                <a:lnTo>
                  <a:pt x="55257" y="17160"/>
                </a:lnTo>
                <a:lnTo>
                  <a:pt x="64690" y="18229"/>
                </a:lnTo>
                <a:lnTo>
                  <a:pt x="72859" y="21438"/>
                </a:lnTo>
                <a:lnTo>
                  <a:pt x="89571" y="60990"/>
                </a:lnTo>
                <a:lnTo>
                  <a:pt x="89184" y="70114"/>
                </a:lnTo>
                <a:lnTo>
                  <a:pt x="71795" y="105925"/>
                </a:lnTo>
                <a:lnTo>
                  <a:pt x="55257" y="109636"/>
                </a:lnTo>
                <a:lnTo>
                  <a:pt x="95222" y="109636"/>
                </a:lnTo>
                <a:lnTo>
                  <a:pt x="110526" y="60990"/>
                </a:lnTo>
                <a:lnTo>
                  <a:pt x="109468" y="46915"/>
                </a:lnTo>
                <a:lnTo>
                  <a:pt x="106350" y="34594"/>
                </a:lnTo>
                <a:lnTo>
                  <a:pt x="101254" y="24034"/>
                </a:lnTo>
                <a:lnTo>
                  <a:pt x="95789" y="17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68445" y="3078754"/>
            <a:ext cx="0" cy="164465"/>
          </a:xfrm>
          <a:custGeom>
            <a:avLst/>
            <a:gdLst/>
            <a:ahLst/>
            <a:cxnLst/>
            <a:rect l="l" t="t" r="r" b="b"/>
            <a:pathLst>
              <a:path h="164464">
                <a:moveTo>
                  <a:pt x="0" y="0"/>
                </a:moveTo>
                <a:lnTo>
                  <a:pt x="0" y="164012"/>
                </a:lnTo>
              </a:path>
            </a:pathLst>
          </a:custGeom>
          <a:ln w="200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7950" y="3123590"/>
            <a:ext cx="95885" cy="122555"/>
          </a:xfrm>
          <a:custGeom>
            <a:avLst/>
            <a:gdLst/>
            <a:ahLst/>
            <a:cxnLst/>
            <a:rect l="l" t="t" r="r" b="b"/>
            <a:pathLst>
              <a:path w="95885" h="122555">
                <a:moveTo>
                  <a:pt x="20074" y="0"/>
                </a:moveTo>
                <a:lnTo>
                  <a:pt x="0" y="0"/>
                </a:lnTo>
                <a:lnTo>
                  <a:pt x="0" y="90586"/>
                </a:lnTo>
                <a:lnTo>
                  <a:pt x="27916" y="120881"/>
                </a:lnTo>
                <a:lnTo>
                  <a:pt x="39136" y="121950"/>
                </a:lnTo>
                <a:lnTo>
                  <a:pt x="47353" y="121411"/>
                </a:lnTo>
                <a:lnTo>
                  <a:pt x="75044" y="104820"/>
                </a:lnTo>
                <a:lnTo>
                  <a:pt x="33421" y="104820"/>
                </a:lnTo>
                <a:lnTo>
                  <a:pt x="26813" y="101010"/>
                </a:lnTo>
                <a:lnTo>
                  <a:pt x="21098" y="89580"/>
                </a:lnTo>
                <a:lnTo>
                  <a:pt x="20074" y="84856"/>
                </a:lnTo>
                <a:lnTo>
                  <a:pt x="20074" y="0"/>
                </a:lnTo>
                <a:close/>
              </a:path>
              <a:path w="95885" h="122555">
                <a:moveTo>
                  <a:pt x="95417" y="101010"/>
                </a:moveTo>
                <a:lnTo>
                  <a:pt x="77248" y="101010"/>
                </a:lnTo>
                <a:lnTo>
                  <a:pt x="77248" y="119176"/>
                </a:lnTo>
                <a:lnTo>
                  <a:pt x="95417" y="119176"/>
                </a:lnTo>
                <a:lnTo>
                  <a:pt x="95417" y="101010"/>
                </a:lnTo>
                <a:close/>
              </a:path>
              <a:path w="95885" h="122555">
                <a:moveTo>
                  <a:pt x="95417" y="0"/>
                </a:moveTo>
                <a:lnTo>
                  <a:pt x="75343" y="0"/>
                </a:lnTo>
                <a:lnTo>
                  <a:pt x="75343" y="58186"/>
                </a:lnTo>
                <a:lnTo>
                  <a:pt x="75160" y="66387"/>
                </a:lnTo>
                <a:lnTo>
                  <a:pt x="52809" y="103592"/>
                </a:lnTo>
                <a:lnTo>
                  <a:pt x="42946" y="104820"/>
                </a:lnTo>
                <a:lnTo>
                  <a:pt x="75044" y="104820"/>
                </a:lnTo>
                <a:lnTo>
                  <a:pt x="77248" y="101010"/>
                </a:lnTo>
                <a:lnTo>
                  <a:pt x="95417" y="101010"/>
                </a:lnTo>
                <a:lnTo>
                  <a:pt x="954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34753" y="3120664"/>
            <a:ext cx="160655" cy="122555"/>
          </a:xfrm>
          <a:custGeom>
            <a:avLst/>
            <a:gdLst/>
            <a:ahLst/>
            <a:cxnLst/>
            <a:rect l="l" t="t" r="r" b="b"/>
            <a:pathLst>
              <a:path w="160655" h="122555">
                <a:moveTo>
                  <a:pt x="20071" y="2926"/>
                </a:moveTo>
                <a:lnTo>
                  <a:pt x="0" y="2926"/>
                </a:lnTo>
                <a:lnTo>
                  <a:pt x="0" y="122102"/>
                </a:lnTo>
                <a:lnTo>
                  <a:pt x="20071" y="122102"/>
                </a:lnTo>
                <a:lnTo>
                  <a:pt x="20071" y="58186"/>
                </a:lnTo>
                <a:lnTo>
                  <a:pt x="20613" y="47662"/>
                </a:lnTo>
                <a:lnTo>
                  <a:pt x="40240" y="19202"/>
                </a:lnTo>
                <a:lnTo>
                  <a:pt x="20071" y="19202"/>
                </a:lnTo>
                <a:lnTo>
                  <a:pt x="20071" y="2926"/>
                </a:lnTo>
                <a:close/>
              </a:path>
              <a:path w="160655" h="122555">
                <a:moveTo>
                  <a:pt x="86425" y="18166"/>
                </a:moveTo>
                <a:lnTo>
                  <a:pt x="58183" y="18166"/>
                </a:lnTo>
                <a:lnTo>
                  <a:pt x="63898" y="21092"/>
                </a:lnTo>
                <a:lnTo>
                  <a:pt x="66696" y="26822"/>
                </a:lnTo>
                <a:lnTo>
                  <a:pt x="68601" y="29596"/>
                </a:lnTo>
                <a:lnTo>
                  <a:pt x="69625" y="36362"/>
                </a:lnTo>
                <a:lnTo>
                  <a:pt x="69625" y="122102"/>
                </a:lnTo>
                <a:lnTo>
                  <a:pt x="90580" y="122102"/>
                </a:lnTo>
                <a:lnTo>
                  <a:pt x="90580" y="52486"/>
                </a:lnTo>
                <a:lnTo>
                  <a:pt x="91106" y="43925"/>
                </a:lnTo>
                <a:lnTo>
                  <a:pt x="109160" y="19202"/>
                </a:lnTo>
                <a:lnTo>
                  <a:pt x="86770" y="19202"/>
                </a:lnTo>
                <a:lnTo>
                  <a:pt x="86425" y="18166"/>
                </a:lnTo>
                <a:close/>
              </a:path>
              <a:path w="160655" h="122555">
                <a:moveTo>
                  <a:pt x="155885" y="18166"/>
                </a:moveTo>
                <a:lnTo>
                  <a:pt x="124882" y="18166"/>
                </a:lnTo>
                <a:lnTo>
                  <a:pt x="129585" y="20086"/>
                </a:lnTo>
                <a:lnTo>
                  <a:pt x="133395" y="23012"/>
                </a:lnTo>
                <a:lnTo>
                  <a:pt x="137205" y="25786"/>
                </a:lnTo>
                <a:lnTo>
                  <a:pt x="139122" y="31516"/>
                </a:lnTo>
                <a:lnTo>
                  <a:pt x="139122" y="122102"/>
                </a:lnTo>
                <a:lnTo>
                  <a:pt x="160077" y="122102"/>
                </a:lnTo>
                <a:lnTo>
                  <a:pt x="160077" y="31516"/>
                </a:lnTo>
                <a:lnTo>
                  <a:pt x="159197" y="23896"/>
                </a:lnTo>
                <a:lnTo>
                  <a:pt x="155885" y="18166"/>
                </a:lnTo>
                <a:close/>
              </a:path>
              <a:path w="160655" h="122555">
                <a:moveTo>
                  <a:pt x="64791" y="0"/>
                </a:moveTo>
                <a:lnTo>
                  <a:pt x="46753" y="0"/>
                </a:lnTo>
                <a:lnTo>
                  <a:pt x="39133" y="1920"/>
                </a:lnTo>
                <a:lnTo>
                  <a:pt x="32394" y="6736"/>
                </a:lnTo>
                <a:lnTo>
                  <a:pt x="28584" y="9540"/>
                </a:lnTo>
                <a:lnTo>
                  <a:pt x="24774" y="13472"/>
                </a:lnTo>
                <a:lnTo>
                  <a:pt x="20071" y="19202"/>
                </a:lnTo>
                <a:lnTo>
                  <a:pt x="40240" y="19202"/>
                </a:lnTo>
                <a:lnTo>
                  <a:pt x="42943" y="18166"/>
                </a:lnTo>
                <a:lnTo>
                  <a:pt x="86425" y="18166"/>
                </a:lnTo>
                <a:lnTo>
                  <a:pt x="84865" y="13472"/>
                </a:lnTo>
                <a:lnTo>
                  <a:pt x="81055" y="9540"/>
                </a:lnTo>
                <a:lnTo>
                  <a:pt x="78138" y="6736"/>
                </a:lnTo>
                <a:lnTo>
                  <a:pt x="72411" y="1920"/>
                </a:lnTo>
                <a:lnTo>
                  <a:pt x="64791" y="0"/>
                </a:lnTo>
                <a:close/>
              </a:path>
              <a:path w="160655" h="122555">
                <a:moveTo>
                  <a:pt x="122977" y="0"/>
                </a:moveTo>
                <a:lnTo>
                  <a:pt x="115357" y="0"/>
                </a:lnTo>
                <a:lnTo>
                  <a:pt x="108630" y="1920"/>
                </a:lnTo>
                <a:lnTo>
                  <a:pt x="102903" y="4846"/>
                </a:lnTo>
                <a:lnTo>
                  <a:pt x="97188" y="7619"/>
                </a:lnTo>
                <a:lnTo>
                  <a:pt x="91473" y="12466"/>
                </a:lnTo>
                <a:lnTo>
                  <a:pt x="86770" y="19202"/>
                </a:lnTo>
                <a:lnTo>
                  <a:pt x="109160" y="19202"/>
                </a:lnTo>
                <a:lnTo>
                  <a:pt x="111547" y="18166"/>
                </a:lnTo>
                <a:lnTo>
                  <a:pt x="155885" y="18166"/>
                </a:lnTo>
                <a:lnTo>
                  <a:pt x="155374" y="17282"/>
                </a:lnTo>
                <a:lnTo>
                  <a:pt x="150172" y="9708"/>
                </a:lnTo>
                <a:lnTo>
                  <a:pt x="143087" y="4309"/>
                </a:lnTo>
                <a:lnTo>
                  <a:pt x="134047" y="1075"/>
                </a:lnTo>
                <a:lnTo>
                  <a:pt x="1229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18716" y="3120664"/>
            <a:ext cx="109220" cy="126364"/>
          </a:xfrm>
          <a:custGeom>
            <a:avLst/>
            <a:gdLst/>
            <a:ahLst/>
            <a:cxnLst/>
            <a:rect l="l" t="t" r="r" b="b"/>
            <a:pathLst>
              <a:path w="109219" h="126364">
                <a:moveTo>
                  <a:pt x="56162" y="0"/>
                </a:moveTo>
                <a:lnTo>
                  <a:pt x="15252" y="18166"/>
                </a:lnTo>
                <a:lnTo>
                  <a:pt x="0" y="64922"/>
                </a:lnTo>
                <a:lnTo>
                  <a:pt x="1043" y="78479"/>
                </a:lnTo>
                <a:lnTo>
                  <a:pt x="23459" y="116628"/>
                </a:lnTo>
                <a:lnTo>
                  <a:pt x="53364" y="125912"/>
                </a:lnTo>
                <a:lnTo>
                  <a:pt x="64806" y="125912"/>
                </a:lnTo>
                <a:lnTo>
                  <a:pt x="69628" y="123992"/>
                </a:lnTo>
                <a:lnTo>
                  <a:pt x="75846" y="122210"/>
                </a:lnTo>
                <a:lnTo>
                  <a:pt x="81729" y="119706"/>
                </a:lnTo>
                <a:lnTo>
                  <a:pt x="87281" y="116487"/>
                </a:lnTo>
                <a:lnTo>
                  <a:pt x="92500" y="112562"/>
                </a:lnTo>
                <a:lnTo>
                  <a:pt x="96310" y="108752"/>
                </a:lnTo>
                <a:lnTo>
                  <a:pt x="55269" y="108752"/>
                </a:lnTo>
                <a:lnTo>
                  <a:pt x="47237" y="108038"/>
                </a:lnTo>
                <a:lnTo>
                  <a:pt x="22405" y="77447"/>
                </a:lnTo>
                <a:lnTo>
                  <a:pt x="21860" y="68732"/>
                </a:lnTo>
                <a:lnTo>
                  <a:pt x="108633" y="68732"/>
                </a:lnTo>
                <a:lnTo>
                  <a:pt x="108603" y="60124"/>
                </a:lnTo>
                <a:lnTo>
                  <a:pt x="108395" y="52882"/>
                </a:lnTo>
                <a:lnTo>
                  <a:pt x="108358" y="52486"/>
                </a:lnTo>
                <a:lnTo>
                  <a:pt x="21860" y="52486"/>
                </a:lnTo>
                <a:lnTo>
                  <a:pt x="22987" y="45164"/>
                </a:lnTo>
                <a:lnTo>
                  <a:pt x="45744" y="17282"/>
                </a:lnTo>
                <a:lnTo>
                  <a:pt x="96561" y="17282"/>
                </a:lnTo>
                <a:lnTo>
                  <a:pt x="95298" y="15392"/>
                </a:lnTo>
                <a:lnTo>
                  <a:pt x="62627" y="359"/>
                </a:lnTo>
                <a:lnTo>
                  <a:pt x="56162" y="0"/>
                </a:lnTo>
                <a:close/>
              </a:path>
              <a:path w="109219" h="126364">
                <a:moveTo>
                  <a:pt x="106728" y="83972"/>
                </a:moveTo>
                <a:lnTo>
                  <a:pt x="87666" y="83972"/>
                </a:lnTo>
                <a:lnTo>
                  <a:pt x="85761" y="89702"/>
                </a:lnTo>
                <a:lnTo>
                  <a:pt x="83856" y="94396"/>
                </a:lnTo>
                <a:lnTo>
                  <a:pt x="55269" y="108752"/>
                </a:lnTo>
                <a:lnTo>
                  <a:pt x="96310" y="108752"/>
                </a:lnTo>
                <a:lnTo>
                  <a:pt x="99108" y="103936"/>
                </a:lnTo>
                <a:lnTo>
                  <a:pt x="102025" y="99212"/>
                </a:lnTo>
                <a:lnTo>
                  <a:pt x="104823" y="93512"/>
                </a:lnTo>
                <a:lnTo>
                  <a:pt x="106728" y="88666"/>
                </a:lnTo>
                <a:lnTo>
                  <a:pt x="106728" y="83972"/>
                </a:lnTo>
                <a:close/>
              </a:path>
              <a:path w="109219" h="126364">
                <a:moveTo>
                  <a:pt x="96561" y="17282"/>
                </a:moveTo>
                <a:lnTo>
                  <a:pt x="55269" y="17282"/>
                </a:lnTo>
                <a:lnTo>
                  <a:pt x="64051" y="18166"/>
                </a:lnTo>
                <a:lnTo>
                  <a:pt x="71643" y="20821"/>
                </a:lnTo>
                <a:lnTo>
                  <a:pt x="88690" y="52486"/>
                </a:lnTo>
                <a:lnTo>
                  <a:pt x="108358" y="52486"/>
                </a:lnTo>
                <a:lnTo>
                  <a:pt x="107830" y="46898"/>
                </a:lnTo>
                <a:lnTo>
                  <a:pt x="106728" y="42062"/>
                </a:lnTo>
                <a:lnTo>
                  <a:pt x="105835" y="34442"/>
                </a:lnTo>
                <a:lnTo>
                  <a:pt x="102918" y="27706"/>
                </a:lnTo>
                <a:lnTo>
                  <a:pt x="99108" y="21092"/>
                </a:lnTo>
                <a:lnTo>
                  <a:pt x="96561" y="172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108405" y="3119780"/>
            <a:ext cx="111125" cy="127000"/>
          </a:xfrm>
          <a:custGeom>
            <a:avLst/>
            <a:gdLst/>
            <a:ahLst/>
            <a:cxnLst/>
            <a:rect l="l" t="t" r="r" b="b"/>
            <a:pathLst>
              <a:path w="111125" h="127000">
                <a:moveTo>
                  <a:pt x="56150" y="0"/>
                </a:moveTo>
                <a:lnTo>
                  <a:pt x="15239" y="18166"/>
                </a:lnTo>
                <a:lnTo>
                  <a:pt x="0" y="65806"/>
                </a:lnTo>
                <a:lnTo>
                  <a:pt x="883" y="79222"/>
                </a:lnTo>
                <a:lnTo>
                  <a:pt x="22074" y="117512"/>
                </a:lnTo>
                <a:lnTo>
                  <a:pt x="53364" y="126796"/>
                </a:lnTo>
                <a:lnTo>
                  <a:pt x="66893" y="125707"/>
                </a:lnTo>
                <a:lnTo>
                  <a:pt x="78723" y="122377"/>
                </a:lnTo>
                <a:lnTo>
                  <a:pt x="88577" y="116715"/>
                </a:lnTo>
                <a:lnTo>
                  <a:pt x="95233" y="109636"/>
                </a:lnTo>
                <a:lnTo>
                  <a:pt x="55269" y="109636"/>
                </a:lnTo>
                <a:lnTo>
                  <a:pt x="46649" y="108906"/>
                </a:lnTo>
                <a:lnTo>
                  <a:pt x="20490" y="74706"/>
                </a:lnTo>
                <a:lnTo>
                  <a:pt x="19943" y="65806"/>
                </a:lnTo>
                <a:lnTo>
                  <a:pt x="20490" y="56170"/>
                </a:lnTo>
                <a:lnTo>
                  <a:pt x="39401" y="20760"/>
                </a:lnTo>
                <a:lnTo>
                  <a:pt x="55269" y="17160"/>
                </a:lnTo>
                <a:lnTo>
                  <a:pt x="95800" y="17160"/>
                </a:lnTo>
                <a:lnTo>
                  <a:pt x="94274" y="15239"/>
                </a:lnTo>
                <a:lnTo>
                  <a:pt x="86067" y="8409"/>
                </a:lnTo>
                <a:lnTo>
                  <a:pt x="77025" y="3665"/>
                </a:lnTo>
                <a:lnTo>
                  <a:pt x="67076" y="898"/>
                </a:lnTo>
                <a:lnTo>
                  <a:pt x="56150" y="0"/>
                </a:lnTo>
                <a:close/>
              </a:path>
              <a:path w="111125" h="127000">
                <a:moveTo>
                  <a:pt x="95800" y="17160"/>
                </a:moveTo>
                <a:lnTo>
                  <a:pt x="55269" y="17160"/>
                </a:lnTo>
                <a:lnTo>
                  <a:pt x="64695" y="18229"/>
                </a:lnTo>
                <a:lnTo>
                  <a:pt x="72860" y="21438"/>
                </a:lnTo>
                <a:lnTo>
                  <a:pt x="89571" y="60990"/>
                </a:lnTo>
                <a:lnTo>
                  <a:pt x="89184" y="70114"/>
                </a:lnTo>
                <a:lnTo>
                  <a:pt x="71798" y="105925"/>
                </a:lnTo>
                <a:lnTo>
                  <a:pt x="55269" y="109636"/>
                </a:lnTo>
                <a:lnTo>
                  <a:pt x="95233" y="109636"/>
                </a:lnTo>
                <a:lnTo>
                  <a:pt x="110538" y="60990"/>
                </a:lnTo>
                <a:lnTo>
                  <a:pt x="109479" y="46915"/>
                </a:lnTo>
                <a:lnTo>
                  <a:pt x="106358" y="34594"/>
                </a:lnTo>
                <a:lnTo>
                  <a:pt x="101261" y="24034"/>
                </a:lnTo>
                <a:lnTo>
                  <a:pt x="95800" y="17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31267" y="3076834"/>
            <a:ext cx="56515" cy="166370"/>
          </a:xfrm>
          <a:custGeom>
            <a:avLst/>
            <a:gdLst/>
            <a:ahLst/>
            <a:cxnLst/>
            <a:rect l="l" t="t" r="r" b="b"/>
            <a:pathLst>
              <a:path w="56514" h="166369">
                <a:moveTo>
                  <a:pt x="36207" y="63032"/>
                </a:moveTo>
                <a:lnTo>
                  <a:pt x="16264" y="63032"/>
                </a:lnTo>
                <a:lnTo>
                  <a:pt x="16264" y="165933"/>
                </a:lnTo>
                <a:lnTo>
                  <a:pt x="36207" y="165933"/>
                </a:lnTo>
                <a:lnTo>
                  <a:pt x="36207" y="63032"/>
                </a:lnTo>
                <a:close/>
              </a:path>
              <a:path w="56514" h="166369">
                <a:moveTo>
                  <a:pt x="56281" y="46756"/>
                </a:moveTo>
                <a:lnTo>
                  <a:pt x="0" y="46756"/>
                </a:lnTo>
                <a:lnTo>
                  <a:pt x="0" y="63032"/>
                </a:lnTo>
                <a:lnTo>
                  <a:pt x="56281" y="63032"/>
                </a:lnTo>
                <a:lnTo>
                  <a:pt x="56281" y="46756"/>
                </a:lnTo>
                <a:close/>
              </a:path>
              <a:path w="56514" h="166369">
                <a:moveTo>
                  <a:pt x="56281" y="0"/>
                </a:moveTo>
                <a:lnTo>
                  <a:pt x="47637" y="0"/>
                </a:lnTo>
                <a:lnTo>
                  <a:pt x="38522" y="576"/>
                </a:lnTo>
                <a:lnTo>
                  <a:pt x="16264" y="20086"/>
                </a:lnTo>
                <a:lnTo>
                  <a:pt x="16264" y="46756"/>
                </a:lnTo>
                <a:lnTo>
                  <a:pt x="36207" y="46756"/>
                </a:lnTo>
                <a:lnTo>
                  <a:pt x="36207" y="34320"/>
                </a:lnTo>
                <a:lnTo>
                  <a:pt x="37219" y="25816"/>
                </a:lnTo>
                <a:lnTo>
                  <a:pt x="38112" y="22890"/>
                </a:lnTo>
                <a:lnTo>
                  <a:pt x="39124" y="20086"/>
                </a:lnTo>
                <a:lnTo>
                  <a:pt x="42934" y="18196"/>
                </a:lnTo>
                <a:lnTo>
                  <a:pt x="56281" y="18196"/>
                </a:lnTo>
                <a:lnTo>
                  <a:pt x="562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24313" y="3098840"/>
            <a:ext cx="0" cy="144145"/>
          </a:xfrm>
          <a:custGeom>
            <a:avLst/>
            <a:gdLst/>
            <a:ahLst/>
            <a:cxnLst/>
            <a:rect l="l" t="t" r="r" b="b"/>
            <a:pathLst>
              <a:path h="144144">
                <a:moveTo>
                  <a:pt x="0" y="0"/>
                </a:moveTo>
                <a:lnTo>
                  <a:pt x="0" y="143926"/>
                </a:lnTo>
              </a:path>
            </a:pathLst>
          </a:custGeom>
          <a:ln w="219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358057" y="3088797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4">
                <a:moveTo>
                  <a:pt x="0" y="0"/>
                </a:moveTo>
                <a:lnTo>
                  <a:pt x="132514" y="0"/>
                </a:lnTo>
              </a:path>
            </a:pathLst>
          </a:custGeom>
          <a:ln w="200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23856" y="316611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228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12420" y="3156585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60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23856" y="3078479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0"/>
                </a:moveTo>
                <a:lnTo>
                  <a:pt x="0" y="68579"/>
                </a:lnTo>
              </a:path>
            </a:pathLst>
          </a:custGeom>
          <a:ln w="228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631091" y="3166536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230"/>
                </a:lnTo>
              </a:path>
            </a:pathLst>
          </a:custGeom>
          <a:ln w="21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31091" y="3078754"/>
            <a:ext cx="0" cy="67945"/>
          </a:xfrm>
          <a:custGeom>
            <a:avLst/>
            <a:gdLst/>
            <a:ahLst/>
            <a:cxnLst/>
            <a:rect l="l" t="t" r="r" b="b"/>
            <a:pathLst>
              <a:path h="67944">
                <a:moveTo>
                  <a:pt x="0" y="0"/>
                </a:moveTo>
                <a:lnTo>
                  <a:pt x="0" y="67696"/>
                </a:lnTo>
              </a:path>
            </a:pathLst>
          </a:custGeom>
          <a:ln w="21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688259" y="3168650"/>
            <a:ext cx="0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660"/>
                </a:lnTo>
              </a:path>
            </a:pathLst>
          </a:custGeom>
          <a:ln w="218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677335" y="3158489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022" y="0"/>
                </a:lnTo>
              </a:path>
            </a:pathLst>
          </a:custGeom>
          <a:ln w="20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77335" y="3123564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1848" y="0"/>
                </a:lnTo>
              </a:path>
            </a:pathLst>
          </a:custGeom>
          <a:ln w="4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677335" y="3088639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452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876550" y="3075950"/>
            <a:ext cx="52705" cy="212725"/>
          </a:xfrm>
          <a:custGeom>
            <a:avLst/>
            <a:gdLst/>
            <a:ahLst/>
            <a:cxnLst/>
            <a:rect l="l" t="t" r="r" b="b"/>
            <a:pathLst>
              <a:path w="52705" h="212725">
                <a:moveTo>
                  <a:pt x="51459" y="0"/>
                </a:moveTo>
                <a:lnTo>
                  <a:pt x="38112" y="0"/>
                </a:lnTo>
                <a:lnTo>
                  <a:pt x="30182" y="12449"/>
                </a:lnTo>
                <a:lnTo>
                  <a:pt x="10418" y="49560"/>
                </a:lnTo>
                <a:lnTo>
                  <a:pt x="449" y="94889"/>
                </a:lnTo>
                <a:lnTo>
                  <a:pt x="0" y="107746"/>
                </a:lnTo>
                <a:lnTo>
                  <a:pt x="0" y="120060"/>
                </a:lnTo>
                <a:lnTo>
                  <a:pt x="9524" y="161970"/>
                </a:lnTo>
                <a:lnTo>
                  <a:pt x="13334" y="169590"/>
                </a:lnTo>
                <a:lnTo>
                  <a:pt x="16133" y="176326"/>
                </a:lnTo>
                <a:lnTo>
                  <a:pt x="18038" y="181051"/>
                </a:lnTo>
                <a:lnTo>
                  <a:pt x="20928" y="185293"/>
                </a:lnTo>
                <a:lnTo>
                  <a:pt x="25222" y="192130"/>
                </a:lnTo>
                <a:lnTo>
                  <a:pt x="30942" y="201299"/>
                </a:lnTo>
                <a:lnTo>
                  <a:pt x="38112" y="212537"/>
                </a:lnTo>
                <a:lnTo>
                  <a:pt x="52340" y="212537"/>
                </a:lnTo>
                <a:lnTo>
                  <a:pt x="44497" y="198253"/>
                </a:lnTo>
                <a:lnTo>
                  <a:pt x="38179" y="185592"/>
                </a:lnTo>
                <a:lnTo>
                  <a:pt x="24228" y="143232"/>
                </a:lnTo>
                <a:lnTo>
                  <a:pt x="20967" y="106710"/>
                </a:lnTo>
                <a:lnTo>
                  <a:pt x="21295" y="94365"/>
                </a:lnTo>
                <a:lnTo>
                  <a:pt x="28587" y="50444"/>
                </a:lnTo>
                <a:lnTo>
                  <a:pt x="45052" y="13035"/>
                </a:lnTo>
                <a:lnTo>
                  <a:pt x="514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951762" y="3120664"/>
            <a:ext cx="160655" cy="122555"/>
          </a:xfrm>
          <a:custGeom>
            <a:avLst/>
            <a:gdLst/>
            <a:ahLst/>
            <a:cxnLst/>
            <a:rect l="l" t="t" r="r" b="b"/>
            <a:pathLst>
              <a:path w="160655" h="122555">
                <a:moveTo>
                  <a:pt x="20074" y="2926"/>
                </a:moveTo>
                <a:lnTo>
                  <a:pt x="0" y="2926"/>
                </a:lnTo>
                <a:lnTo>
                  <a:pt x="0" y="122102"/>
                </a:lnTo>
                <a:lnTo>
                  <a:pt x="20074" y="122102"/>
                </a:lnTo>
                <a:lnTo>
                  <a:pt x="20074" y="58186"/>
                </a:lnTo>
                <a:lnTo>
                  <a:pt x="20616" y="47662"/>
                </a:lnTo>
                <a:lnTo>
                  <a:pt x="39594" y="19202"/>
                </a:lnTo>
                <a:lnTo>
                  <a:pt x="20074" y="19202"/>
                </a:lnTo>
                <a:lnTo>
                  <a:pt x="20074" y="2926"/>
                </a:lnTo>
                <a:close/>
              </a:path>
              <a:path w="160655" h="122555">
                <a:moveTo>
                  <a:pt x="86245" y="18166"/>
                </a:moveTo>
                <a:lnTo>
                  <a:pt x="58186" y="18166"/>
                </a:lnTo>
                <a:lnTo>
                  <a:pt x="63913" y="21092"/>
                </a:lnTo>
                <a:lnTo>
                  <a:pt x="66699" y="26822"/>
                </a:lnTo>
                <a:lnTo>
                  <a:pt x="68604" y="29596"/>
                </a:lnTo>
                <a:lnTo>
                  <a:pt x="69628" y="36362"/>
                </a:lnTo>
                <a:lnTo>
                  <a:pt x="69628" y="122102"/>
                </a:lnTo>
                <a:lnTo>
                  <a:pt x="90583" y="122102"/>
                </a:lnTo>
                <a:lnTo>
                  <a:pt x="90583" y="52486"/>
                </a:lnTo>
                <a:lnTo>
                  <a:pt x="91096" y="43925"/>
                </a:lnTo>
                <a:lnTo>
                  <a:pt x="108839" y="19202"/>
                </a:lnTo>
                <a:lnTo>
                  <a:pt x="86773" y="19202"/>
                </a:lnTo>
                <a:lnTo>
                  <a:pt x="86245" y="18166"/>
                </a:lnTo>
                <a:close/>
              </a:path>
              <a:path w="160655" h="122555">
                <a:moveTo>
                  <a:pt x="155786" y="18166"/>
                </a:moveTo>
                <a:lnTo>
                  <a:pt x="124888" y="18166"/>
                </a:lnTo>
                <a:lnTo>
                  <a:pt x="129582" y="20086"/>
                </a:lnTo>
                <a:lnTo>
                  <a:pt x="133423" y="23012"/>
                </a:lnTo>
                <a:lnTo>
                  <a:pt x="137233" y="25786"/>
                </a:lnTo>
                <a:lnTo>
                  <a:pt x="139122" y="31516"/>
                </a:lnTo>
                <a:lnTo>
                  <a:pt x="139122" y="122102"/>
                </a:lnTo>
                <a:lnTo>
                  <a:pt x="160215" y="122102"/>
                </a:lnTo>
                <a:lnTo>
                  <a:pt x="160215" y="31516"/>
                </a:lnTo>
                <a:lnTo>
                  <a:pt x="158294" y="23896"/>
                </a:lnTo>
                <a:lnTo>
                  <a:pt x="155786" y="18166"/>
                </a:lnTo>
                <a:close/>
              </a:path>
              <a:path w="160655" h="122555">
                <a:moveTo>
                  <a:pt x="64794" y="0"/>
                </a:moveTo>
                <a:lnTo>
                  <a:pt x="46756" y="0"/>
                </a:lnTo>
                <a:lnTo>
                  <a:pt x="39136" y="1920"/>
                </a:lnTo>
                <a:lnTo>
                  <a:pt x="32397" y="6736"/>
                </a:lnTo>
                <a:lnTo>
                  <a:pt x="28587" y="9540"/>
                </a:lnTo>
                <a:lnTo>
                  <a:pt x="24777" y="13472"/>
                </a:lnTo>
                <a:lnTo>
                  <a:pt x="20074" y="19202"/>
                </a:lnTo>
                <a:lnTo>
                  <a:pt x="39594" y="19202"/>
                </a:lnTo>
                <a:lnTo>
                  <a:pt x="41934" y="18166"/>
                </a:lnTo>
                <a:lnTo>
                  <a:pt x="86245" y="18166"/>
                </a:lnTo>
                <a:lnTo>
                  <a:pt x="83856" y="13472"/>
                </a:lnTo>
                <a:lnTo>
                  <a:pt x="81058" y="9540"/>
                </a:lnTo>
                <a:lnTo>
                  <a:pt x="78141" y="6736"/>
                </a:lnTo>
                <a:lnTo>
                  <a:pt x="72426" y="1920"/>
                </a:lnTo>
                <a:lnTo>
                  <a:pt x="64794" y="0"/>
                </a:lnTo>
                <a:close/>
              </a:path>
              <a:path w="160655" h="122555">
                <a:moveTo>
                  <a:pt x="122998" y="0"/>
                </a:moveTo>
                <a:lnTo>
                  <a:pt x="115348" y="0"/>
                </a:lnTo>
                <a:lnTo>
                  <a:pt x="108642" y="1920"/>
                </a:lnTo>
                <a:lnTo>
                  <a:pt x="102912" y="4846"/>
                </a:lnTo>
                <a:lnTo>
                  <a:pt x="96298" y="7619"/>
                </a:lnTo>
                <a:lnTo>
                  <a:pt x="91476" y="12466"/>
                </a:lnTo>
                <a:lnTo>
                  <a:pt x="86773" y="19202"/>
                </a:lnTo>
                <a:lnTo>
                  <a:pt x="108839" y="19202"/>
                </a:lnTo>
                <a:lnTo>
                  <a:pt x="111538" y="18166"/>
                </a:lnTo>
                <a:lnTo>
                  <a:pt x="155786" y="18166"/>
                </a:lnTo>
                <a:lnTo>
                  <a:pt x="155399" y="17282"/>
                </a:lnTo>
                <a:lnTo>
                  <a:pt x="150186" y="9708"/>
                </a:lnTo>
                <a:lnTo>
                  <a:pt x="143096" y="4309"/>
                </a:lnTo>
                <a:lnTo>
                  <a:pt x="134057" y="1075"/>
                </a:lnTo>
                <a:lnTo>
                  <a:pt x="1229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145261" y="3232785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482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156249" y="3078479"/>
            <a:ext cx="0" cy="144780"/>
          </a:xfrm>
          <a:custGeom>
            <a:avLst/>
            <a:gdLst/>
            <a:ahLst/>
            <a:cxnLst/>
            <a:rect l="l" t="t" r="r" b="b"/>
            <a:pathLst>
              <a:path h="144780">
                <a:moveTo>
                  <a:pt x="0" y="0"/>
                </a:moveTo>
                <a:lnTo>
                  <a:pt x="0" y="144779"/>
                </a:lnTo>
              </a:path>
            </a:pathLst>
          </a:custGeom>
          <a:ln w="219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261512" y="3075950"/>
            <a:ext cx="52705" cy="212725"/>
          </a:xfrm>
          <a:custGeom>
            <a:avLst/>
            <a:gdLst/>
            <a:ahLst/>
            <a:cxnLst/>
            <a:rect l="l" t="t" r="r" b="b"/>
            <a:pathLst>
              <a:path w="52704" h="212725">
                <a:moveTo>
                  <a:pt x="13350" y="0"/>
                </a:moveTo>
                <a:lnTo>
                  <a:pt x="0" y="0"/>
                </a:lnTo>
                <a:lnTo>
                  <a:pt x="7720" y="14807"/>
                </a:lnTo>
                <a:lnTo>
                  <a:pt x="13845" y="27729"/>
                </a:lnTo>
                <a:lnTo>
                  <a:pt x="28191" y="69995"/>
                </a:lnTo>
                <a:lnTo>
                  <a:pt x="31516" y="106710"/>
                </a:lnTo>
                <a:lnTo>
                  <a:pt x="31174" y="119055"/>
                </a:lnTo>
                <a:lnTo>
                  <a:pt x="23896" y="162976"/>
                </a:lnTo>
                <a:lnTo>
                  <a:pt x="1005" y="212537"/>
                </a:lnTo>
                <a:lnTo>
                  <a:pt x="14356" y="212537"/>
                </a:lnTo>
                <a:lnTo>
                  <a:pt x="34282" y="179912"/>
                </a:lnTo>
                <a:lnTo>
                  <a:pt x="48556" y="142333"/>
                </a:lnTo>
                <a:lnTo>
                  <a:pt x="52486" y="105826"/>
                </a:lnTo>
                <a:lnTo>
                  <a:pt x="52294" y="99361"/>
                </a:lnTo>
                <a:lnTo>
                  <a:pt x="51728" y="92834"/>
                </a:lnTo>
                <a:lnTo>
                  <a:pt x="50802" y="86135"/>
                </a:lnTo>
                <a:lnTo>
                  <a:pt x="49529" y="79156"/>
                </a:lnTo>
                <a:lnTo>
                  <a:pt x="48515" y="72517"/>
                </a:lnTo>
                <a:lnTo>
                  <a:pt x="46828" y="65634"/>
                </a:lnTo>
                <a:lnTo>
                  <a:pt x="44587" y="58586"/>
                </a:lnTo>
                <a:lnTo>
                  <a:pt x="41909" y="51450"/>
                </a:lnTo>
                <a:lnTo>
                  <a:pt x="39136" y="44714"/>
                </a:lnTo>
                <a:lnTo>
                  <a:pt x="37216" y="38130"/>
                </a:lnTo>
                <a:lnTo>
                  <a:pt x="34289" y="34320"/>
                </a:lnTo>
                <a:lnTo>
                  <a:pt x="31828" y="29596"/>
                </a:lnTo>
                <a:lnTo>
                  <a:pt x="27397" y="22498"/>
                </a:lnTo>
                <a:lnTo>
                  <a:pt x="21178" y="12730"/>
                </a:lnTo>
                <a:lnTo>
                  <a:pt x="13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088331" y="5153573"/>
            <a:ext cx="111125" cy="160655"/>
          </a:xfrm>
          <a:custGeom>
            <a:avLst/>
            <a:gdLst/>
            <a:ahLst/>
            <a:cxnLst/>
            <a:rect l="l" t="t" r="r" b="b"/>
            <a:pathLst>
              <a:path w="111125" h="160654">
                <a:moveTo>
                  <a:pt x="100697" y="18108"/>
                </a:moveTo>
                <a:lnTo>
                  <a:pt x="66699" y="18108"/>
                </a:lnTo>
                <a:lnTo>
                  <a:pt x="74319" y="20967"/>
                </a:lnTo>
                <a:lnTo>
                  <a:pt x="80046" y="26682"/>
                </a:lnTo>
                <a:lnTo>
                  <a:pt x="85761" y="31455"/>
                </a:lnTo>
                <a:lnTo>
                  <a:pt x="88678" y="39075"/>
                </a:lnTo>
                <a:lnTo>
                  <a:pt x="88678" y="56232"/>
                </a:lnTo>
                <a:lnTo>
                  <a:pt x="84868" y="63852"/>
                </a:lnTo>
                <a:lnTo>
                  <a:pt x="75343" y="73389"/>
                </a:lnTo>
                <a:lnTo>
                  <a:pt x="68604" y="78150"/>
                </a:lnTo>
                <a:lnTo>
                  <a:pt x="38112" y="96261"/>
                </a:lnTo>
                <a:lnTo>
                  <a:pt x="28164" y="102720"/>
                </a:lnTo>
                <a:lnTo>
                  <a:pt x="2888" y="140577"/>
                </a:lnTo>
                <a:lnTo>
                  <a:pt x="0" y="160114"/>
                </a:lnTo>
                <a:lnTo>
                  <a:pt x="109645" y="160114"/>
                </a:lnTo>
                <a:lnTo>
                  <a:pt x="109645" y="141052"/>
                </a:lnTo>
                <a:lnTo>
                  <a:pt x="22872" y="141052"/>
                </a:lnTo>
                <a:lnTo>
                  <a:pt x="24846" y="134949"/>
                </a:lnTo>
                <a:lnTo>
                  <a:pt x="27904" y="129378"/>
                </a:lnTo>
                <a:lnTo>
                  <a:pt x="32035" y="124165"/>
                </a:lnTo>
                <a:lnTo>
                  <a:pt x="37231" y="119134"/>
                </a:lnTo>
                <a:lnTo>
                  <a:pt x="41041" y="115324"/>
                </a:lnTo>
                <a:lnTo>
                  <a:pt x="46756" y="111501"/>
                </a:lnTo>
                <a:lnTo>
                  <a:pt x="53364" y="107691"/>
                </a:lnTo>
                <a:lnTo>
                  <a:pt x="78325" y="93728"/>
                </a:lnTo>
                <a:lnTo>
                  <a:pt x="86139" y="88872"/>
                </a:lnTo>
                <a:lnTo>
                  <a:pt x="109668" y="56734"/>
                </a:lnTo>
                <a:lnTo>
                  <a:pt x="110538" y="47646"/>
                </a:lnTo>
                <a:lnTo>
                  <a:pt x="109684" y="38686"/>
                </a:lnTo>
                <a:lnTo>
                  <a:pt x="107234" y="30259"/>
                </a:lnTo>
                <a:lnTo>
                  <a:pt x="103355" y="22188"/>
                </a:lnTo>
                <a:lnTo>
                  <a:pt x="100697" y="18108"/>
                </a:lnTo>
                <a:close/>
              </a:path>
              <a:path w="111125" h="160654">
                <a:moveTo>
                  <a:pt x="58186" y="0"/>
                </a:moveTo>
                <a:lnTo>
                  <a:pt x="18369" y="14636"/>
                </a:lnTo>
                <a:lnTo>
                  <a:pt x="3809" y="57183"/>
                </a:lnTo>
                <a:lnTo>
                  <a:pt x="24777" y="57183"/>
                </a:lnTo>
                <a:lnTo>
                  <a:pt x="24777" y="46695"/>
                </a:lnTo>
                <a:lnTo>
                  <a:pt x="26682" y="39075"/>
                </a:lnTo>
                <a:lnTo>
                  <a:pt x="58186" y="18108"/>
                </a:lnTo>
                <a:lnTo>
                  <a:pt x="100697" y="18108"/>
                </a:lnTo>
                <a:lnTo>
                  <a:pt x="98215" y="14298"/>
                </a:lnTo>
                <a:lnTo>
                  <a:pt x="90850" y="8040"/>
                </a:lnTo>
                <a:lnTo>
                  <a:pt x="81723" y="3572"/>
                </a:lnTo>
                <a:lnTo>
                  <a:pt x="70835" y="892"/>
                </a:lnTo>
                <a:lnTo>
                  <a:pt x="581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123645" y="5485232"/>
            <a:ext cx="58419" cy="159385"/>
          </a:xfrm>
          <a:custGeom>
            <a:avLst/>
            <a:gdLst/>
            <a:ahLst/>
            <a:cxnLst/>
            <a:rect l="l" t="t" r="r" b="b"/>
            <a:pathLst>
              <a:path w="58419" h="159385">
                <a:moveTo>
                  <a:pt x="58067" y="0"/>
                </a:moveTo>
                <a:lnTo>
                  <a:pt x="42827" y="0"/>
                </a:lnTo>
                <a:lnTo>
                  <a:pt x="40365" y="8416"/>
                </a:lnTo>
                <a:lnTo>
                  <a:pt x="37247" y="15132"/>
                </a:lnTo>
                <a:lnTo>
                  <a:pt x="0" y="30492"/>
                </a:lnTo>
                <a:lnTo>
                  <a:pt x="0" y="45756"/>
                </a:lnTo>
                <a:lnTo>
                  <a:pt x="37100" y="45756"/>
                </a:lnTo>
                <a:lnTo>
                  <a:pt x="37100" y="159151"/>
                </a:lnTo>
                <a:lnTo>
                  <a:pt x="58067" y="159151"/>
                </a:lnTo>
                <a:lnTo>
                  <a:pt x="58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095951" y="5814035"/>
            <a:ext cx="111125" cy="164465"/>
          </a:xfrm>
          <a:custGeom>
            <a:avLst/>
            <a:gdLst/>
            <a:ahLst/>
            <a:cxnLst/>
            <a:rect l="l" t="t" r="r" b="b"/>
            <a:pathLst>
              <a:path w="111125" h="164464">
                <a:moveTo>
                  <a:pt x="55269" y="0"/>
                </a:moveTo>
                <a:lnTo>
                  <a:pt x="18732" y="16232"/>
                </a:lnTo>
                <a:lnTo>
                  <a:pt x="2050" y="57775"/>
                </a:lnTo>
                <a:lnTo>
                  <a:pt x="0" y="82914"/>
                </a:lnTo>
                <a:lnTo>
                  <a:pt x="465" y="96539"/>
                </a:lnTo>
                <a:lnTo>
                  <a:pt x="12454" y="139138"/>
                </a:lnTo>
                <a:lnTo>
                  <a:pt x="54376" y="163924"/>
                </a:lnTo>
                <a:lnTo>
                  <a:pt x="66705" y="162673"/>
                </a:lnTo>
                <a:lnTo>
                  <a:pt x="77489" y="158951"/>
                </a:lnTo>
                <a:lnTo>
                  <a:pt x="86773" y="152805"/>
                </a:lnTo>
                <a:lnTo>
                  <a:pt x="93189" y="145816"/>
                </a:lnTo>
                <a:lnTo>
                  <a:pt x="54376" y="145816"/>
                </a:lnTo>
                <a:lnTo>
                  <a:pt x="45619" y="144385"/>
                </a:lnTo>
                <a:lnTo>
                  <a:pt x="23407" y="105901"/>
                </a:lnTo>
                <a:lnTo>
                  <a:pt x="21979" y="83868"/>
                </a:lnTo>
                <a:lnTo>
                  <a:pt x="22505" y="68499"/>
                </a:lnTo>
                <a:lnTo>
                  <a:pt x="34811" y="27755"/>
                </a:lnTo>
                <a:lnTo>
                  <a:pt x="56281" y="18111"/>
                </a:lnTo>
                <a:lnTo>
                  <a:pt x="94247" y="18111"/>
                </a:lnTo>
                <a:lnTo>
                  <a:pt x="93201" y="16466"/>
                </a:lnTo>
                <a:lnTo>
                  <a:pt x="85778" y="9261"/>
                </a:lnTo>
                <a:lnTo>
                  <a:pt x="76920" y="4116"/>
                </a:lnTo>
                <a:lnTo>
                  <a:pt x="66705" y="1027"/>
                </a:lnTo>
                <a:lnTo>
                  <a:pt x="55269" y="0"/>
                </a:lnTo>
                <a:close/>
              </a:path>
              <a:path w="111125" h="164464">
                <a:moveTo>
                  <a:pt x="94247" y="18111"/>
                </a:moveTo>
                <a:lnTo>
                  <a:pt x="56281" y="18111"/>
                </a:lnTo>
                <a:lnTo>
                  <a:pt x="64829" y="19182"/>
                </a:lnTo>
                <a:lnTo>
                  <a:pt x="71973" y="22397"/>
                </a:lnTo>
                <a:lnTo>
                  <a:pt x="88305" y="67155"/>
                </a:lnTo>
                <a:lnTo>
                  <a:pt x="88678" y="80046"/>
                </a:lnTo>
                <a:lnTo>
                  <a:pt x="88119" y="97742"/>
                </a:lnTo>
                <a:lnTo>
                  <a:pt x="74336" y="137770"/>
                </a:lnTo>
                <a:lnTo>
                  <a:pt x="54376" y="145816"/>
                </a:lnTo>
                <a:lnTo>
                  <a:pt x="93189" y="145816"/>
                </a:lnTo>
                <a:lnTo>
                  <a:pt x="108831" y="103774"/>
                </a:lnTo>
                <a:lnTo>
                  <a:pt x="110538" y="80046"/>
                </a:lnTo>
                <a:lnTo>
                  <a:pt x="110081" y="66895"/>
                </a:lnTo>
                <a:lnTo>
                  <a:pt x="108709" y="54887"/>
                </a:lnTo>
                <a:lnTo>
                  <a:pt x="106421" y="44023"/>
                </a:lnTo>
                <a:lnTo>
                  <a:pt x="103217" y="34304"/>
                </a:lnTo>
                <a:lnTo>
                  <a:pt x="99096" y="25731"/>
                </a:lnTo>
                <a:lnTo>
                  <a:pt x="94247" y="181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394008" y="1999975"/>
            <a:ext cx="113664" cy="126364"/>
          </a:xfrm>
          <a:custGeom>
            <a:avLst/>
            <a:gdLst/>
            <a:ahLst/>
            <a:cxnLst/>
            <a:rect l="l" t="t" r="r" b="b"/>
            <a:pathLst>
              <a:path w="113664" h="126364">
                <a:moveTo>
                  <a:pt x="95343" y="16123"/>
                </a:moveTo>
                <a:lnTo>
                  <a:pt x="60990" y="16123"/>
                </a:lnTo>
                <a:lnTo>
                  <a:pt x="68640" y="18044"/>
                </a:lnTo>
                <a:lnTo>
                  <a:pt x="73456" y="20970"/>
                </a:lnTo>
                <a:lnTo>
                  <a:pt x="78150" y="23743"/>
                </a:lnTo>
                <a:lnTo>
                  <a:pt x="80070" y="29474"/>
                </a:lnTo>
                <a:lnTo>
                  <a:pt x="80070" y="41909"/>
                </a:lnTo>
                <a:lnTo>
                  <a:pt x="38130" y="53339"/>
                </a:lnTo>
                <a:lnTo>
                  <a:pt x="30055" y="55134"/>
                </a:lnTo>
                <a:lnTo>
                  <a:pt x="702" y="82511"/>
                </a:lnTo>
                <a:lnTo>
                  <a:pt x="0" y="90556"/>
                </a:lnTo>
                <a:lnTo>
                  <a:pt x="702" y="97505"/>
                </a:lnTo>
                <a:lnTo>
                  <a:pt x="30055" y="125061"/>
                </a:lnTo>
                <a:lnTo>
                  <a:pt x="38130" y="125760"/>
                </a:lnTo>
                <a:lnTo>
                  <a:pt x="44955" y="125405"/>
                </a:lnTo>
                <a:lnTo>
                  <a:pt x="79222" y="108600"/>
                </a:lnTo>
                <a:lnTo>
                  <a:pt x="37124" y="108600"/>
                </a:lnTo>
                <a:lnTo>
                  <a:pt x="31394" y="106710"/>
                </a:lnTo>
                <a:lnTo>
                  <a:pt x="27584" y="103906"/>
                </a:lnTo>
                <a:lnTo>
                  <a:pt x="23774" y="100096"/>
                </a:lnTo>
                <a:lnTo>
                  <a:pt x="20970" y="96286"/>
                </a:lnTo>
                <a:lnTo>
                  <a:pt x="20970" y="81930"/>
                </a:lnTo>
                <a:lnTo>
                  <a:pt x="59100" y="67696"/>
                </a:lnTo>
                <a:lnTo>
                  <a:pt x="62910" y="66690"/>
                </a:lnTo>
                <a:lnTo>
                  <a:pt x="66720" y="65806"/>
                </a:lnTo>
                <a:lnTo>
                  <a:pt x="70530" y="64800"/>
                </a:lnTo>
                <a:lnTo>
                  <a:pt x="74340" y="63886"/>
                </a:lnTo>
                <a:lnTo>
                  <a:pt x="77266" y="62880"/>
                </a:lnTo>
                <a:lnTo>
                  <a:pt x="80070" y="60959"/>
                </a:lnTo>
                <a:lnTo>
                  <a:pt x="100126" y="60959"/>
                </a:lnTo>
                <a:lnTo>
                  <a:pt x="100126" y="32400"/>
                </a:lnTo>
                <a:lnTo>
                  <a:pt x="99241" y="24512"/>
                </a:lnTo>
                <a:lnTo>
                  <a:pt x="96655" y="17872"/>
                </a:lnTo>
                <a:lnTo>
                  <a:pt x="95343" y="16123"/>
                </a:lnTo>
                <a:close/>
              </a:path>
              <a:path w="113664" h="126364">
                <a:moveTo>
                  <a:pt x="101010" y="105826"/>
                </a:moveTo>
                <a:lnTo>
                  <a:pt x="81076" y="105826"/>
                </a:lnTo>
                <a:lnTo>
                  <a:pt x="81960" y="110520"/>
                </a:lnTo>
                <a:lnTo>
                  <a:pt x="82966" y="114330"/>
                </a:lnTo>
                <a:lnTo>
                  <a:pt x="83880" y="117256"/>
                </a:lnTo>
                <a:lnTo>
                  <a:pt x="87690" y="121950"/>
                </a:lnTo>
                <a:lnTo>
                  <a:pt x="92506" y="123870"/>
                </a:lnTo>
                <a:lnTo>
                  <a:pt x="107746" y="123870"/>
                </a:lnTo>
                <a:lnTo>
                  <a:pt x="109667" y="122956"/>
                </a:lnTo>
                <a:lnTo>
                  <a:pt x="113477" y="121950"/>
                </a:lnTo>
                <a:lnTo>
                  <a:pt x="113477" y="107716"/>
                </a:lnTo>
                <a:lnTo>
                  <a:pt x="102047" y="107716"/>
                </a:lnTo>
                <a:lnTo>
                  <a:pt x="101010" y="105826"/>
                </a:lnTo>
                <a:close/>
              </a:path>
              <a:path w="113664" h="126364">
                <a:moveTo>
                  <a:pt x="100126" y="60959"/>
                </a:moveTo>
                <a:lnTo>
                  <a:pt x="80070" y="60959"/>
                </a:lnTo>
                <a:lnTo>
                  <a:pt x="80070" y="77236"/>
                </a:lnTo>
                <a:lnTo>
                  <a:pt x="78997" y="85796"/>
                </a:lnTo>
                <a:lnTo>
                  <a:pt x="49560" y="108600"/>
                </a:lnTo>
                <a:lnTo>
                  <a:pt x="79222" y="108600"/>
                </a:lnTo>
                <a:lnTo>
                  <a:pt x="81076" y="105826"/>
                </a:lnTo>
                <a:lnTo>
                  <a:pt x="101010" y="105826"/>
                </a:lnTo>
                <a:lnTo>
                  <a:pt x="100126" y="104790"/>
                </a:lnTo>
                <a:lnTo>
                  <a:pt x="100126" y="60959"/>
                </a:lnTo>
                <a:close/>
              </a:path>
              <a:path w="113664" h="126364">
                <a:moveTo>
                  <a:pt x="52364" y="0"/>
                </a:moveTo>
                <a:lnTo>
                  <a:pt x="14715" y="13541"/>
                </a:lnTo>
                <a:lnTo>
                  <a:pt x="6614" y="39014"/>
                </a:lnTo>
                <a:lnTo>
                  <a:pt x="24780" y="39014"/>
                </a:lnTo>
                <a:lnTo>
                  <a:pt x="25694" y="32400"/>
                </a:lnTo>
                <a:lnTo>
                  <a:pt x="27584" y="28590"/>
                </a:lnTo>
                <a:lnTo>
                  <a:pt x="30510" y="24780"/>
                </a:lnTo>
                <a:lnTo>
                  <a:pt x="34320" y="19049"/>
                </a:lnTo>
                <a:lnTo>
                  <a:pt x="41940" y="16123"/>
                </a:lnTo>
                <a:lnTo>
                  <a:pt x="95343" y="16123"/>
                </a:lnTo>
                <a:lnTo>
                  <a:pt x="92475" y="12302"/>
                </a:lnTo>
                <a:lnTo>
                  <a:pt x="86807" y="7619"/>
                </a:lnTo>
                <a:lnTo>
                  <a:pt x="79792" y="4024"/>
                </a:lnTo>
                <a:lnTo>
                  <a:pt x="71723" y="1672"/>
                </a:lnTo>
                <a:lnTo>
                  <a:pt x="62585" y="389"/>
                </a:lnTo>
                <a:lnTo>
                  <a:pt x="523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18915" y="1999975"/>
            <a:ext cx="105410" cy="170180"/>
          </a:xfrm>
          <a:custGeom>
            <a:avLst/>
            <a:gdLst/>
            <a:ahLst/>
            <a:cxnLst/>
            <a:rect l="l" t="t" r="r" b="b"/>
            <a:pathLst>
              <a:path w="105410" h="170180">
                <a:moveTo>
                  <a:pt x="104820" y="107716"/>
                </a:moveTo>
                <a:lnTo>
                  <a:pt x="84734" y="107716"/>
                </a:lnTo>
                <a:lnTo>
                  <a:pt x="84734" y="169590"/>
                </a:lnTo>
                <a:lnTo>
                  <a:pt x="104820" y="169590"/>
                </a:lnTo>
                <a:lnTo>
                  <a:pt x="104820" y="107716"/>
                </a:lnTo>
                <a:close/>
              </a:path>
              <a:path w="105410" h="170180">
                <a:moveTo>
                  <a:pt x="50444" y="0"/>
                </a:moveTo>
                <a:lnTo>
                  <a:pt x="13350" y="18044"/>
                </a:lnTo>
                <a:lnTo>
                  <a:pt x="0" y="64800"/>
                </a:lnTo>
                <a:lnTo>
                  <a:pt x="882" y="79436"/>
                </a:lnTo>
                <a:lnTo>
                  <a:pt x="22309" y="116926"/>
                </a:lnTo>
                <a:lnTo>
                  <a:pt x="48524" y="125760"/>
                </a:lnTo>
                <a:lnTo>
                  <a:pt x="57180" y="125760"/>
                </a:lnTo>
                <a:lnTo>
                  <a:pt x="84146" y="108600"/>
                </a:lnTo>
                <a:lnTo>
                  <a:pt x="52334" y="108600"/>
                </a:lnTo>
                <a:lnTo>
                  <a:pt x="43211" y="107376"/>
                </a:lnTo>
                <a:lnTo>
                  <a:pt x="21154" y="71363"/>
                </a:lnTo>
                <a:lnTo>
                  <a:pt x="20970" y="63886"/>
                </a:lnTo>
                <a:lnTo>
                  <a:pt x="21493" y="52588"/>
                </a:lnTo>
                <a:lnTo>
                  <a:pt x="46121" y="17874"/>
                </a:lnTo>
                <a:lnTo>
                  <a:pt x="52334" y="17160"/>
                </a:lnTo>
                <a:lnTo>
                  <a:pt x="84275" y="17160"/>
                </a:lnTo>
                <a:lnTo>
                  <a:pt x="81960" y="14234"/>
                </a:lnTo>
                <a:lnTo>
                  <a:pt x="57410" y="513"/>
                </a:lnTo>
                <a:lnTo>
                  <a:pt x="50444" y="0"/>
                </a:lnTo>
                <a:close/>
              </a:path>
              <a:path w="105410" h="170180">
                <a:moveTo>
                  <a:pt x="84275" y="17160"/>
                </a:moveTo>
                <a:lnTo>
                  <a:pt x="52334" y="17160"/>
                </a:lnTo>
                <a:lnTo>
                  <a:pt x="61631" y="18367"/>
                </a:lnTo>
                <a:lnTo>
                  <a:pt x="69498" y="21880"/>
                </a:lnTo>
                <a:lnTo>
                  <a:pt x="85770" y="60959"/>
                </a:lnTo>
                <a:lnTo>
                  <a:pt x="85424" y="69052"/>
                </a:lnTo>
                <a:lnTo>
                  <a:pt x="62197" y="107362"/>
                </a:lnTo>
                <a:lnTo>
                  <a:pt x="52334" y="108600"/>
                </a:lnTo>
                <a:lnTo>
                  <a:pt x="84146" y="108600"/>
                </a:lnTo>
                <a:lnTo>
                  <a:pt x="84734" y="107716"/>
                </a:lnTo>
                <a:lnTo>
                  <a:pt x="104820" y="107716"/>
                </a:lnTo>
                <a:lnTo>
                  <a:pt x="104820" y="19049"/>
                </a:lnTo>
                <a:lnTo>
                  <a:pt x="85770" y="19049"/>
                </a:lnTo>
                <a:lnTo>
                  <a:pt x="84275" y="17160"/>
                </a:lnTo>
                <a:close/>
              </a:path>
              <a:path w="105410" h="170180">
                <a:moveTo>
                  <a:pt x="104820" y="2804"/>
                </a:moveTo>
                <a:lnTo>
                  <a:pt x="85770" y="2804"/>
                </a:lnTo>
                <a:lnTo>
                  <a:pt x="85770" y="19049"/>
                </a:lnTo>
                <a:lnTo>
                  <a:pt x="104820" y="19049"/>
                </a:lnTo>
                <a:lnTo>
                  <a:pt x="104820" y="28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658026" y="2109536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859" y="0"/>
                </a:lnTo>
              </a:path>
            </a:pathLst>
          </a:custGeom>
          <a:ln w="24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783817" y="1958065"/>
            <a:ext cx="130175" cy="164465"/>
          </a:xfrm>
          <a:custGeom>
            <a:avLst/>
            <a:gdLst/>
            <a:ahLst/>
            <a:cxnLst/>
            <a:rect l="l" t="t" r="r" b="b"/>
            <a:pathLst>
              <a:path w="130175" h="164464">
                <a:moveTo>
                  <a:pt x="26669" y="0"/>
                </a:moveTo>
                <a:lnTo>
                  <a:pt x="0" y="0"/>
                </a:lnTo>
                <a:lnTo>
                  <a:pt x="0" y="163860"/>
                </a:lnTo>
                <a:lnTo>
                  <a:pt x="20970" y="163860"/>
                </a:lnTo>
                <a:lnTo>
                  <a:pt x="20970" y="31363"/>
                </a:lnTo>
                <a:lnTo>
                  <a:pt x="46075" y="31363"/>
                </a:lnTo>
                <a:lnTo>
                  <a:pt x="26669" y="0"/>
                </a:lnTo>
                <a:close/>
              </a:path>
              <a:path w="130175" h="164464">
                <a:moveTo>
                  <a:pt x="46075" y="31363"/>
                </a:moveTo>
                <a:lnTo>
                  <a:pt x="20970" y="31363"/>
                </a:lnTo>
                <a:lnTo>
                  <a:pt x="104820" y="163860"/>
                </a:lnTo>
                <a:lnTo>
                  <a:pt x="129600" y="163860"/>
                </a:lnTo>
                <a:lnTo>
                  <a:pt x="129600" y="132466"/>
                </a:lnTo>
                <a:lnTo>
                  <a:pt x="108630" y="132466"/>
                </a:lnTo>
                <a:lnTo>
                  <a:pt x="46075" y="31363"/>
                </a:lnTo>
                <a:close/>
              </a:path>
              <a:path w="130175" h="164464">
                <a:moveTo>
                  <a:pt x="129600" y="0"/>
                </a:moveTo>
                <a:lnTo>
                  <a:pt x="108630" y="0"/>
                </a:lnTo>
                <a:lnTo>
                  <a:pt x="108630" y="132466"/>
                </a:lnTo>
                <a:lnTo>
                  <a:pt x="129600" y="132466"/>
                </a:lnTo>
                <a:lnTo>
                  <a:pt x="129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939204" y="1999975"/>
            <a:ext cx="113030" cy="126364"/>
          </a:xfrm>
          <a:custGeom>
            <a:avLst/>
            <a:gdLst/>
            <a:ahLst/>
            <a:cxnLst/>
            <a:rect l="l" t="t" r="r" b="b"/>
            <a:pathLst>
              <a:path w="113029" h="126364">
                <a:moveTo>
                  <a:pt x="94300" y="16123"/>
                </a:moveTo>
                <a:lnTo>
                  <a:pt x="60959" y="16123"/>
                </a:lnTo>
                <a:lnTo>
                  <a:pt x="67574" y="18044"/>
                </a:lnTo>
                <a:lnTo>
                  <a:pt x="72389" y="20970"/>
                </a:lnTo>
                <a:lnTo>
                  <a:pt x="77114" y="23743"/>
                </a:lnTo>
                <a:lnTo>
                  <a:pt x="80040" y="29474"/>
                </a:lnTo>
                <a:lnTo>
                  <a:pt x="80040" y="39014"/>
                </a:lnTo>
                <a:lnTo>
                  <a:pt x="79004" y="41909"/>
                </a:lnTo>
                <a:lnTo>
                  <a:pt x="78120" y="43830"/>
                </a:lnTo>
                <a:lnTo>
                  <a:pt x="77114" y="46634"/>
                </a:lnTo>
                <a:lnTo>
                  <a:pt x="73304" y="48524"/>
                </a:lnTo>
                <a:lnTo>
                  <a:pt x="68579" y="49529"/>
                </a:lnTo>
                <a:lnTo>
                  <a:pt x="37094" y="53339"/>
                </a:lnTo>
                <a:lnTo>
                  <a:pt x="29051" y="55134"/>
                </a:lnTo>
                <a:lnTo>
                  <a:pt x="552" y="82511"/>
                </a:lnTo>
                <a:lnTo>
                  <a:pt x="0" y="90556"/>
                </a:lnTo>
                <a:lnTo>
                  <a:pt x="552" y="97505"/>
                </a:lnTo>
                <a:lnTo>
                  <a:pt x="29476" y="125061"/>
                </a:lnTo>
                <a:lnTo>
                  <a:pt x="37094" y="125760"/>
                </a:lnTo>
                <a:lnTo>
                  <a:pt x="44063" y="125405"/>
                </a:lnTo>
                <a:lnTo>
                  <a:pt x="78186" y="108600"/>
                </a:lnTo>
                <a:lnTo>
                  <a:pt x="36210" y="108600"/>
                </a:lnTo>
                <a:lnTo>
                  <a:pt x="31363" y="106710"/>
                </a:lnTo>
                <a:lnTo>
                  <a:pt x="26669" y="103906"/>
                </a:lnTo>
                <a:lnTo>
                  <a:pt x="22859" y="100096"/>
                </a:lnTo>
                <a:lnTo>
                  <a:pt x="20970" y="96286"/>
                </a:lnTo>
                <a:lnTo>
                  <a:pt x="20970" y="81930"/>
                </a:lnTo>
                <a:lnTo>
                  <a:pt x="58064" y="67696"/>
                </a:lnTo>
                <a:lnTo>
                  <a:pt x="61874" y="66690"/>
                </a:lnTo>
                <a:lnTo>
                  <a:pt x="65684" y="65806"/>
                </a:lnTo>
                <a:lnTo>
                  <a:pt x="69494" y="64800"/>
                </a:lnTo>
                <a:lnTo>
                  <a:pt x="73304" y="63886"/>
                </a:lnTo>
                <a:lnTo>
                  <a:pt x="76230" y="62880"/>
                </a:lnTo>
                <a:lnTo>
                  <a:pt x="79004" y="60959"/>
                </a:lnTo>
                <a:lnTo>
                  <a:pt x="99090" y="60959"/>
                </a:lnTo>
                <a:lnTo>
                  <a:pt x="99090" y="32400"/>
                </a:lnTo>
                <a:lnTo>
                  <a:pt x="98204" y="24512"/>
                </a:lnTo>
                <a:lnTo>
                  <a:pt x="95615" y="17872"/>
                </a:lnTo>
                <a:lnTo>
                  <a:pt x="94300" y="16123"/>
                </a:lnTo>
                <a:close/>
              </a:path>
              <a:path w="113029" h="126364">
                <a:moveTo>
                  <a:pt x="99974" y="105826"/>
                </a:moveTo>
                <a:lnTo>
                  <a:pt x="80040" y="105826"/>
                </a:lnTo>
                <a:lnTo>
                  <a:pt x="80924" y="110520"/>
                </a:lnTo>
                <a:lnTo>
                  <a:pt x="81930" y="114330"/>
                </a:lnTo>
                <a:lnTo>
                  <a:pt x="83850" y="117256"/>
                </a:lnTo>
                <a:lnTo>
                  <a:pt x="86654" y="121950"/>
                </a:lnTo>
                <a:lnTo>
                  <a:pt x="91470" y="123870"/>
                </a:lnTo>
                <a:lnTo>
                  <a:pt x="106710" y="123870"/>
                </a:lnTo>
                <a:lnTo>
                  <a:pt x="109514" y="122956"/>
                </a:lnTo>
                <a:lnTo>
                  <a:pt x="112440" y="121950"/>
                </a:lnTo>
                <a:lnTo>
                  <a:pt x="112440" y="107716"/>
                </a:lnTo>
                <a:lnTo>
                  <a:pt x="100980" y="107716"/>
                </a:lnTo>
                <a:lnTo>
                  <a:pt x="99974" y="105826"/>
                </a:lnTo>
                <a:close/>
              </a:path>
              <a:path w="113029" h="126364">
                <a:moveTo>
                  <a:pt x="99090" y="60959"/>
                </a:moveTo>
                <a:lnTo>
                  <a:pt x="79004" y="60959"/>
                </a:lnTo>
                <a:lnTo>
                  <a:pt x="79004" y="77236"/>
                </a:lnTo>
                <a:lnTo>
                  <a:pt x="77934" y="85796"/>
                </a:lnTo>
                <a:lnTo>
                  <a:pt x="48524" y="108600"/>
                </a:lnTo>
                <a:lnTo>
                  <a:pt x="78186" y="108600"/>
                </a:lnTo>
                <a:lnTo>
                  <a:pt x="80040" y="105826"/>
                </a:lnTo>
                <a:lnTo>
                  <a:pt x="99974" y="105826"/>
                </a:lnTo>
                <a:lnTo>
                  <a:pt x="99090" y="104790"/>
                </a:lnTo>
                <a:lnTo>
                  <a:pt x="99090" y="60959"/>
                </a:lnTo>
                <a:close/>
              </a:path>
              <a:path w="113029" h="126364">
                <a:moveTo>
                  <a:pt x="52334" y="0"/>
                </a:moveTo>
                <a:lnTo>
                  <a:pt x="13685" y="13541"/>
                </a:lnTo>
                <a:lnTo>
                  <a:pt x="5699" y="39014"/>
                </a:lnTo>
                <a:lnTo>
                  <a:pt x="24780" y="39014"/>
                </a:lnTo>
                <a:lnTo>
                  <a:pt x="24780" y="32400"/>
                </a:lnTo>
                <a:lnTo>
                  <a:pt x="26669" y="28590"/>
                </a:lnTo>
                <a:lnTo>
                  <a:pt x="29474" y="24780"/>
                </a:lnTo>
                <a:lnTo>
                  <a:pt x="33284" y="19049"/>
                </a:lnTo>
                <a:lnTo>
                  <a:pt x="40904" y="16123"/>
                </a:lnTo>
                <a:lnTo>
                  <a:pt x="94300" y="16123"/>
                </a:lnTo>
                <a:lnTo>
                  <a:pt x="91426" y="12302"/>
                </a:lnTo>
                <a:lnTo>
                  <a:pt x="85740" y="7619"/>
                </a:lnTo>
                <a:lnTo>
                  <a:pt x="78758" y="4024"/>
                </a:lnTo>
                <a:lnTo>
                  <a:pt x="70808" y="1672"/>
                </a:lnTo>
                <a:lnTo>
                  <a:pt x="61972" y="389"/>
                </a:lnTo>
                <a:lnTo>
                  <a:pt x="523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066885" y="1954255"/>
            <a:ext cx="159385" cy="172720"/>
          </a:xfrm>
          <a:custGeom>
            <a:avLst/>
            <a:gdLst/>
            <a:ahLst/>
            <a:cxnLst/>
            <a:rect l="l" t="t" r="r" b="b"/>
            <a:pathLst>
              <a:path w="159385" h="172719">
                <a:moveTo>
                  <a:pt x="79034" y="0"/>
                </a:moveTo>
                <a:lnTo>
                  <a:pt x="32684" y="12950"/>
                </a:lnTo>
                <a:lnTo>
                  <a:pt x="5945" y="50308"/>
                </a:lnTo>
                <a:lnTo>
                  <a:pt x="0" y="86624"/>
                </a:lnTo>
                <a:lnTo>
                  <a:pt x="787" y="100979"/>
                </a:lnTo>
                <a:lnTo>
                  <a:pt x="12293" y="137521"/>
                </a:lnTo>
                <a:lnTo>
                  <a:pt x="44641" y="166157"/>
                </a:lnTo>
                <a:lnTo>
                  <a:pt x="78120" y="172486"/>
                </a:lnTo>
                <a:lnTo>
                  <a:pt x="90986" y="171693"/>
                </a:lnTo>
                <a:lnTo>
                  <a:pt x="132323" y="152656"/>
                </a:lnTo>
                <a:lnTo>
                  <a:pt x="132521" y="152430"/>
                </a:lnTo>
                <a:lnTo>
                  <a:pt x="80924" y="152430"/>
                </a:lnTo>
                <a:lnTo>
                  <a:pt x="66432" y="151202"/>
                </a:lnTo>
                <a:lnTo>
                  <a:pt x="30472" y="123578"/>
                </a:lnTo>
                <a:lnTo>
                  <a:pt x="22859" y="87629"/>
                </a:lnTo>
                <a:lnTo>
                  <a:pt x="23439" y="75032"/>
                </a:lnTo>
                <a:lnTo>
                  <a:pt x="38983" y="37063"/>
                </a:lnTo>
                <a:lnTo>
                  <a:pt x="80040" y="19049"/>
                </a:lnTo>
                <a:lnTo>
                  <a:pt x="135324" y="19049"/>
                </a:lnTo>
                <a:lnTo>
                  <a:pt x="135189" y="18898"/>
                </a:lnTo>
                <a:lnTo>
                  <a:pt x="126330" y="11943"/>
                </a:lnTo>
                <a:lnTo>
                  <a:pt x="116315" y="6633"/>
                </a:lnTo>
                <a:lnTo>
                  <a:pt x="105114" y="2910"/>
                </a:lnTo>
                <a:lnTo>
                  <a:pt x="92697" y="718"/>
                </a:lnTo>
                <a:lnTo>
                  <a:pt x="79034" y="0"/>
                </a:lnTo>
                <a:close/>
              </a:path>
              <a:path w="159385" h="172719">
                <a:moveTo>
                  <a:pt x="135324" y="19049"/>
                </a:moveTo>
                <a:lnTo>
                  <a:pt x="80040" y="19049"/>
                </a:lnTo>
                <a:lnTo>
                  <a:pt x="92333" y="20137"/>
                </a:lnTo>
                <a:lnTo>
                  <a:pt x="103361" y="23450"/>
                </a:lnTo>
                <a:lnTo>
                  <a:pt x="132519" y="57092"/>
                </a:lnTo>
                <a:lnTo>
                  <a:pt x="136184" y="82814"/>
                </a:lnTo>
                <a:lnTo>
                  <a:pt x="135440" y="96077"/>
                </a:lnTo>
                <a:lnTo>
                  <a:pt x="115390" y="140793"/>
                </a:lnTo>
                <a:lnTo>
                  <a:pt x="80924" y="152430"/>
                </a:lnTo>
                <a:lnTo>
                  <a:pt x="132521" y="152430"/>
                </a:lnTo>
                <a:lnTo>
                  <a:pt x="156028" y="110395"/>
                </a:lnTo>
                <a:lnTo>
                  <a:pt x="159197" y="82814"/>
                </a:lnTo>
                <a:lnTo>
                  <a:pt x="158516" y="69667"/>
                </a:lnTo>
                <a:lnTo>
                  <a:pt x="156505" y="57621"/>
                </a:lnTo>
                <a:lnTo>
                  <a:pt x="153205" y="46623"/>
                </a:lnTo>
                <a:lnTo>
                  <a:pt x="148663" y="36619"/>
                </a:lnTo>
                <a:lnTo>
                  <a:pt x="142920" y="27553"/>
                </a:lnTo>
                <a:lnTo>
                  <a:pt x="135324" y="190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263679" y="204597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218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252752" y="2035810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60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263679" y="1958339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309"/>
                </a:lnTo>
              </a:path>
            </a:pathLst>
          </a:custGeom>
          <a:ln w="218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371365" y="2045695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230"/>
                </a:lnTo>
              </a:path>
            </a:pathLst>
          </a:custGeom>
          <a:ln w="219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371365" y="1958065"/>
            <a:ext cx="0" cy="67945"/>
          </a:xfrm>
          <a:custGeom>
            <a:avLst/>
            <a:gdLst/>
            <a:ahLst/>
            <a:cxnLst/>
            <a:rect l="l" t="t" r="r" b="b"/>
            <a:pathLst>
              <a:path h="67944">
                <a:moveTo>
                  <a:pt x="0" y="0"/>
                </a:moveTo>
                <a:lnTo>
                  <a:pt x="0" y="67574"/>
                </a:lnTo>
              </a:path>
            </a:pathLst>
          </a:custGeom>
          <a:ln w="219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479523" y="1955139"/>
            <a:ext cx="52069" cy="212725"/>
          </a:xfrm>
          <a:custGeom>
            <a:avLst/>
            <a:gdLst/>
            <a:ahLst/>
            <a:cxnLst/>
            <a:rect l="l" t="t" r="r" b="b"/>
            <a:pathLst>
              <a:path w="52070" h="212725">
                <a:moveTo>
                  <a:pt x="51480" y="0"/>
                </a:moveTo>
                <a:lnTo>
                  <a:pt x="37124" y="0"/>
                </a:lnTo>
                <a:lnTo>
                  <a:pt x="29587" y="12492"/>
                </a:lnTo>
                <a:lnTo>
                  <a:pt x="10424" y="49529"/>
                </a:lnTo>
                <a:lnTo>
                  <a:pt x="352" y="94873"/>
                </a:lnTo>
                <a:lnTo>
                  <a:pt x="0" y="120152"/>
                </a:lnTo>
                <a:lnTo>
                  <a:pt x="914" y="126766"/>
                </a:lnTo>
                <a:lnTo>
                  <a:pt x="12344" y="169712"/>
                </a:lnTo>
                <a:lnTo>
                  <a:pt x="20946" y="185383"/>
                </a:lnTo>
                <a:lnTo>
                  <a:pt x="30954" y="201352"/>
                </a:lnTo>
                <a:lnTo>
                  <a:pt x="38130" y="212537"/>
                </a:lnTo>
                <a:lnTo>
                  <a:pt x="51480" y="212537"/>
                </a:lnTo>
                <a:lnTo>
                  <a:pt x="44133" y="198293"/>
                </a:lnTo>
                <a:lnTo>
                  <a:pt x="37966" y="185642"/>
                </a:lnTo>
                <a:lnTo>
                  <a:pt x="24025" y="143292"/>
                </a:lnTo>
                <a:lnTo>
                  <a:pt x="20970" y="106832"/>
                </a:lnTo>
                <a:lnTo>
                  <a:pt x="21215" y="94429"/>
                </a:lnTo>
                <a:lnTo>
                  <a:pt x="28590" y="50566"/>
                </a:lnTo>
                <a:lnTo>
                  <a:pt x="45076" y="13024"/>
                </a:lnTo>
                <a:lnTo>
                  <a:pt x="514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547128" y="1961875"/>
            <a:ext cx="109855" cy="160655"/>
          </a:xfrm>
          <a:custGeom>
            <a:avLst/>
            <a:gdLst/>
            <a:ahLst/>
            <a:cxnLst/>
            <a:rect l="l" t="t" r="r" b="b"/>
            <a:pathLst>
              <a:path w="109854" h="160655">
                <a:moveTo>
                  <a:pt x="99407" y="18013"/>
                </a:moveTo>
                <a:lnTo>
                  <a:pt x="66842" y="18013"/>
                </a:lnTo>
                <a:lnTo>
                  <a:pt x="73426" y="20970"/>
                </a:lnTo>
                <a:lnTo>
                  <a:pt x="79156" y="26669"/>
                </a:lnTo>
                <a:lnTo>
                  <a:pt x="84856" y="32400"/>
                </a:lnTo>
                <a:lnTo>
                  <a:pt x="87782" y="38983"/>
                </a:lnTo>
                <a:lnTo>
                  <a:pt x="87782" y="56144"/>
                </a:lnTo>
                <a:lnTo>
                  <a:pt x="84856" y="63764"/>
                </a:lnTo>
                <a:lnTo>
                  <a:pt x="78272" y="69463"/>
                </a:lnTo>
                <a:lnTo>
                  <a:pt x="74462" y="73273"/>
                </a:lnTo>
                <a:lnTo>
                  <a:pt x="67726" y="78120"/>
                </a:lnTo>
                <a:lnTo>
                  <a:pt x="37216" y="96286"/>
                </a:lnTo>
                <a:lnTo>
                  <a:pt x="27341" y="102713"/>
                </a:lnTo>
                <a:lnTo>
                  <a:pt x="2049" y="140562"/>
                </a:lnTo>
                <a:lnTo>
                  <a:pt x="0" y="160050"/>
                </a:lnTo>
                <a:lnTo>
                  <a:pt x="108752" y="160050"/>
                </a:lnTo>
                <a:lnTo>
                  <a:pt x="108752" y="141000"/>
                </a:lnTo>
                <a:lnTo>
                  <a:pt x="21976" y="141000"/>
                </a:lnTo>
                <a:lnTo>
                  <a:pt x="23940" y="135301"/>
                </a:lnTo>
                <a:lnTo>
                  <a:pt x="53492" y="107716"/>
                </a:lnTo>
                <a:lnTo>
                  <a:pt x="78010" y="94111"/>
                </a:lnTo>
                <a:lnTo>
                  <a:pt x="85759" y="89214"/>
                </a:lnTo>
                <a:lnTo>
                  <a:pt x="108768" y="56679"/>
                </a:lnTo>
                <a:lnTo>
                  <a:pt x="109636" y="47640"/>
                </a:lnTo>
                <a:lnTo>
                  <a:pt x="108908" y="38660"/>
                </a:lnTo>
                <a:lnTo>
                  <a:pt x="106668" y="30342"/>
                </a:lnTo>
                <a:lnTo>
                  <a:pt x="102834" y="22574"/>
                </a:lnTo>
                <a:lnTo>
                  <a:pt x="99407" y="18013"/>
                </a:lnTo>
                <a:close/>
              </a:path>
              <a:path w="109854" h="160655">
                <a:moveTo>
                  <a:pt x="57302" y="0"/>
                </a:moveTo>
                <a:lnTo>
                  <a:pt x="17415" y="14630"/>
                </a:lnTo>
                <a:lnTo>
                  <a:pt x="3809" y="57149"/>
                </a:lnTo>
                <a:lnTo>
                  <a:pt x="23896" y="57149"/>
                </a:lnTo>
                <a:lnTo>
                  <a:pt x="23896" y="47640"/>
                </a:lnTo>
                <a:lnTo>
                  <a:pt x="25786" y="38983"/>
                </a:lnTo>
                <a:lnTo>
                  <a:pt x="57302" y="18013"/>
                </a:lnTo>
                <a:lnTo>
                  <a:pt x="99407" y="18013"/>
                </a:lnTo>
                <a:lnTo>
                  <a:pt x="97322" y="15239"/>
                </a:lnTo>
                <a:lnTo>
                  <a:pt x="89955" y="8409"/>
                </a:lnTo>
                <a:lnTo>
                  <a:pt x="80832" y="3665"/>
                </a:lnTo>
                <a:lnTo>
                  <a:pt x="69950" y="898"/>
                </a:lnTo>
                <a:lnTo>
                  <a:pt x="573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738725" y="1999975"/>
            <a:ext cx="109220" cy="126364"/>
          </a:xfrm>
          <a:custGeom>
            <a:avLst/>
            <a:gdLst/>
            <a:ahLst/>
            <a:cxnLst/>
            <a:rect l="l" t="t" r="r" b="b"/>
            <a:pathLst>
              <a:path w="109220" h="126364">
                <a:moveTo>
                  <a:pt x="63886" y="0"/>
                </a:moveTo>
                <a:lnTo>
                  <a:pt x="56266" y="0"/>
                </a:lnTo>
                <a:lnTo>
                  <a:pt x="44112" y="1087"/>
                </a:lnTo>
                <a:lnTo>
                  <a:pt x="8461" y="27488"/>
                </a:lnTo>
                <a:lnTo>
                  <a:pt x="0" y="64800"/>
                </a:lnTo>
                <a:lnTo>
                  <a:pt x="915" y="78359"/>
                </a:lnTo>
                <a:lnTo>
                  <a:pt x="23485" y="116553"/>
                </a:lnTo>
                <a:lnTo>
                  <a:pt x="52456" y="125760"/>
                </a:lnTo>
                <a:lnTo>
                  <a:pt x="63886" y="125760"/>
                </a:lnTo>
                <a:lnTo>
                  <a:pt x="68610" y="123870"/>
                </a:lnTo>
                <a:lnTo>
                  <a:pt x="75392" y="122076"/>
                </a:lnTo>
                <a:lnTo>
                  <a:pt x="81469" y="119573"/>
                </a:lnTo>
                <a:lnTo>
                  <a:pt x="86831" y="116361"/>
                </a:lnTo>
                <a:lnTo>
                  <a:pt x="91470" y="112440"/>
                </a:lnTo>
                <a:lnTo>
                  <a:pt x="95280" y="108600"/>
                </a:lnTo>
                <a:lnTo>
                  <a:pt x="54376" y="108600"/>
                </a:lnTo>
                <a:lnTo>
                  <a:pt x="46488" y="107885"/>
                </a:lnTo>
                <a:lnTo>
                  <a:pt x="21516" y="77389"/>
                </a:lnTo>
                <a:lnTo>
                  <a:pt x="20970" y="68610"/>
                </a:lnTo>
                <a:lnTo>
                  <a:pt x="108630" y="68610"/>
                </a:lnTo>
                <a:lnTo>
                  <a:pt x="108476" y="60036"/>
                </a:lnTo>
                <a:lnTo>
                  <a:pt x="108059" y="52779"/>
                </a:lnTo>
                <a:lnTo>
                  <a:pt x="108026" y="52456"/>
                </a:lnTo>
                <a:lnTo>
                  <a:pt x="21976" y="52456"/>
                </a:lnTo>
                <a:lnTo>
                  <a:pt x="22519" y="45063"/>
                </a:lnTo>
                <a:lnTo>
                  <a:pt x="45719" y="17160"/>
                </a:lnTo>
                <a:lnTo>
                  <a:pt x="95673" y="17160"/>
                </a:lnTo>
                <a:lnTo>
                  <a:pt x="94396" y="15239"/>
                </a:lnTo>
                <a:lnTo>
                  <a:pt x="88666" y="9540"/>
                </a:lnTo>
                <a:lnTo>
                  <a:pt x="80040" y="5730"/>
                </a:lnTo>
                <a:lnTo>
                  <a:pt x="72420" y="1920"/>
                </a:lnTo>
                <a:lnTo>
                  <a:pt x="63886" y="0"/>
                </a:lnTo>
                <a:close/>
              </a:path>
              <a:path w="109220" h="126364">
                <a:moveTo>
                  <a:pt x="106710" y="83850"/>
                </a:moveTo>
                <a:lnTo>
                  <a:pt x="86776" y="83850"/>
                </a:lnTo>
                <a:lnTo>
                  <a:pt x="85770" y="89550"/>
                </a:lnTo>
                <a:lnTo>
                  <a:pt x="82966" y="94396"/>
                </a:lnTo>
                <a:lnTo>
                  <a:pt x="54376" y="108600"/>
                </a:lnTo>
                <a:lnTo>
                  <a:pt x="95280" y="108600"/>
                </a:lnTo>
                <a:lnTo>
                  <a:pt x="98206" y="103906"/>
                </a:lnTo>
                <a:lnTo>
                  <a:pt x="101010" y="99090"/>
                </a:lnTo>
                <a:lnTo>
                  <a:pt x="104820" y="93360"/>
                </a:lnTo>
                <a:lnTo>
                  <a:pt x="105826" y="88666"/>
                </a:lnTo>
                <a:lnTo>
                  <a:pt x="106710" y="83850"/>
                </a:lnTo>
                <a:close/>
              </a:path>
              <a:path w="109220" h="126364">
                <a:moveTo>
                  <a:pt x="95673" y="17160"/>
                </a:moveTo>
                <a:lnTo>
                  <a:pt x="54376" y="17160"/>
                </a:lnTo>
                <a:lnTo>
                  <a:pt x="63505" y="18044"/>
                </a:lnTo>
                <a:lnTo>
                  <a:pt x="71014" y="20695"/>
                </a:lnTo>
                <a:lnTo>
                  <a:pt x="87660" y="52456"/>
                </a:lnTo>
                <a:lnTo>
                  <a:pt x="108026" y="52456"/>
                </a:lnTo>
                <a:lnTo>
                  <a:pt x="98206" y="20970"/>
                </a:lnTo>
                <a:lnTo>
                  <a:pt x="95673" y="17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863601" y="1999975"/>
            <a:ext cx="105410" cy="170180"/>
          </a:xfrm>
          <a:custGeom>
            <a:avLst/>
            <a:gdLst/>
            <a:ahLst/>
            <a:cxnLst/>
            <a:rect l="l" t="t" r="r" b="b"/>
            <a:pathLst>
              <a:path w="105410" h="170180">
                <a:moveTo>
                  <a:pt x="104820" y="107716"/>
                </a:moveTo>
                <a:lnTo>
                  <a:pt x="84764" y="107716"/>
                </a:lnTo>
                <a:lnTo>
                  <a:pt x="84764" y="169590"/>
                </a:lnTo>
                <a:lnTo>
                  <a:pt x="104820" y="169590"/>
                </a:lnTo>
                <a:lnTo>
                  <a:pt x="104820" y="107716"/>
                </a:lnTo>
                <a:close/>
              </a:path>
              <a:path w="105410" h="170180">
                <a:moveTo>
                  <a:pt x="50444" y="0"/>
                </a:moveTo>
                <a:lnTo>
                  <a:pt x="14234" y="18044"/>
                </a:lnTo>
                <a:lnTo>
                  <a:pt x="0" y="64800"/>
                </a:lnTo>
                <a:lnTo>
                  <a:pt x="898" y="79436"/>
                </a:lnTo>
                <a:lnTo>
                  <a:pt x="22747" y="116926"/>
                </a:lnTo>
                <a:lnTo>
                  <a:pt x="48554" y="125760"/>
                </a:lnTo>
                <a:lnTo>
                  <a:pt x="58064" y="125760"/>
                </a:lnTo>
                <a:lnTo>
                  <a:pt x="84332" y="108600"/>
                </a:lnTo>
                <a:lnTo>
                  <a:pt x="52364" y="108600"/>
                </a:lnTo>
                <a:lnTo>
                  <a:pt x="43228" y="107376"/>
                </a:lnTo>
                <a:lnTo>
                  <a:pt x="21154" y="71363"/>
                </a:lnTo>
                <a:lnTo>
                  <a:pt x="20970" y="63886"/>
                </a:lnTo>
                <a:lnTo>
                  <a:pt x="21513" y="52588"/>
                </a:lnTo>
                <a:lnTo>
                  <a:pt x="43830" y="17160"/>
                </a:lnTo>
                <a:lnTo>
                  <a:pt x="84622" y="17160"/>
                </a:lnTo>
                <a:lnTo>
                  <a:pt x="82844" y="14234"/>
                </a:lnTo>
                <a:lnTo>
                  <a:pt x="57410" y="513"/>
                </a:lnTo>
                <a:lnTo>
                  <a:pt x="50444" y="0"/>
                </a:lnTo>
                <a:close/>
              </a:path>
              <a:path w="105410" h="170180">
                <a:moveTo>
                  <a:pt x="84622" y="17160"/>
                </a:moveTo>
                <a:lnTo>
                  <a:pt x="52364" y="17160"/>
                </a:lnTo>
                <a:lnTo>
                  <a:pt x="61645" y="18367"/>
                </a:lnTo>
                <a:lnTo>
                  <a:pt x="69505" y="21880"/>
                </a:lnTo>
                <a:lnTo>
                  <a:pt x="85770" y="60959"/>
                </a:lnTo>
                <a:lnTo>
                  <a:pt x="85425" y="69052"/>
                </a:lnTo>
                <a:lnTo>
                  <a:pt x="62223" y="107362"/>
                </a:lnTo>
                <a:lnTo>
                  <a:pt x="52364" y="108600"/>
                </a:lnTo>
                <a:lnTo>
                  <a:pt x="84332" y="108600"/>
                </a:lnTo>
                <a:lnTo>
                  <a:pt x="84764" y="107716"/>
                </a:lnTo>
                <a:lnTo>
                  <a:pt x="104820" y="107716"/>
                </a:lnTo>
                <a:lnTo>
                  <a:pt x="104820" y="19049"/>
                </a:lnTo>
                <a:lnTo>
                  <a:pt x="85770" y="19049"/>
                </a:lnTo>
                <a:lnTo>
                  <a:pt x="84622" y="17160"/>
                </a:lnTo>
                <a:close/>
              </a:path>
              <a:path w="105410" h="170180">
                <a:moveTo>
                  <a:pt x="104820" y="2804"/>
                </a:moveTo>
                <a:lnTo>
                  <a:pt x="85770" y="2804"/>
                </a:lnTo>
                <a:lnTo>
                  <a:pt x="85770" y="19049"/>
                </a:lnTo>
                <a:lnTo>
                  <a:pt x="104820" y="19049"/>
                </a:lnTo>
                <a:lnTo>
                  <a:pt x="104820" y="28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991313" y="1955139"/>
            <a:ext cx="52069" cy="212725"/>
          </a:xfrm>
          <a:custGeom>
            <a:avLst/>
            <a:gdLst/>
            <a:ahLst/>
            <a:cxnLst/>
            <a:rect l="l" t="t" r="r" b="b"/>
            <a:pathLst>
              <a:path w="52070" h="212725">
                <a:moveTo>
                  <a:pt x="13319" y="0"/>
                </a:moveTo>
                <a:lnTo>
                  <a:pt x="0" y="0"/>
                </a:lnTo>
                <a:lnTo>
                  <a:pt x="7329" y="14811"/>
                </a:lnTo>
                <a:lnTo>
                  <a:pt x="13491" y="27763"/>
                </a:lnTo>
                <a:lnTo>
                  <a:pt x="27431" y="69994"/>
                </a:lnTo>
                <a:lnTo>
                  <a:pt x="30479" y="106832"/>
                </a:lnTo>
                <a:lnTo>
                  <a:pt x="30149" y="119164"/>
                </a:lnTo>
                <a:lnTo>
                  <a:pt x="22859" y="162976"/>
                </a:lnTo>
                <a:lnTo>
                  <a:pt x="0" y="212537"/>
                </a:lnTo>
                <a:lnTo>
                  <a:pt x="14325" y="212537"/>
                </a:lnTo>
                <a:lnTo>
                  <a:pt x="38067" y="171408"/>
                </a:lnTo>
                <a:lnTo>
                  <a:pt x="49685" y="130837"/>
                </a:lnTo>
                <a:lnTo>
                  <a:pt x="51450" y="105796"/>
                </a:lnTo>
                <a:lnTo>
                  <a:pt x="51295" y="99382"/>
                </a:lnTo>
                <a:lnTo>
                  <a:pt x="44069" y="58573"/>
                </a:lnTo>
                <a:lnTo>
                  <a:pt x="27039" y="22528"/>
                </a:lnTo>
                <a:lnTo>
                  <a:pt x="21024" y="12734"/>
                </a:lnTo>
                <a:lnTo>
                  <a:pt x="133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78943" y="2097146"/>
            <a:ext cx="24130" cy="58419"/>
          </a:xfrm>
          <a:custGeom>
            <a:avLst/>
            <a:gdLst/>
            <a:ahLst/>
            <a:cxnLst/>
            <a:rect l="l" t="t" r="r" b="b"/>
            <a:pathLst>
              <a:path w="24129" h="58419">
                <a:moveTo>
                  <a:pt x="23896" y="0"/>
                </a:moveTo>
                <a:lnTo>
                  <a:pt x="0" y="0"/>
                </a:lnTo>
                <a:lnTo>
                  <a:pt x="0" y="24780"/>
                </a:lnTo>
                <a:lnTo>
                  <a:pt x="11460" y="24780"/>
                </a:lnTo>
                <a:lnTo>
                  <a:pt x="12466" y="25786"/>
                </a:lnTo>
                <a:lnTo>
                  <a:pt x="12466" y="30510"/>
                </a:lnTo>
                <a:lnTo>
                  <a:pt x="11460" y="33406"/>
                </a:lnTo>
                <a:lnTo>
                  <a:pt x="10576" y="37216"/>
                </a:lnTo>
                <a:lnTo>
                  <a:pt x="8656" y="42946"/>
                </a:lnTo>
                <a:lnTo>
                  <a:pt x="4846" y="46756"/>
                </a:lnTo>
                <a:lnTo>
                  <a:pt x="0" y="47640"/>
                </a:lnTo>
                <a:lnTo>
                  <a:pt x="0" y="58186"/>
                </a:lnTo>
                <a:lnTo>
                  <a:pt x="8656" y="57180"/>
                </a:lnTo>
                <a:lnTo>
                  <a:pt x="14386" y="52486"/>
                </a:lnTo>
                <a:lnTo>
                  <a:pt x="18196" y="45750"/>
                </a:lnTo>
                <a:lnTo>
                  <a:pt x="22006" y="39136"/>
                </a:lnTo>
                <a:lnTo>
                  <a:pt x="23896" y="31516"/>
                </a:lnTo>
                <a:lnTo>
                  <a:pt x="238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257220" y="1962759"/>
            <a:ext cx="109855" cy="163195"/>
          </a:xfrm>
          <a:custGeom>
            <a:avLst/>
            <a:gdLst/>
            <a:ahLst/>
            <a:cxnLst/>
            <a:rect l="l" t="t" r="r" b="b"/>
            <a:pathLst>
              <a:path w="109854" h="163194">
                <a:moveTo>
                  <a:pt x="54254" y="0"/>
                </a:moveTo>
                <a:lnTo>
                  <a:pt x="18403" y="15808"/>
                </a:lnTo>
                <a:lnTo>
                  <a:pt x="1992" y="57424"/>
                </a:lnTo>
                <a:lnTo>
                  <a:pt x="0" y="82936"/>
                </a:lnTo>
                <a:lnTo>
                  <a:pt x="457" y="96194"/>
                </a:lnTo>
                <a:lnTo>
                  <a:pt x="11429" y="138196"/>
                </a:lnTo>
                <a:lnTo>
                  <a:pt x="54254" y="162976"/>
                </a:lnTo>
                <a:lnTo>
                  <a:pt x="66196" y="161819"/>
                </a:lnTo>
                <a:lnTo>
                  <a:pt x="76750" y="158287"/>
                </a:lnTo>
                <a:lnTo>
                  <a:pt x="85917" y="152284"/>
                </a:lnTo>
                <a:lnTo>
                  <a:pt x="92596" y="144932"/>
                </a:lnTo>
                <a:lnTo>
                  <a:pt x="54254" y="144932"/>
                </a:lnTo>
                <a:lnTo>
                  <a:pt x="45542" y="143503"/>
                </a:lnTo>
                <a:lnTo>
                  <a:pt x="23164" y="105030"/>
                </a:lnTo>
                <a:lnTo>
                  <a:pt x="21854" y="82936"/>
                </a:lnTo>
                <a:lnTo>
                  <a:pt x="22380" y="68108"/>
                </a:lnTo>
                <a:lnTo>
                  <a:pt x="34314" y="26786"/>
                </a:lnTo>
                <a:lnTo>
                  <a:pt x="56144" y="17129"/>
                </a:lnTo>
                <a:lnTo>
                  <a:pt x="94172" y="17129"/>
                </a:lnTo>
                <a:lnTo>
                  <a:pt x="93183" y="15597"/>
                </a:lnTo>
                <a:lnTo>
                  <a:pt x="85700" y="8637"/>
                </a:lnTo>
                <a:lnTo>
                  <a:pt x="76686" y="3778"/>
                </a:lnTo>
                <a:lnTo>
                  <a:pt x="66188" y="929"/>
                </a:lnTo>
                <a:lnTo>
                  <a:pt x="54254" y="0"/>
                </a:lnTo>
                <a:close/>
              </a:path>
              <a:path w="109854" h="163194">
                <a:moveTo>
                  <a:pt x="94172" y="17129"/>
                </a:moveTo>
                <a:lnTo>
                  <a:pt x="56144" y="17129"/>
                </a:lnTo>
                <a:lnTo>
                  <a:pt x="64772" y="18365"/>
                </a:lnTo>
                <a:lnTo>
                  <a:pt x="71951" y="21941"/>
                </a:lnTo>
                <a:lnTo>
                  <a:pt x="88149" y="67048"/>
                </a:lnTo>
                <a:lnTo>
                  <a:pt x="88666" y="80040"/>
                </a:lnTo>
                <a:lnTo>
                  <a:pt x="88106" y="97249"/>
                </a:lnTo>
                <a:lnTo>
                  <a:pt x="74331" y="137281"/>
                </a:lnTo>
                <a:lnTo>
                  <a:pt x="54254" y="144932"/>
                </a:lnTo>
                <a:lnTo>
                  <a:pt x="92596" y="144932"/>
                </a:lnTo>
                <a:lnTo>
                  <a:pt x="108183" y="103306"/>
                </a:lnTo>
                <a:lnTo>
                  <a:pt x="109636" y="79126"/>
                </a:lnTo>
                <a:lnTo>
                  <a:pt x="109271" y="65974"/>
                </a:lnTo>
                <a:lnTo>
                  <a:pt x="108118" y="53954"/>
                </a:lnTo>
                <a:lnTo>
                  <a:pt x="106094" y="43073"/>
                </a:lnTo>
                <a:lnTo>
                  <a:pt x="103113" y="33336"/>
                </a:lnTo>
                <a:lnTo>
                  <a:pt x="99090" y="24749"/>
                </a:lnTo>
                <a:lnTo>
                  <a:pt x="94172" y="17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382097" y="1937095"/>
            <a:ext cx="86995" cy="99695"/>
          </a:xfrm>
          <a:custGeom>
            <a:avLst/>
            <a:gdLst/>
            <a:ahLst/>
            <a:cxnLst/>
            <a:rect l="l" t="t" r="r" b="b"/>
            <a:pathLst>
              <a:path w="86995" h="99694">
                <a:moveTo>
                  <a:pt x="43830" y="0"/>
                </a:moveTo>
                <a:lnTo>
                  <a:pt x="6429" y="21917"/>
                </a:lnTo>
                <a:lnTo>
                  <a:pt x="0" y="51450"/>
                </a:lnTo>
                <a:lnTo>
                  <a:pt x="714" y="61755"/>
                </a:lnTo>
                <a:lnTo>
                  <a:pt x="24547" y="96103"/>
                </a:lnTo>
                <a:lnTo>
                  <a:pt x="41940" y="99090"/>
                </a:lnTo>
                <a:lnTo>
                  <a:pt x="52640" y="98184"/>
                </a:lnTo>
                <a:lnTo>
                  <a:pt x="61817" y="95478"/>
                </a:lnTo>
                <a:lnTo>
                  <a:pt x="69376" y="90989"/>
                </a:lnTo>
                <a:lnTo>
                  <a:pt x="74284" y="85740"/>
                </a:lnTo>
                <a:lnTo>
                  <a:pt x="33284" y="85740"/>
                </a:lnTo>
                <a:lnTo>
                  <a:pt x="26700" y="82814"/>
                </a:lnTo>
                <a:lnTo>
                  <a:pt x="19788" y="70858"/>
                </a:lnTo>
                <a:lnTo>
                  <a:pt x="17689" y="64891"/>
                </a:lnTo>
                <a:lnTo>
                  <a:pt x="16499" y="58399"/>
                </a:lnTo>
                <a:lnTo>
                  <a:pt x="16123" y="51450"/>
                </a:lnTo>
                <a:lnTo>
                  <a:pt x="16499" y="43905"/>
                </a:lnTo>
                <a:lnTo>
                  <a:pt x="17689" y="37017"/>
                </a:lnTo>
                <a:lnTo>
                  <a:pt x="19788" y="30679"/>
                </a:lnTo>
                <a:lnTo>
                  <a:pt x="22890" y="24780"/>
                </a:lnTo>
                <a:lnTo>
                  <a:pt x="26700" y="17160"/>
                </a:lnTo>
                <a:lnTo>
                  <a:pt x="33284" y="14234"/>
                </a:lnTo>
                <a:lnTo>
                  <a:pt x="75946" y="14234"/>
                </a:lnTo>
                <a:lnTo>
                  <a:pt x="74340" y="12313"/>
                </a:lnTo>
                <a:lnTo>
                  <a:pt x="67657" y="6802"/>
                </a:lnTo>
                <a:lnTo>
                  <a:pt x="60468" y="2967"/>
                </a:lnTo>
                <a:lnTo>
                  <a:pt x="52588" y="728"/>
                </a:lnTo>
                <a:lnTo>
                  <a:pt x="43830" y="0"/>
                </a:lnTo>
                <a:close/>
              </a:path>
              <a:path w="86995" h="99694">
                <a:moveTo>
                  <a:pt x="75946" y="14234"/>
                </a:moveTo>
                <a:lnTo>
                  <a:pt x="54254" y="14234"/>
                </a:lnTo>
                <a:lnTo>
                  <a:pt x="61874" y="18044"/>
                </a:lnTo>
                <a:lnTo>
                  <a:pt x="65684" y="26669"/>
                </a:lnTo>
                <a:lnTo>
                  <a:pt x="68610" y="32400"/>
                </a:lnTo>
                <a:lnTo>
                  <a:pt x="70500" y="38983"/>
                </a:lnTo>
                <a:lnTo>
                  <a:pt x="70500" y="47640"/>
                </a:lnTo>
                <a:lnTo>
                  <a:pt x="53370" y="85740"/>
                </a:lnTo>
                <a:lnTo>
                  <a:pt x="74284" y="85740"/>
                </a:lnTo>
                <a:lnTo>
                  <a:pt x="86654" y="47640"/>
                </a:lnTo>
                <a:lnTo>
                  <a:pt x="85926" y="36762"/>
                </a:lnTo>
                <a:lnTo>
                  <a:pt x="83686" y="27119"/>
                </a:lnTo>
                <a:lnTo>
                  <a:pt x="79852" y="18905"/>
                </a:lnTo>
                <a:lnTo>
                  <a:pt x="75946" y="142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485912" y="1954255"/>
            <a:ext cx="145415" cy="172085"/>
          </a:xfrm>
          <a:custGeom>
            <a:avLst/>
            <a:gdLst/>
            <a:ahLst/>
            <a:cxnLst/>
            <a:rect l="l" t="t" r="r" b="b"/>
            <a:pathLst>
              <a:path w="145414" h="172085">
                <a:moveTo>
                  <a:pt x="76230" y="0"/>
                </a:moveTo>
                <a:lnTo>
                  <a:pt x="38242" y="8644"/>
                </a:lnTo>
                <a:lnTo>
                  <a:pt x="7024" y="45272"/>
                </a:lnTo>
                <a:lnTo>
                  <a:pt x="0" y="83819"/>
                </a:lnTo>
                <a:lnTo>
                  <a:pt x="527" y="96848"/>
                </a:lnTo>
                <a:lnTo>
                  <a:pt x="13169" y="139191"/>
                </a:lnTo>
                <a:lnTo>
                  <a:pt x="47080" y="167198"/>
                </a:lnTo>
                <a:lnTo>
                  <a:pt x="73426" y="171480"/>
                </a:lnTo>
                <a:lnTo>
                  <a:pt x="85982" y="170677"/>
                </a:lnTo>
                <a:lnTo>
                  <a:pt x="97452" y="168233"/>
                </a:lnTo>
                <a:lnTo>
                  <a:pt x="107878" y="164093"/>
                </a:lnTo>
                <a:lnTo>
                  <a:pt x="117300" y="158203"/>
                </a:lnTo>
                <a:lnTo>
                  <a:pt x="123649" y="152430"/>
                </a:lnTo>
                <a:lnTo>
                  <a:pt x="76230" y="152430"/>
                </a:lnTo>
                <a:lnTo>
                  <a:pt x="63577" y="151218"/>
                </a:lnTo>
                <a:lnTo>
                  <a:pt x="30086" y="124513"/>
                </a:lnTo>
                <a:lnTo>
                  <a:pt x="22859" y="87629"/>
                </a:lnTo>
                <a:lnTo>
                  <a:pt x="23437" y="74501"/>
                </a:lnTo>
                <a:lnTo>
                  <a:pt x="37216" y="36210"/>
                </a:lnTo>
                <a:lnTo>
                  <a:pt x="76230" y="19049"/>
                </a:lnTo>
                <a:lnTo>
                  <a:pt x="126594" y="19049"/>
                </a:lnTo>
                <a:lnTo>
                  <a:pt x="123870" y="16123"/>
                </a:lnTo>
                <a:lnTo>
                  <a:pt x="114549" y="8782"/>
                </a:lnTo>
                <a:lnTo>
                  <a:pt x="103616" y="3775"/>
                </a:lnTo>
                <a:lnTo>
                  <a:pt x="90900" y="912"/>
                </a:lnTo>
                <a:lnTo>
                  <a:pt x="76230" y="0"/>
                </a:lnTo>
                <a:close/>
              </a:path>
              <a:path w="145414" h="172085">
                <a:moveTo>
                  <a:pt x="144840" y="107716"/>
                </a:moveTo>
                <a:lnTo>
                  <a:pt x="122986" y="107716"/>
                </a:lnTo>
                <a:lnTo>
                  <a:pt x="121346" y="115193"/>
                </a:lnTo>
                <a:lnTo>
                  <a:pt x="119256" y="121977"/>
                </a:lnTo>
                <a:lnTo>
                  <a:pt x="87686" y="151202"/>
                </a:lnTo>
                <a:lnTo>
                  <a:pt x="76230" y="152430"/>
                </a:lnTo>
                <a:lnTo>
                  <a:pt x="123649" y="152430"/>
                </a:lnTo>
                <a:lnTo>
                  <a:pt x="125760" y="150510"/>
                </a:lnTo>
                <a:lnTo>
                  <a:pt x="132920" y="141410"/>
                </a:lnTo>
                <a:lnTo>
                  <a:pt x="138535" y="131250"/>
                </a:lnTo>
                <a:lnTo>
                  <a:pt x="142532" y="120022"/>
                </a:lnTo>
                <a:lnTo>
                  <a:pt x="144840" y="107716"/>
                </a:lnTo>
                <a:close/>
              </a:path>
              <a:path w="145414" h="172085">
                <a:moveTo>
                  <a:pt x="126594" y="19049"/>
                </a:moveTo>
                <a:lnTo>
                  <a:pt x="76230" y="19049"/>
                </a:lnTo>
                <a:lnTo>
                  <a:pt x="85682" y="19572"/>
                </a:lnTo>
                <a:lnTo>
                  <a:pt x="93985" y="21153"/>
                </a:lnTo>
                <a:lnTo>
                  <a:pt x="121950" y="53339"/>
                </a:lnTo>
                <a:lnTo>
                  <a:pt x="142920" y="53339"/>
                </a:lnTo>
                <a:lnTo>
                  <a:pt x="141178" y="42951"/>
                </a:lnTo>
                <a:lnTo>
                  <a:pt x="137350" y="33303"/>
                </a:lnTo>
                <a:lnTo>
                  <a:pt x="131545" y="24369"/>
                </a:lnTo>
                <a:lnTo>
                  <a:pt x="126594" y="190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849623" y="3078754"/>
            <a:ext cx="109220" cy="168910"/>
          </a:xfrm>
          <a:custGeom>
            <a:avLst/>
            <a:gdLst/>
            <a:ahLst/>
            <a:cxnLst/>
            <a:rect l="l" t="t" r="r" b="b"/>
            <a:pathLst>
              <a:path w="109220" h="168910">
                <a:moveTo>
                  <a:pt x="10424" y="148742"/>
                </a:moveTo>
                <a:lnTo>
                  <a:pt x="10424" y="166786"/>
                </a:lnTo>
                <a:lnTo>
                  <a:pt x="13350" y="167822"/>
                </a:lnTo>
                <a:lnTo>
                  <a:pt x="18044" y="167822"/>
                </a:lnTo>
                <a:lnTo>
                  <a:pt x="19933" y="168706"/>
                </a:lnTo>
                <a:lnTo>
                  <a:pt x="22859" y="168706"/>
                </a:lnTo>
                <a:lnTo>
                  <a:pt x="30876" y="168008"/>
                </a:lnTo>
                <a:lnTo>
                  <a:pt x="51915" y="150662"/>
                </a:lnTo>
                <a:lnTo>
                  <a:pt x="18044" y="150662"/>
                </a:lnTo>
                <a:lnTo>
                  <a:pt x="17160" y="149656"/>
                </a:lnTo>
                <a:lnTo>
                  <a:pt x="14234" y="149656"/>
                </a:lnTo>
                <a:lnTo>
                  <a:pt x="10424" y="148742"/>
                </a:lnTo>
                <a:close/>
              </a:path>
              <a:path w="109220" h="168910">
                <a:moveTo>
                  <a:pt x="22859" y="0"/>
                </a:moveTo>
                <a:lnTo>
                  <a:pt x="0" y="0"/>
                </a:lnTo>
                <a:lnTo>
                  <a:pt x="43830" y="122956"/>
                </a:lnTo>
                <a:lnTo>
                  <a:pt x="42824" y="125882"/>
                </a:lnTo>
                <a:lnTo>
                  <a:pt x="41940" y="129692"/>
                </a:lnTo>
                <a:lnTo>
                  <a:pt x="39014" y="135422"/>
                </a:lnTo>
                <a:lnTo>
                  <a:pt x="37094" y="141122"/>
                </a:lnTo>
                <a:lnTo>
                  <a:pt x="35204" y="143926"/>
                </a:lnTo>
                <a:lnTo>
                  <a:pt x="34289" y="145846"/>
                </a:lnTo>
                <a:lnTo>
                  <a:pt x="32400" y="147736"/>
                </a:lnTo>
                <a:lnTo>
                  <a:pt x="30479" y="148742"/>
                </a:lnTo>
                <a:lnTo>
                  <a:pt x="28590" y="149656"/>
                </a:lnTo>
                <a:lnTo>
                  <a:pt x="26669" y="150662"/>
                </a:lnTo>
                <a:lnTo>
                  <a:pt x="51915" y="150662"/>
                </a:lnTo>
                <a:lnTo>
                  <a:pt x="54822" y="144699"/>
                </a:lnTo>
                <a:lnTo>
                  <a:pt x="59686" y="133701"/>
                </a:lnTo>
                <a:lnTo>
                  <a:pt x="65521" y="119827"/>
                </a:lnTo>
                <a:lnTo>
                  <a:pt x="72420" y="103022"/>
                </a:lnTo>
                <a:lnTo>
                  <a:pt x="74430" y="97322"/>
                </a:lnTo>
                <a:lnTo>
                  <a:pt x="54254" y="97322"/>
                </a:lnTo>
                <a:lnTo>
                  <a:pt x="22859" y="0"/>
                </a:lnTo>
                <a:close/>
              </a:path>
              <a:path w="109220" h="168910">
                <a:moveTo>
                  <a:pt x="108630" y="0"/>
                </a:moveTo>
                <a:lnTo>
                  <a:pt x="86654" y="0"/>
                </a:lnTo>
                <a:lnTo>
                  <a:pt x="54254" y="97322"/>
                </a:lnTo>
                <a:lnTo>
                  <a:pt x="74430" y="97322"/>
                </a:lnTo>
                <a:lnTo>
                  <a:pt x="76148" y="92451"/>
                </a:lnTo>
                <a:lnTo>
                  <a:pt x="80345" y="80608"/>
                </a:lnTo>
                <a:lnTo>
                  <a:pt x="85090" y="67330"/>
                </a:lnTo>
                <a:lnTo>
                  <a:pt x="90464" y="52456"/>
                </a:lnTo>
                <a:lnTo>
                  <a:pt x="95724" y="37490"/>
                </a:lnTo>
                <a:lnTo>
                  <a:pt x="100124" y="24664"/>
                </a:lnTo>
                <a:lnTo>
                  <a:pt x="103711" y="14075"/>
                </a:lnTo>
                <a:lnTo>
                  <a:pt x="106530" y="5821"/>
                </a:lnTo>
                <a:lnTo>
                  <a:pt x="1086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986326" y="3079760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4">
                <a:moveTo>
                  <a:pt x="0" y="0"/>
                </a:moveTo>
                <a:lnTo>
                  <a:pt x="0" y="118140"/>
                </a:lnTo>
              </a:path>
            </a:pathLst>
          </a:custGeom>
          <a:ln w="20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976298" y="3046354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20055" y="0"/>
                </a:lnTo>
              </a:path>
            </a:pathLst>
          </a:custGeom>
          <a:ln w="22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020129" y="3076834"/>
            <a:ext cx="109220" cy="126364"/>
          </a:xfrm>
          <a:custGeom>
            <a:avLst/>
            <a:gdLst/>
            <a:ahLst/>
            <a:cxnLst/>
            <a:rect l="l" t="t" r="r" b="b"/>
            <a:pathLst>
              <a:path w="109220" h="126364">
                <a:moveTo>
                  <a:pt x="56296" y="0"/>
                </a:moveTo>
                <a:lnTo>
                  <a:pt x="15239" y="17160"/>
                </a:lnTo>
                <a:lnTo>
                  <a:pt x="0" y="63916"/>
                </a:lnTo>
                <a:lnTo>
                  <a:pt x="915" y="77926"/>
                </a:lnTo>
                <a:lnTo>
                  <a:pt x="23503" y="116628"/>
                </a:lnTo>
                <a:lnTo>
                  <a:pt x="53370" y="125912"/>
                </a:lnTo>
                <a:lnTo>
                  <a:pt x="59070" y="125912"/>
                </a:lnTo>
                <a:lnTo>
                  <a:pt x="95280" y="108752"/>
                </a:lnTo>
                <a:lnTo>
                  <a:pt x="54376" y="108752"/>
                </a:lnTo>
                <a:lnTo>
                  <a:pt x="46861" y="108038"/>
                </a:lnTo>
                <a:lnTo>
                  <a:pt x="22065" y="76962"/>
                </a:lnTo>
                <a:lnTo>
                  <a:pt x="20970" y="68732"/>
                </a:lnTo>
                <a:lnTo>
                  <a:pt x="108630" y="68732"/>
                </a:lnTo>
                <a:lnTo>
                  <a:pt x="108476" y="60101"/>
                </a:lnTo>
                <a:lnTo>
                  <a:pt x="108059" y="52810"/>
                </a:lnTo>
                <a:lnTo>
                  <a:pt x="108026" y="52486"/>
                </a:lnTo>
                <a:lnTo>
                  <a:pt x="21976" y="52486"/>
                </a:lnTo>
                <a:lnTo>
                  <a:pt x="22660" y="44955"/>
                </a:lnTo>
                <a:lnTo>
                  <a:pt x="55260" y="17160"/>
                </a:lnTo>
                <a:lnTo>
                  <a:pt x="96374" y="17160"/>
                </a:lnTo>
                <a:lnTo>
                  <a:pt x="94396" y="14386"/>
                </a:lnTo>
                <a:lnTo>
                  <a:pt x="62538" y="359"/>
                </a:lnTo>
                <a:lnTo>
                  <a:pt x="56296" y="0"/>
                </a:lnTo>
                <a:close/>
              </a:path>
              <a:path w="109220" h="126364">
                <a:moveTo>
                  <a:pt x="106710" y="84002"/>
                </a:moveTo>
                <a:lnTo>
                  <a:pt x="87660" y="84002"/>
                </a:lnTo>
                <a:lnTo>
                  <a:pt x="85740" y="89702"/>
                </a:lnTo>
                <a:lnTo>
                  <a:pt x="82966" y="93512"/>
                </a:lnTo>
                <a:lnTo>
                  <a:pt x="54376" y="108752"/>
                </a:lnTo>
                <a:lnTo>
                  <a:pt x="95280" y="108752"/>
                </a:lnTo>
                <a:lnTo>
                  <a:pt x="99090" y="103936"/>
                </a:lnTo>
                <a:lnTo>
                  <a:pt x="102016" y="98206"/>
                </a:lnTo>
                <a:lnTo>
                  <a:pt x="104820" y="93512"/>
                </a:lnTo>
                <a:lnTo>
                  <a:pt x="106710" y="88666"/>
                </a:lnTo>
                <a:lnTo>
                  <a:pt x="106710" y="84002"/>
                </a:lnTo>
                <a:close/>
              </a:path>
              <a:path w="109220" h="126364">
                <a:moveTo>
                  <a:pt x="96374" y="17160"/>
                </a:moveTo>
                <a:lnTo>
                  <a:pt x="55260" y="17160"/>
                </a:lnTo>
                <a:lnTo>
                  <a:pt x="64026" y="18066"/>
                </a:lnTo>
                <a:lnTo>
                  <a:pt x="71509" y="20772"/>
                </a:lnTo>
                <a:lnTo>
                  <a:pt x="77535" y="25261"/>
                </a:lnTo>
                <a:lnTo>
                  <a:pt x="81930" y="31516"/>
                </a:lnTo>
                <a:lnTo>
                  <a:pt x="85740" y="36210"/>
                </a:lnTo>
                <a:lnTo>
                  <a:pt x="87660" y="43830"/>
                </a:lnTo>
                <a:lnTo>
                  <a:pt x="87660" y="52486"/>
                </a:lnTo>
                <a:lnTo>
                  <a:pt x="108026" y="52486"/>
                </a:lnTo>
                <a:lnTo>
                  <a:pt x="107447" y="46782"/>
                </a:lnTo>
                <a:lnTo>
                  <a:pt x="106710" y="41940"/>
                </a:lnTo>
                <a:lnTo>
                  <a:pt x="105826" y="34320"/>
                </a:lnTo>
                <a:lnTo>
                  <a:pt x="102900" y="26700"/>
                </a:lnTo>
                <a:lnTo>
                  <a:pt x="99090" y="20970"/>
                </a:lnTo>
                <a:lnTo>
                  <a:pt x="96374" y="17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165472" y="3034924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4">
                <a:moveTo>
                  <a:pt x="0" y="0"/>
                </a:moveTo>
                <a:lnTo>
                  <a:pt x="0" y="162976"/>
                </a:lnTo>
              </a:path>
            </a:pathLst>
          </a:custGeom>
          <a:ln w="200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196486" y="3034040"/>
            <a:ext cx="106045" cy="168910"/>
          </a:xfrm>
          <a:custGeom>
            <a:avLst/>
            <a:gdLst/>
            <a:ahLst/>
            <a:cxnLst/>
            <a:rect l="l" t="t" r="r" b="b"/>
            <a:pathLst>
              <a:path w="106045" h="168910">
                <a:moveTo>
                  <a:pt x="60959" y="42793"/>
                </a:moveTo>
                <a:lnTo>
                  <a:pt x="51450" y="42793"/>
                </a:lnTo>
                <a:lnTo>
                  <a:pt x="39894" y="44043"/>
                </a:lnTo>
                <a:lnTo>
                  <a:pt x="7599" y="71713"/>
                </a:lnTo>
                <a:lnTo>
                  <a:pt x="0" y="106710"/>
                </a:lnTo>
                <a:lnTo>
                  <a:pt x="898" y="120145"/>
                </a:lnTo>
                <a:lnTo>
                  <a:pt x="22736" y="159049"/>
                </a:lnTo>
                <a:lnTo>
                  <a:pt x="49529" y="168706"/>
                </a:lnTo>
                <a:lnTo>
                  <a:pt x="57149" y="168706"/>
                </a:lnTo>
                <a:lnTo>
                  <a:pt x="85913" y="150540"/>
                </a:lnTo>
                <a:lnTo>
                  <a:pt x="55260" y="150540"/>
                </a:lnTo>
                <a:lnTo>
                  <a:pt x="47229" y="149812"/>
                </a:lnTo>
                <a:lnTo>
                  <a:pt x="21486" y="115303"/>
                </a:lnTo>
                <a:lnTo>
                  <a:pt x="20939" y="105826"/>
                </a:lnTo>
                <a:lnTo>
                  <a:pt x="21624" y="95621"/>
                </a:lnTo>
                <a:lnTo>
                  <a:pt x="41487" y="62941"/>
                </a:lnTo>
                <a:lnTo>
                  <a:pt x="55260" y="59954"/>
                </a:lnTo>
                <a:lnTo>
                  <a:pt x="86776" y="59954"/>
                </a:lnTo>
                <a:lnTo>
                  <a:pt x="81930" y="55260"/>
                </a:lnTo>
                <a:lnTo>
                  <a:pt x="78120" y="51450"/>
                </a:lnTo>
                <a:lnTo>
                  <a:pt x="74310" y="48524"/>
                </a:lnTo>
                <a:lnTo>
                  <a:pt x="68579" y="44714"/>
                </a:lnTo>
                <a:lnTo>
                  <a:pt x="60959" y="42793"/>
                </a:lnTo>
                <a:close/>
              </a:path>
              <a:path w="106045" h="168910">
                <a:moveTo>
                  <a:pt x="105826" y="147736"/>
                </a:moveTo>
                <a:lnTo>
                  <a:pt x="87629" y="147736"/>
                </a:lnTo>
                <a:lnTo>
                  <a:pt x="87629" y="163860"/>
                </a:lnTo>
                <a:lnTo>
                  <a:pt x="105826" y="163860"/>
                </a:lnTo>
                <a:lnTo>
                  <a:pt x="105826" y="147736"/>
                </a:lnTo>
                <a:close/>
              </a:path>
              <a:path w="106045" h="168910">
                <a:moveTo>
                  <a:pt x="105826" y="0"/>
                </a:moveTo>
                <a:lnTo>
                  <a:pt x="86776" y="0"/>
                </a:lnTo>
                <a:lnTo>
                  <a:pt x="86776" y="59954"/>
                </a:lnTo>
                <a:lnTo>
                  <a:pt x="55260" y="59954"/>
                </a:lnTo>
                <a:lnTo>
                  <a:pt x="85012" y="84898"/>
                </a:lnTo>
                <a:lnTo>
                  <a:pt x="87629" y="104790"/>
                </a:lnTo>
                <a:lnTo>
                  <a:pt x="86945" y="115506"/>
                </a:lnTo>
                <a:lnTo>
                  <a:pt x="62038" y="149826"/>
                </a:lnTo>
                <a:lnTo>
                  <a:pt x="55260" y="150540"/>
                </a:lnTo>
                <a:lnTo>
                  <a:pt x="85913" y="150540"/>
                </a:lnTo>
                <a:lnTo>
                  <a:pt x="87629" y="147736"/>
                </a:lnTo>
                <a:lnTo>
                  <a:pt x="105826" y="147736"/>
                </a:lnTo>
                <a:lnTo>
                  <a:pt x="1058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396587" y="3032119"/>
            <a:ext cx="52705" cy="212725"/>
          </a:xfrm>
          <a:custGeom>
            <a:avLst/>
            <a:gdLst/>
            <a:ahLst/>
            <a:cxnLst/>
            <a:rect l="l" t="t" r="r" b="b"/>
            <a:pathLst>
              <a:path w="52704" h="212725">
                <a:moveTo>
                  <a:pt x="51450" y="0"/>
                </a:moveTo>
                <a:lnTo>
                  <a:pt x="38099" y="0"/>
                </a:lnTo>
                <a:lnTo>
                  <a:pt x="30219" y="12440"/>
                </a:lnTo>
                <a:lnTo>
                  <a:pt x="10546" y="48524"/>
                </a:lnTo>
                <a:lnTo>
                  <a:pt x="450" y="94796"/>
                </a:lnTo>
                <a:lnTo>
                  <a:pt x="0" y="107746"/>
                </a:lnTo>
                <a:lnTo>
                  <a:pt x="0" y="113446"/>
                </a:lnTo>
                <a:lnTo>
                  <a:pt x="1005" y="120060"/>
                </a:lnTo>
                <a:lnTo>
                  <a:pt x="1889" y="125760"/>
                </a:lnTo>
                <a:lnTo>
                  <a:pt x="2997" y="135056"/>
                </a:lnTo>
                <a:lnTo>
                  <a:pt x="4789" y="144143"/>
                </a:lnTo>
                <a:lnTo>
                  <a:pt x="7294" y="152871"/>
                </a:lnTo>
                <a:lnTo>
                  <a:pt x="10546" y="161086"/>
                </a:lnTo>
                <a:lnTo>
                  <a:pt x="13319" y="169590"/>
                </a:lnTo>
                <a:lnTo>
                  <a:pt x="16245" y="175320"/>
                </a:lnTo>
                <a:lnTo>
                  <a:pt x="19049" y="180136"/>
                </a:lnTo>
                <a:lnTo>
                  <a:pt x="21374" y="184779"/>
                </a:lnTo>
                <a:lnTo>
                  <a:pt x="25504" y="191673"/>
                </a:lnTo>
                <a:lnTo>
                  <a:pt x="31428" y="200899"/>
                </a:lnTo>
                <a:lnTo>
                  <a:pt x="39136" y="212537"/>
                </a:lnTo>
                <a:lnTo>
                  <a:pt x="52456" y="212537"/>
                </a:lnTo>
                <a:lnTo>
                  <a:pt x="44736" y="197853"/>
                </a:lnTo>
                <a:lnTo>
                  <a:pt x="38610" y="185139"/>
                </a:lnTo>
                <a:lnTo>
                  <a:pt x="24264" y="143054"/>
                </a:lnTo>
                <a:lnTo>
                  <a:pt x="20939" y="106710"/>
                </a:lnTo>
                <a:lnTo>
                  <a:pt x="21289" y="93975"/>
                </a:lnTo>
                <a:lnTo>
                  <a:pt x="29596" y="49560"/>
                </a:lnTo>
                <a:lnTo>
                  <a:pt x="43603" y="15917"/>
                </a:lnTo>
                <a:lnTo>
                  <a:pt x="51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463277" y="3039770"/>
            <a:ext cx="187325" cy="163195"/>
          </a:xfrm>
          <a:custGeom>
            <a:avLst/>
            <a:gdLst/>
            <a:ahLst/>
            <a:cxnLst/>
            <a:rect l="l" t="t" r="r" b="b"/>
            <a:pathLst>
              <a:path w="187325" h="163194">
                <a:moveTo>
                  <a:pt x="143957" y="0"/>
                </a:moveTo>
                <a:lnTo>
                  <a:pt x="131612" y="0"/>
                </a:lnTo>
                <a:lnTo>
                  <a:pt x="42946" y="162976"/>
                </a:lnTo>
                <a:lnTo>
                  <a:pt x="55260" y="162976"/>
                </a:lnTo>
                <a:lnTo>
                  <a:pt x="143957" y="0"/>
                </a:lnTo>
                <a:close/>
              </a:path>
              <a:path w="187325" h="163194">
                <a:moveTo>
                  <a:pt x="147767" y="80893"/>
                </a:moveTo>
                <a:lnTo>
                  <a:pt x="111503" y="104824"/>
                </a:lnTo>
                <a:lnTo>
                  <a:pt x="108630" y="120030"/>
                </a:lnTo>
                <a:lnTo>
                  <a:pt x="109346" y="127574"/>
                </a:lnTo>
                <a:lnTo>
                  <a:pt x="140130" y="157415"/>
                </a:lnTo>
                <a:lnTo>
                  <a:pt x="147767" y="158130"/>
                </a:lnTo>
                <a:lnTo>
                  <a:pt x="155468" y="157415"/>
                </a:lnTo>
                <a:lnTo>
                  <a:pt x="162702" y="155272"/>
                </a:lnTo>
                <a:lnTo>
                  <a:pt x="169386" y="151700"/>
                </a:lnTo>
                <a:lnTo>
                  <a:pt x="175442" y="146700"/>
                </a:lnTo>
                <a:lnTo>
                  <a:pt x="178672" y="142890"/>
                </a:lnTo>
                <a:lnTo>
                  <a:pt x="141152" y="142890"/>
                </a:lnTo>
                <a:lnTo>
                  <a:pt x="136306" y="140116"/>
                </a:lnTo>
                <a:lnTo>
                  <a:pt x="131612" y="136306"/>
                </a:lnTo>
                <a:lnTo>
                  <a:pt x="126796" y="131460"/>
                </a:lnTo>
                <a:lnTo>
                  <a:pt x="124876" y="125729"/>
                </a:lnTo>
                <a:lnTo>
                  <a:pt x="124876" y="113446"/>
                </a:lnTo>
                <a:lnTo>
                  <a:pt x="126796" y="107716"/>
                </a:lnTo>
                <a:lnTo>
                  <a:pt x="131612" y="103906"/>
                </a:lnTo>
                <a:lnTo>
                  <a:pt x="136306" y="99059"/>
                </a:lnTo>
                <a:lnTo>
                  <a:pt x="141152" y="97170"/>
                </a:lnTo>
                <a:lnTo>
                  <a:pt x="179412" y="97170"/>
                </a:lnTo>
                <a:lnTo>
                  <a:pt x="175442" y="92476"/>
                </a:lnTo>
                <a:lnTo>
                  <a:pt x="169386" y="87387"/>
                </a:lnTo>
                <a:lnTo>
                  <a:pt x="162702" y="83770"/>
                </a:lnTo>
                <a:lnTo>
                  <a:pt x="155468" y="81610"/>
                </a:lnTo>
                <a:lnTo>
                  <a:pt x="147767" y="80893"/>
                </a:lnTo>
                <a:close/>
              </a:path>
              <a:path w="187325" h="163194">
                <a:moveTo>
                  <a:pt x="179412" y="97170"/>
                </a:moveTo>
                <a:lnTo>
                  <a:pt x="154503" y="97170"/>
                </a:lnTo>
                <a:lnTo>
                  <a:pt x="159197" y="99059"/>
                </a:lnTo>
                <a:lnTo>
                  <a:pt x="164012" y="103906"/>
                </a:lnTo>
                <a:lnTo>
                  <a:pt x="168706" y="107716"/>
                </a:lnTo>
                <a:lnTo>
                  <a:pt x="170627" y="113446"/>
                </a:lnTo>
                <a:lnTo>
                  <a:pt x="170627" y="125729"/>
                </a:lnTo>
                <a:lnTo>
                  <a:pt x="168706" y="131460"/>
                </a:lnTo>
                <a:lnTo>
                  <a:pt x="164012" y="136306"/>
                </a:lnTo>
                <a:lnTo>
                  <a:pt x="159197" y="140116"/>
                </a:lnTo>
                <a:lnTo>
                  <a:pt x="154503" y="142890"/>
                </a:lnTo>
                <a:lnTo>
                  <a:pt x="178672" y="142890"/>
                </a:lnTo>
                <a:lnTo>
                  <a:pt x="180443" y="140801"/>
                </a:lnTo>
                <a:lnTo>
                  <a:pt x="184015" y="134462"/>
                </a:lnTo>
                <a:lnTo>
                  <a:pt x="186158" y="127574"/>
                </a:lnTo>
                <a:lnTo>
                  <a:pt x="186872" y="120030"/>
                </a:lnTo>
                <a:lnTo>
                  <a:pt x="186158" y="111974"/>
                </a:lnTo>
                <a:lnTo>
                  <a:pt x="184015" y="104824"/>
                </a:lnTo>
                <a:lnTo>
                  <a:pt x="180443" y="98388"/>
                </a:lnTo>
                <a:lnTo>
                  <a:pt x="179412" y="97170"/>
                </a:lnTo>
                <a:close/>
              </a:path>
              <a:path w="187325" h="163194">
                <a:moveTo>
                  <a:pt x="38130" y="3809"/>
                </a:moveTo>
                <a:lnTo>
                  <a:pt x="2857" y="27965"/>
                </a:lnTo>
                <a:lnTo>
                  <a:pt x="0" y="42793"/>
                </a:lnTo>
                <a:lnTo>
                  <a:pt x="714" y="50500"/>
                </a:lnTo>
                <a:lnTo>
                  <a:pt x="30632" y="81215"/>
                </a:lnTo>
                <a:lnTo>
                  <a:pt x="38130" y="81930"/>
                </a:lnTo>
                <a:lnTo>
                  <a:pt x="46205" y="81215"/>
                </a:lnTo>
                <a:lnTo>
                  <a:pt x="53397" y="79072"/>
                </a:lnTo>
                <a:lnTo>
                  <a:pt x="59874" y="75500"/>
                </a:lnTo>
                <a:lnTo>
                  <a:pt x="65806" y="70500"/>
                </a:lnTo>
                <a:lnTo>
                  <a:pt x="69804" y="65653"/>
                </a:lnTo>
                <a:lnTo>
                  <a:pt x="32400" y="65653"/>
                </a:lnTo>
                <a:lnTo>
                  <a:pt x="26669" y="63764"/>
                </a:lnTo>
                <a:lnTo>
                  <a:pt x="21976" y="59070"/>
                </a:lnTo>
                <a:lnTo>
                  <a:pt x="18166" y="54223"/>
                </a:lnTo>
                <a:lnTo>
                  <a:pt x="15239" y="49529"/>
                </a:lnTo>
                <a:lnTo>
                  <a:pt x="15239" y="36179"/>
                </a:lnTo>
                <a:lnTo>
                  <a:pt x="18166" y="31363"/>
                </a:lnTo>
                <a:lnTo>
                  <a:pt x="21976" y="26669"/>
                </a:lnTo>
                <a:lnTo>
                  <a:pt x="26669" y="21823"/>
                </a:lnTo>
                <a:lnTo>
                  <a:pt x="32400" y="19933"/>
                </a:lnTo>
                <a:lnTo>
                  <a:pt x="69683" y="19933"/>
                </a:lnTo>
                <a:lnTo>
                  <a:pt x="65806" y="15239"/>
                </a:lnTo>
                <a:lnTo>
                  <a:pt x="59874" y="10239"/>
                </a:lnTo>
                <a:lnTo>
                  <a:pt x="53397" y="6667"/>
                </a:lnTo>
                <a:lnTo>
                  <a:pt x="46205" y="4524"/>
                </a:lnTo>
                <a:lnTo>
                  <a:pt x="38130" y="3809"/>
                </a:lnTo>
                <a:close/>
              </a:path>
              <a:path w="187325" h="163194">
                <a:moveTo>
                  <a:pt x="69683" y="19933"/>
                </a:moveTo>
                <a:lnTo>
                  <a:pt x="44836" y="19933"/>
                </a:lnTo>
                <a:lnTo>
                  <a:pt x="50566" y="21823"/>
                </a:lnTo>
                <a:lnTo>
                  <a:pt x="55260" y="26669"/>
                </a:lnTo>
                <a:lnTo>
                  <a:pt x="59070" y="31363"/>
                </a:lnTo>
                <a:lnTo>
                  <a:pt x="61996" y="36179"/>
                </a:lnTo>
                <a:lnTo>
                  <a:pt x="61996" y="49529"/>
                </a:lnTo>
                <a:lnTo>
                  <a:pt x="59070" y="54223"/>
                </a:lnTo>
                <a:lnTo>
                  <a:pt x="55260" y="59070"/>
                </a:lnTo>
                <a:lnTo>
                  <a:pt x="50566" y="63764"/>
                </a:lnTo>
                <a:lnTo>
                  <a:pt x="44836" y="65653"/>
                </a:lnTo>
                <a:lnTo>
                  <a:pt x="69804" y="65653"/>
                </a:lnTo>
                <a:lnTo>
                  <a:pt x="70806" y="64439"/>
                </a:lnTo>
                <a:lnTo>
                  <a:pt x="74378" y="57744"/>
                </a:lnTo>
                <a:lnTo>
                  <a:pt x="76521" y="50500"/>
                </a:lnTo>
                <a:lnTo>
                  <a:pt x="77236" y="42793"/>
                </a:lnTo>
                <a:lnTo>
                  <a:pt x="76521" y="35162"/>
                </a:lnTo>
                <a:lnTo>
                  <a:pt x="74378" y="27965"/>
                </a:lnTo>
                <a:lnTo>
                  <a:pt x="70806" y="21294"/>
                </a:lnTo>
                <a:lnTo>
                  <a:pt x="69683" y="19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667310" y="3032119"/>
            <a:ext cx="52705" cy="212725"/>
          </a:xfrm>
          <a:custGeom>
            <a:avLst/>
            <a:gdLst/>
            <a:ahLst/>
            <a:cxnLst/>
            <a:rect l="l" t="t" r="r" b="b"/>
            <a:pathLst>
              <a:path w="52704" h="212725">
                <a:moveTo>
                  <a:pt x="14234" y="0"/>
                </a:moveTo>
                <a:lnTo>
                  <a:pt x="0" y="0"/>
                </a:lnTo>
                <a:lnTo>
                  <a:pt x="7842" y="14683"/>
                </a:lnTo>
                <a:lnTo>
                  <a:pt x="14161" y="27397"/>
                </a:lnTo>
                <a:lnTo>
                  <a:pt x="18863" y="38323"/>
                </a:lnTo>
                <a:lnTo>
                  <a:pt x="21854" y="47640"/>
                </a:lnTo>
                <a:lnTo>
                  <a:pt x="25432" y="58263"/>
                </a:lnTo>
                <a:lnTo>
                  <a:pt x="28122" y="69517"/>
                </a:lnTo>
                <a:lnTo>
                  <a:pt x="29976" y="81366"/>
                </a:lnTo>
                <a:lnTo>
                  <a:pt x="31048" y="93775"/>
                </a:lnTo>
                <a:lnTo>
                  <a:pt x="31394" y="106710"/>
                </a:lnTo>
                <a:lnTo>
                  <a:pt x="31064" y="119047"/>
                </a:lnTo>
                <a:lnTo>
                  <a:pt x="23774" y="161970"/>
                </a:lnTo>
                <a:lnTo>
                  <a:pt x="7315" y="199512"/>
                </a:lnTo>
                <a:lnTo>
                  <a:pt x="914" y="212537"/>
                </a:lnTo>
                <a:lnTo>
                  <a:pt x="14234" y="212537"/>
                </a:lnTo>
                <a:lnTo>
                  <a:pt x="34241" y="179530"/>
                </a:lnTo>
                <a:lnTo>
                  <a:pt x="48474" y="141974"/>
                </a:lnTo>
                <a:lnTo>
                  <a:pt x="52364" y="104820"/>
                </a:lnTo>
                <a:lnTo>
                  <a:pt x="52210" y="98352"/>
                </a:lnTo>
                <a:lnTo>
                  <a:pt x="44983" y="58456"/>
                </a:lnTo>
                <a:lnTo>
                  <a:pt x="34320" y="33284"/>
                </a:lnTo>
                <a:lnTo>
                  <a:pt x="31979" y="29013"/>
                </a:lnTo>
                <a:lnTo>
                  <a:pt x="27843" y="21979"/>
                </a:lnTo>
                <a:lnTo>
                  <a:pt x="21924" y="12277"/>
                </a:lnTo>
                <a:lnTo>
                  <a:pt x="142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063959" y="5194553"/>
            <a:ext cx="130175" cy="121285"/>
          </a:xfrm>
          <a:custGeom>
            <a:avLst/>
            <a:gdLst/>
            <a:ahLst/>
            <a:cxnLst/>
            <a:rect l="l" t="t" r="r" b="b"/>
            <a:pathLst>
              <a:path w="130175" h="121285">
                <a:moveTo>
                  <a:pt x="0" y="0"/>
                </a:moveTo>
                <a:lnTo>
                  <a:pt x="0" y="20013"/>
                </a:lnTo>
                <a:lnTo>
                  <a:pt x="105826" y="60042"/>
                </a:lnTo>
                <a:lnTo>
                  <a:pt x="0" y="101025"/>
                </a:lnTo>
                <a:lnTo>
                  <a:pt x="0" y="121039"/>
                </a:lnTo>
                <a:lnTo>
                  <a:pt x="129600" y="69567"/>
                </a:lnTo>
                <a:lnTo>
                  <a:pt x="129600" y="514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203069" y="5153573"/>
            <a:ext cx="107950" cy="164465"/>
          </a:xfrm>
          <a:custGeom>
            <a:avLst/>
            <a:gdLst/>
            <a:ahLst/>
            <a:cxnLst/>
            <a:rect l="l" t="t" r="r" b="b"/>
            <a:pathLst>
              <a:path w="107950" h="164464">
                <a:moveTo>
                  <a:pt x="22006" y="121039"/>
                </a:moveTo>
                <a:lnTo>
                  <a:pt x="1920" y="121039"/>
                </a:lnTo>
                <a:lnTo>
                  <a:pt x="2667" y="129960"/>
                </a:lnTo>
                <a:lnTo>
                  <a:pt x="29173" y="160946"/>
                </a:lnTo>
                <a:lnTo>
                  <a:pt x="49682" y="163924"/>
                </a:lnTo>
                <a:lnTo>
                  <a:pt x="60639" y="162891"/>
                </a:lnTo>
                <a:lnTo>
                  <a:pt x="70584" y="159793"/>
                </a:lnTo>
                <a:lnTo>
                  <a:pt x="79468" y="154630"/>
                </a:lnTo>
                <a:lnTo>
                  <a:pt x="86898" y="147721"/>
                </a:lnTo>
                <a:lnTo>
                  <a:pt x="43982" y="147721"/>
                </a:lnTo>
                <a:lnTo>
                  <a:pt x="39136" y="146767"/>
                </a:lnTo>
                <a:lnTo>
                  <a:pt x="35326" y="143911"/>
                </a:lnTo>
                <a:lnTo>
                  <a:pt x="29798" y="140339"/>
                </a:lnTo>
                <a:lnTo>
                  <a:pt x="25854" y="135337"/>
                </a:lnTo>
                <a:lnTo>
                  <a:pt x="23316" y="128904"/>
                </a:lnTo>
                <a:lnTo>
                  <a:pt x="22006" y="121039"/>
                </a:lnTo>
                <a:close/>
              </a:path>
              <a:path w="107950" h="164464">
                <a:moveTo>
                  <a:pt x="107296" y="86724"/>
                </a:moveTo>
                <a:lnTo>
                  <a:pt x="87812" y="86724"/>
                </a:lnTo>
                <a:lnTo>
                  <a:pt x="85282" y="103700"/>
                </a:lnTo>
                <a:lnTo>
                  <a:pt x="82059" y="117460"/>
                </a:lnTo>
                <a:lnTo>
                  <a:pt x="55629" y="146857"/>
                </a:lnTo>
                <a:lnTo>
                  <a:pt x="48676" y="147721"/>
                </a:lnTo>
                <a:lnTo>
                  <a:pt x="86898" y="147721"/>
                </a:lnTo>
                <a:lnTo>
                  <a:pt x="105632" y="102333"/>
                </a:lnTo>
                <a:lnTo>
                  <a:pt x="107219" y="88829"/>
                </a:lnTo>
                <a:lnTo>
                  <a:pt x="107296" y="86724"/>
                </a:lnTo>
                <a:close/>
              </a:path>
              <a:path w="107950" h="164464">
                <a:moveTo>
                  <a:pt x="52486" y="0"/>
                </a:moveTo>
                <a:lnTo>
                  <a:pt x="13472" y="16203"/>
                </a:lnTo>
                <a:lnTo>
                  <a:pt x="0" y="54327"/>
                </a:lnTo>
                <a:lnTo>
                  <a:pt x="892" y="65223"/>
                </a:lnTo>
                <a:lnTo>
                  <a:pt x="29062" y="102214"/>
                </a:lnTo>
                <a:lnTo>
                  <a:pt x="49682" y="105786"/>
                </a:lnTo>
                <a:lnTo>
                  <a:pt x="57302" y="105786"/>
                </a:lnTo>
                <a:lnTo>
                  <a:pt x="86603" y="88629"/>
                </a:lnTo>
                <a:lnTo>
                  <a:pt x="52486" y="88629"/>
                </a:lnTo>
                <a:lnTo>
                  <a:pt x="44614" y="88078"/>
                </a:lnTo>
                <a:lnTo>
                  <a:pt x="21092" y="54327"/>
                </a:lnTo>
                <a:lnTo>
                  <a:pt x="21619" y="46818"/>
                </a:lnTo>
                <a:lnTo>
                  <a:pt x="42946" y="18108"/>
                </a:lnTo>
                <a:lnTo>
                  <a:pt x="92300" y="18108"/>
                </a:lnTo>
                <a:lnTo>
                  <a:pt x="86267" y="11325"/>
                </a:lnTo>
                <a:lnTo>
                  <a:pt x="76682" y="5033"/>
                </a:lnTo>
                <a:lnTo>
                  <a:pt x="65403" y="1258"/>
                </a:lnTo>
                <a:lnTo>
                  <a:pt x="52486" y="0"/>
                </a:lnTo>
                <a:close/>
              </a:path>
              <a:path w="107950" h="164464">
                <a:moveTo>
                  <a:pt x="92300" y="18108"/>
                </a:moveTo>
                <a:lnTo>
                  <a:pt x="61996" y="18108"/>
                </a:lnTo>
                <a:lnTo>
                  <a:pt x="69616" y="20967"/>
                </a:lnTo>
                <a:lnTo>
                  <a:pt x="75346" y="26682"/>
                </a:lnTo>
                <a:lnTo>
                  <a:pt x="79103" y="31658"/>
                </a:lnTo>
                <a:lnTo>
                  <a:pt x="81812" y="37883"/>
                </a:lnTo>
                <a:lnTo>
                  <a:pt x="83451" y="45180"/>
                </a:lnTo>
                <a:lnTo>
                  <a:pt x="84002" y="53373"/>
                </a:lnTo>
                <a:lnTo>
                  <a:pt x="83438" y="62513"/>
                </a:lnTo>
                <a:lnTo>
                  <a:pt x="60106" y="88629"/>
                </a:lnTo>
                <a:lnTo>
                  <a:pt x="86603" y="88629"/>
                </a:lnTo>
                <a:lnTo>
                  <a:pt x="87812" y="86724"/>
                </a:lnTo>
                <a:lnTo>
                  <a:pt x="107296" y="86724"/>
                </a:lnTo>
                <a:lnTo>
                  <a:pt x="107720" y="75051"/>
                </a:lnTo>
                <a:lnTo>
                  <a:pt x="100126" y="31455"/>
                </a:lnTo>
                <a:lnTo>
                  <a:pt x="94101" y="20132"/>
                </a:lnTo>
                <a:lnTo>
                  <a:pt x="92300" y="18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329866" y="5153573"/>
            <a:ext cx="107950" cy="164465"/>
          </a:xfrm>
          <a:custGeom>
            <a:avLst/>
            <a:gdLst/>
            <a:ahLst/>
            <a:cxnLst/>
            <a:rect l="l" t="t" r="r" b="b"/>
            <a:pathLst>
              <a:path w="107950" h="164464">
                <a:moveTo>
                  <a:pt x="21976" y="121039"/>
                </a:moveTo>
                <a:lnTo>
                  <a:pt x="1920" y="121039"/>
                </a:lnTo>
                <a:lnTo>
                  <a:pt x="2650" y="129960"/>
                </a:lnTo>
                <a:lnTo>
                  <a:pt x="28757" y="160946"/>
                </a:lnTo>
                <a:lnTo>
                  <a:pt x="49560" y="163924"/>
                </a:lnTo>
                <a:lnTo>
                  <a:pt x="60445" y="162891"/>
                </a:lnTo>
                <a:lnTo>
                  <a:pt x="70251" y="159793"/>
                </a:lnTo>
                <a:lnTo>
                  <a:pt x="79000" y="154630"/>
                </a:lnTo>
                <a:lnTo>
                  <a:pt x="86370" y="147721"/>
                </a:lnTo>
                <a:lnTo>
                  <a:pt x="43830" y="147721"/>
                </a:lnTo>
                <a:lnTo>
                  <a:pt x="39136" y="146767"/>
                </a:lnTo>
                <a:lnTo>
                  <a:pt x="34320" y="143911"/>
                </a:lnTo>
                <a:lnTo>
                  <a:pt x="29305" y="140339"/>
                </a:lnTo>
                <a:lnTo>
                  <a:pt x="25633" y="135337"/>
                </a:lnTo>
                <a:lnTo>
                  <a:pt x="23219" y="128904"/>
                </a:lnTo>
                <a:lnTo>
                  <a:pt x="21976" y="121039"/>
                </a:lnTo>
                <a:close/>
              </a:path>
              <a:path w="107950" h="164464">
                <a:moveTo>
                  <a:pt x="107279" y="86724"/>
                </a:moveTo>
                <a:lnTo>
                  <a:pt x="87660" y="86724"/>
                </a:lnTo>
                <a:lnTo>
                  <a:pt x="85196" y="103700"/>
                </a:lnTo>
                <a:lnTo>
                  <a:pt x="81987" y="117460"/>
                </a:lnTo>
                <a:lnTo>
                  <a:pt x="55613" y="146857"/>
                </a:lnTo>
                <a:lnTo>
                  <a:pt x="48676" y="147721"/>
                </a:lnTo>
                <a:lnTo>
                  <a:pt x="86370" y="147721"/>
                </a:lnTo>
                <a:lnTo>
                  <a:pt x="105567" y="102333"/>
                </a:lnTo>
                <a:lnTo>
                  <a:pt x="107200" y="88829"/>
                </a:lnTo>
                <a:lnTo>
                  <a:pt x="107279" y="86724"/>
                </a:lnTo>
                <a:close/>
              </a:path>
              <a:path w="107950" h="164464">
                <a:moveTo>
                  <a:pt x="52486" y="0"/>
                </a:moveTo>
                <a:lnTo>
                  <a:pt x="13350" y="16203"/>
                </a:lnTo>
                <a:lnTo>
                  <a:pt x="0" y="54327"/>
                </a:lnTo>
                <a:lnTo>
                  <a:pt x="885" y="65223"/>
                </a:lnTo>
                <a:lnTo>
                  <a:pt x="28975" y="102214"/>
                </a:lnTo>
                <a:lnTo>
                  <a:pt x="49560" y="105786"/>
                </a:lnTo>
                <a:lnTo>
                  <a:pt x="57180" y="105786"/>
                </a:lnTo>
                <a:lnTo>
                  <a:pt x="63916" y="104832"/>
                </a:lnTo>
                <a:lnTo>
                  <a:pt x="77266" y="99117"/>
                </a:lnTo>
                <a:lnTo>
                  <a:pt x="82966" y="94356"/>
                </a:lnTo>
                <a:lnTo>
                  <a:pt x="86488" y="88629"/>
                </a:lnTo>
                <a:lnTo>
                  <a:pt x="52486" y="88629"/>
                </a:lnTo>
                <a:lnTo>
                  <a:pt x="44607" y="88078"/>
                </a:lnTo>
                <a:lnTo>
                  <a:pt x="20970" y="54327"/>
                </a:lnTo>
                <a:lnTo>
                  <a:pt x="21516" y="46818"/>
                </a:lnTo>
                <a:lnTo>
                  <a:pt x="42946" y="18108"/>
                </a:lnTo>
                <a:lnTo>
                  <a:pt x="92240" y="18108"/>
                </a:lnTo>
                <a:lnTo>
                  <a:pt x="86201" y="11325"/>
                </a:lnTo>
                <a:lnTo>
                  <a:pt x="76638" y="5033"/>
                </a:lnTo>
                <a:lnTo>
                  <a:pt x="65388" y="1258"/>
                </a:lnTo>
                <a:lnTo>
                  <a:pt x="52486" y="0"/>
                </a:lnTo>
                <a:close/>
              </a:path>
              <a:path w="107950" h="164464">
                <a:moveTo>
                  <a:pt x="92240" y="18108"/>
                </a:moveTo>
                <a:lnTo>
                  <a:pt x="61996" y="18108"/>
                </a:lnTo>
                <a:lnTo>
                  <a:pt x="69646" y="20967"/>
                </a:lnTo>
                <a:lnTo>
                  <a:pt x="75346" y="26682"/>
                </a:lnTo>
                <a:lnTo>
                  <a:pt x="79092" y="31658"/>
                </a:lnTo>
                <a:lnTo>
                  <a:pt x="81747" y="37883"/>
                </a:lnTo>
                <a:lnTo>
                  <a:pt x="83327" y="45180"/>
                </a:lnTo>
                <a:lnTo>
                  <a:pt x="83850" y="53373"/>
                </a:lnTo>
                <a:lnTo>
                  <a:pt x="83311" y="62513"/>
                </a:lnTo>
                <a:lnTo>
                  <a:pt x="60106" y="88629"/>
                </a:lnTo>
                <a:lnTo>
                  <a:pt x="86488" y="88629"/>
                </a:lnTo>
                <a:lnTo>
                  <a:pt x="87660" y="86724"/>
                </a:lnTo>
                <a:lnTo>
                  <a:pt x="107279" y="86724"/>
                </a:lnTo>
                <a:lnTo>
                  <a:pt x="107719" y="75051"/>
                </a:lnTo>
                <a:lnTo>
                  <a:pt x="100126" y="31455"/>
                </a:lnTo>
                <a:lnTo>
                  <a:pt x="94042" y="20132"/>
                </a:lnTo>
                <a:lnTo>
                  <a:pt x="92240" y="18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063959" y="5527179"/>
            <a:ext cx="130175" cy="121285"/>
          </a:xfrm>
          <a:custGeom>
            <a:avLst/>
            <a:gdLst/>
            <a:ahLst/>
            <a:cxnLst/>
            <a:rect l="l" t="t" r="r" b="b"/>
            <a:pathLst>
              <a:path w="130175" h="121285">
                <a:moveTo>
                  <a:pt x="0" y="0"/>
                </a:moveTo>
                <a:lnTo>
                  <a:pt x="0" y="20000"/>
                </a:lnTo>
                <a:lnTo>
                  <a:pt x="105826" y="60030"/>
                </a:lnTo>
                <a:lnTo>
                  <a:pt x="0" y="101013"/>
                </a:lnTo>
                <a:lnTo>
                  <a:pt x="0" y="121014"/>
                </a:lnTo>
                <a:lnTo>
                  <a:pt x="129600" y="69555"/>
                </a:lnTo>
                <a:lnTo>
                  <a:pt x="129600" y="514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203069" y="5486198"/>
            <a:ext cx="107950" cy="164465"/>
          </a:xfrm>
          <a:custGeom>
            <a:avLst/>
            <a:gdLst/>
            <a:ahLst/>
            <a:cxnLst/>
            <a:rect l="l" t="t" r="r" b="b"/>
            <a:pathLst>
              <a:path w="107950" h="164464">
                <a:moveTo>
                  <a:pt x="22006" y="121014"/>
                </a:moveTo>
                <a:lnTo>
                  <a:pt x="1920" y="121014"/>
                </a:lnTo>
                <a:lnTo>
                  <a:pt x="2667" y="129942"/>
                </a:lnTo>
                <a:lnTo>
                  <a:pt x="29173" y="160923"/>
                </a:lnTo>
                <a:lnTo>
                  <a:pt x="49682" y="163900"/>
                </a:lnTo>
                <a:lnTo>
                  <a:pt x="60639" y="162868"/>
                </a:lnTo>
                <a:lnTo>
                  <a:pt x="70584" y="159772"/>
                </a:lnTo>
                <a:lnTo>
                  <a:pt x="79468" y="154612"/>
                </a:lnTo>
                <a:lnTo>
                  <a:pt x="87240" y="147387"/>
                </a:lnTo>
                <a:lnTo>
                  <a:pt x="87690" y="146755"/>
                </a:lnTo>
                <a:lnTo>
                  <a:pt x="43982" y="146755"/>
                </a:lnTo>
                <a:lnTo>
                  <a:pt x="39136" y="145804"/>
                </a:lnTo>
                <a:lnTo>
                  <a:pt x="35323" y="143897"/>
                </a:lnTo>
                <a:lnTo>
                  <a:pt x="29798" y="140325"/>
                </a:lnTo>
                <a:lnTo>
                  <a:pt x="25854" y="135323"/>
                </a:lnTo>
                <a:lnTo>
                  <a:pt x="23316" y="128886"/>
                </a:lnTo>
                <a:lnTo>
                  <a:pt x="22006" y="121014"/>
                </a:lnTo>
                <a:close/>
              </a:path>
              <a:path w="107950" h="164464">
                <a:moveTo>
                  <a:pt x="107295" y="86724"/>
                </a:moveTo>
                <a:lnTo>
                  <a:pt x="87812" y="86724"/>
                </a:lnTo>
                <a:lnTo>
                  <a:pt x="85282" y="103694"/>
                </a:lnTo>
                <a:lnTo>
                  <a:pt x="82059" y="117454"/>
                </a:lnTo>
                <a:lnTo>
                  <a:pt x="55629" y="146040"/>
                </a:lnTo>
                <a:lnTo>
                  <a:pt x="48676" y="146755"/>
                </a:lnTo>
                <a:lnTo>
                  <a:pt x="87690" y="146755"/>
                </a:lnTo>
                <a:lnTo>
                  <a:pt x="105632" y="102320"/>
                </a:lnTo>
                <a:lnTo>
                  <a:pt x="107219" y="88812"/>
                </a:lnTo>
                <a:lnTo>
                  <a:pt x="107295" y="86724"/>
                </a:lnTo>
                <a:close/>
              </a:path>
              <a:path w="107950" h="164464">
                <a:moveTo>
                  <a:pt x="52486" y="0"/>
                </a:moveTo>
                <a:lnTo>
                  <a:pt x="13472" y="16190"/>
                </a:lnTo>
                <a:lnTo>
                  <a:pt x="0" y="54315"/>
                </a:lnTo>
                <a:lnTo>
                  <a:pt x="892" y="65209"/>
                </a:lnTo>
                <a:lnTo>
                  <a:pt x="29062" y="102202"/>
                </a:lnTo>
                <a:lnTo>
                  <a:pt x="49682" y="105774"/>
                </a:lnTo>
                <a:lnTo>
                  <a:pt x="57302" y="105774"/>
                </a:lnTo>
                <a:lnTo>
                  <a:pt x="86427" y="88629"/>
                </a:lnTo>
                <a:lnTo>
                  <a:pt x="52486" y="88629"/>
                </a:lnTo>
                <a:lnTo>
                  <a:pt x="44614" y="87944"/>
                </a:lnTo>
                <a:lnTo>
                  <a:pt x="21092" y="54315"/>
                </a:lnTo>
                <a:lnTo>
                  <a:pt x="21619" y="46661"/>
                </a:lnTo>
                <a:lnTo>
                  <a:pt x="42946" y="18095"/>
                </a:lnTo>
                <a:lnTo>
                  <a:pt x="92303" y="18095"/>
                </a:lnTo>
                <a:lnTo>
                  <a:pt x="86267" y="11314"/>
                </a:lnTo>
                <a:lnTo>
                  <a:pt x="76682" y="5028"/>
                </a:lnTo>
                <a:lnTo>
                  <a:pt x="65403" y="1257"/>
                </a:lnTo>
                <a:lnTo>
                  <a:pt x="52486" y="0"/>
                </a:lnTo>
                <a:close/>
              </a:path>
              <a:path w="107950" h="164464">
                <a:moveTo>
                  <a:pt x="92303" y="18095"/>
                </a:moveTo>
                <a:lnTo>
                  <a:pt x="61996" y="18095"/>
                </a:lnTo>
                <a:lnTo>
                  <a:pt x="69616" y="20954"/>
                </a:lnTo>
                <a:lnTo>
                  <a:pt x="75346" y="26669"/>
                </a:lnTo>
                <a:lnTo>
                  <a:pt x="79103" y="31510"/>
                </a:lnTo>
                <a:lnTo>
                  <a:pt x="81812" y="37515"/>
                </a:lnTo>
                <a:lnTo>
                  <a:pt x="83451" y="44771"/>
                </a:lnTo>
                <a:lnTo>
                  <a:pt x="84002" y="53361"/>
                </a:lnTo>
                <a:lnTo>
                  <a:pt x="83438" y="62083"/>
                </a:lnTo>
                <a:lnTo>
                  <a:pt x="60106" y="88629"/>
                </a:lnTo>
                <a:lnTo>
                  <a:pt x="86427" y="88629"/>
                </a:lnTo>
                <a:lnTo>
                  <a:pt x="87812" y="86724"/>
                </a:lnTo>
                <a:lnTo>
                  <a:pt x="107295" y="86724"/>
                </a:lnTo>
                <a:lnTo>
                  <a:pt x="107720" y="75034"/>
                </a:lnTo>
                <a:lnTo>
                  <a:pt x="100126" y="31430"/>
                </a:lnTo>
                <a:lnTo>
                  <a:pt x="94101" y="20115"/>
                </a:lnTo>
                <a:lnTo>
                  <a:pt x="92303" y="18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329866" y="5486198"/>
            <a:ext cx="107950" cy="164465"/>
          </a:xfrm>
          <a:custGeom>
            <a:avLst/>
            <a:gdLst/>
            <a:ahLst/>
            <a:cxnLst/>
            <a:rect l="l" t="t" r="r" b="b"/>
            <a:pathLst>
              <a:path w="107950" h="164464">
                <a:moveTo>
                  <a:pt x="21976" y="121014"/>
                </a:moveTo>
                <a:lnTo>
                  <a:pt x="1920" y="121014"/>
                </a:lnTo>
                <a:lnTo>
                  <a:pt x="2650" y="129942"/>
                </a:lnTo>
                <a:lnTo>
                  <a:pt x="28757" y="160923"/>
                </a:lnTo>
                <a:lnTo>
                  <a:pt x="49560" y="163900"/>
                </a:lnTo>
                <a:lnTo>
                  <a:pt x="60445" y="162868"/>
                </a:lnTo>
                <a:lnTo>
                  <a:pt x="70251" y="159772"/>
                </a:lnTo>
                <a:lnTo>
                  <a:pt x="79000" y="154612"/>
                </a:lnTo>
                <a:lnTo>
                  <a:pt x="86709" y="147387"/>
                </a:lnTo>
                <a:lnTo>
                  <a:pt x="87165" y="146755"/>
                </a:lnTo>
                <a:lnTo>
                  <a:pt x="43830" y="146755"/>
                </a:lnTo>
                <a:lnTo>
                  <a:pt x="39136" y="145804"/>
                </a:lnTo>
                <a:lnTo>
                  <a:pt x="34318" y="143897"/>
                </a:lnTo>
                <a:lnTo>
                  <a:pt x="29304" y="140325"/>
                </a:lnTo>
                <a:lnTo>
                  <a:pt x="25633" y="135323"/>
                </a:lnTo>
                <a:lnTo>
                  <a:pt x="23219" y="128886"/>
                </a:lnTo>
                <a:lnTo>
                  <a:pt x="21976" y="121014"/>
                </a:lnTo>
                <a:close/>
              </a:path>
              <a:path w="107950" h="164464">
                <a:moveTo>
                  <a:pt x="107278" y="86724"/>
                </a:moveTo>
                <a:lnTo>
                  <a:pt x="87660" y="86724"/>
                </a:lnTo>
                <a:lnTo>
                  <a:pt x="85196" y="103694"/>
                </a:lnTo>
                <a:lnTo>
                  <a:pt x="81987" y="117454"/>
                </a:lnTo>
                <a:lnTo>
                  <a:pt x="55613" y="146040"/>
                </a:lnTo>
                <a:lnTo>
                  <a:pt x="48676" y="146755"/>
                </a:lnTo>
                <a:lnTo>
                  <a:pt x="87165" y="146755"/>
                </a:lnTo>
                <a:lnTo>
                  <a:pt x="105567" y="102320"/>
                </a:lnTo>
                <a:lnTo>
                  <a:pt x="107200" y="88812"/>
                </a:lnTo>
                <a:lnTo>
                  <a:pt x="107278" y="86724"/>
                </a:lnTo>
                <a:close/>
              </a:path>
              <a:path w="107950" h="164464">
                <a:moveTo>
                  <a:pt x="52486" y="0"/>
                </a:moveTo>
                <a:lnTo>
                  <a:pt x="13350" y="16190"/>
                </a:lnTo>
                <a:lnTo>
                  <a:pt x="0" y="54315"/>
                </a:lnTo>
                <a:lnTo>
                  <a:pt x="885" y="65209"/>
                </a:lnTo>
                <a:lnTo>
                  <a:pt x="28975" y="102202"/>
                </a:lnTo>
                <a:lnTo>
                  <a:pt x="49560" y="105774"/>
                </a:lnTo>
                <a:lnTo>
                  <a:pt x="57180" y="105774"/>
                </a:lnTo>
                <a:lnTo>
                  <a:pt x="63916" y="104820"/>
                </a:lnTo>
                <a:lnTo>
                  <a:pt x="77266" y="99105"/>
                </a:lnTo>
                <a:lnTo>
                  <a:pt x="82966" y="93390"/>
                </a:lnTo>
                <a:lnTo>
                  <a:pt x="86319" y="88629"/>
                </a:lnTo>
                <a:lnTo>
                  <a:pt x="52486" y="88629"/>
                </a:lnTo>
                <a:lnTo>
                  <a:pt x="44607" y="87944"/>
                </a:lnTo>
                <a:lnTo>
                  <a:pt x="20970" y="54315"/>
                </a:lnTo>
                <a:lnTo>
                  <a:pt x="21516" y="46661"/>
                </a:lnTo>
                <a:lnTo>
                  <a:pt x="42946" y="18095"/>
                </a:lnTo>
                <a:lnTo>
                  <a:pt x="92243" y="18095"/>
                </a:lnTo>
                <a:lnTo>
                  <a:pt x="86201" y="11314"/>
                </a:lnTo>
                <a:lnTo>
                  <a:pt x="76638" y="5028"/>
                </a:lnTo>
                <a:lnTo>
                  <a:pt x="65388" y="1257"/>
                </a:lnTo>
                <a:lnTo>
                  <a:pt x="52486" y="0"/>
                </a:lnTo>
                <a:close/>
              </a:path>
              <a:path w="107950" h="164464">
                <a:moveTo>
                  <a:pt x="92243" y="18095"/>
                </a:moveTo>
                <a:lnTo>
                  <a:pt x="61996" y="18095"/>
                </a:lnTo>
                <a:lnTo>
                  <a:pt x="69646" y="20954"/>
                </a:lnTo>
                <a:lnTo>
                  <a:pt x="75346" y="26669"/>
                </a:lnTo>
                <a:lnTo>
                  <a:pt x="79092" y="31510"/>
                </a:lnTo>
                <a:lnTo>
                  <a:pt x="81747" y="37515"/>
                </a:lnTo>
                <a:lnTo>
                  <a:pt x="83327" y="44771"/>
                </a:lnTo>
                <a:lnTo>
                  <a:pt x="83850" y="53361"/>
                </a:lnTo>
                <a:lnTo>
                  <a:pt x="83311" y="62083"/>
                </a:lnTo>
                <a:lnTo>
                  <a:pt x="60106" y="88629"/>
                </a:lnTo>
                <a:lnTo>
                  <a:pt x="86319" y="88629"/>
                </a:lnTo>
                <a:lnTo>
                  <a:pt x="87660" y="86724"/>
                </a:lnTo>
                <a:lnTo>
                  <a:pt x="107278" y="86724"/>
                </a:lnTo>
                <a:lnTo>
                  <a:pt x="107719" y="75034"/>
                </a:lnTo>
                <a:lnTo>
                  <a:pt x="100126" y="31430"/>
                </a:lnTo>
                <a:lnTo>
                  <a:pt x="94042" y="20115"/>
                </a:lnTo>
                <a:lnTo>
                  <a:pt x="92243" y="18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063959" y="5855015"/>
            <a:ext cx="130175" cy="121285"/>
          </a:xfrm>
          <a:custGeom>
            <a:avLst/>
            <a:gdLst/>
            <a:ahLst/>
            <a:cxnLst/>
            <a:rect l="l" t="t" r="r" b="b"/>
            <a:pathLst>
              <a:path w="130175" h="121285">
                <a:moveTo>
                  <a:pt x="0" y="0"/>
                </a:moveTo>
                <a:lnTo>
                  <a:pt x="0" y="20016"/>
                </a:lnTo>
                <a:lnTo>
                  <a:pt x="105826" y="60033"/>
                </a:lnTo>
                <a:lnTo>
                  <a:pt x="0" y="101013"/>
                </a:lnTo>
                <a:lnTo>
                  <a:pt x="0" y="121029"/>
                </a:lnTo>
                <a:lnTo>
                  <a:pt x="129600" y="69570"/>
                </a:lnTo>
                <a:lnTo>
                  <a:pt x="129600" y="514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203069" y="5814035"/>
            <a:ext cx="107950" cy="164465"/>
          </a:xfrm>
          <a:custGeom>
            <a:avLst/>
            <a:gdLst/>
            <a:ahLst/>
            <a:cxnLst/>
            <a:rect l="l" t="t" r="r" b="b"/>
            <a:pathLst>
              <a:path w="107950" h="164464">
                <a:moveTo>
                  <a:pt x="22006" y="121026"/>
                </a:moveTo>
                <a:lnTo>
                  <a:pt x="1920" y="121026"/>
                </a:lnTo>
                <a:lnTo>
                  <a:pt x="2667" y="129951"/>
                </a:lnTo>
                <a:lnTo>
                  <a:pt x="29173" y="160943"/>
                </a:lnTo>
                <a:lnTo>
                  <a:pt x="49682" y="163924"/>
                </a:lnTo>
                <a:lnTo>
                  <a:pt x="60639" y="162891"/>
                </a:lnTo>
                <a:lnTo>
                  <a:pt x="70584" y="159793"/>
                </a:lnTo>
                <a:lnTo>
                  <a:pt x="79468" y="154630"/>
                </a:lnTo>
                <a:lnTo>
                  <a:pt x="87240" y="147402"/>
                </a:lnTo>
                <a:lnTo>
                  <a:pt x="87690" y="146770"/>
                </a:lnTo>
                <a:lnTo>
                  <a:pt x="43982" y="146770"/>
                </a:lnTo>
                <a:lnTo>
                  <a:pt x="39136" y="145816"/>
                </a:lnTo>
                <a:lnTo>
                  <a:pt x="35326" y="143911"/>
                </a:lnTo>
                <a:lnTo>
                  <a:pt x="29798" y="140332"/>
                </a:lnTo>
                <a:lnTo>
                  <a:pt x="25854" y="135326"/>
                </a:lnTo>
                <a:lnTo>
                  <a:pt x="23316" y="128892"/>
                </a:lnTo>
                <a:lnTo>
                  <a:pt x="22006" y="121026"/>
                </a:lnTo>
                <a:close/>
              </a:path>
              <a:path w="107950" h="164464">
                <a:moveTo>
                  <a:pt x="107295" y="86724"/>
                </a:moveTo>
                <a:lnTo>
                  <a:pt x="87812" y="86724"/>
                </a:lnTo>
                <a:lnTo>
                  <a:pt x="85282" y="103700"/>
                </a:lnTo>
                <a:lnTo>
                  <a:pt x="82059" y="117460"/>
                </a:lnTo>
                <a:lnTo>
                  <a:pt x="55629" y="146055"/>
                </a:lnTo>
                <a:lnTo>
                  <a:pt x="48676" y="146770"/>
                </a:lnTo>
                <a:lnTo>
                  <a:pt x="87690" y="146770"/>
                </a:lnTo>
                <a:lnTo>
                  <a:pt x="105632" y="102328"/>
                </a:lnTo>
                <a:lnTo>
                  <a:pt x="107219" y="88820"/>
                </a:lnTo>
                <a:lnTo>
                  <a:pt x="107295" y="86724"/>
                </a:lnTo>
                <a:close/>
              </a:path>
              <a:path w="107950" h="164464">
                <a:moveTo>
                  <a:pt x="52486" y="0"/>
                </a:moveTo>
                <a:lnTo>
                  <a:pt x="13472" y="16206"/>
                </a:lnTo>
                <a:lnTo>
                  <a:pt x="0" y="54315"/>
                </a:lnTo>
                <a:lnTo>
                  <a:pt x="892" y="65218"/>
                </a:lnTo>
                <a:lnTo>
                  <a:pt x="29062" y="102209"/>
                </a:lnTo>
                <a:lnTo>
                  <a:pt x="49682" y="105786"/>
                </a:lnTo>
                <a:lnTo>
                  <a:pt x="57302" y="105786"/>
                </a:lnTo>
                <a:lnTo>
                  <a:pt x="86428" y="88629"/>
                </a:lnTo>
                <a:lnTo>
                  <a:pt x="52486" y="88629"/>
                </a:lnTo>
                <a:lnTo>
                  <a:pt x="44614" y="87944"/>
                </a:lnTo>
                <a:lnTo>
                  <a:pt x="21092" y="54315"/>
                </a:lnTo>
                <a:lnTo>
                  <a:pt x="21619" y="46664"/>
                </a:lnTo>
                <a:lnTo>
                  <a:pt x="42946" y="18111"/>
                </a:lnTo>
                <a:lnTo>
                  <a:pt x="92310" y="18111"/>
                </a:lnTo>
                <a:lnTo>
                  <a:pt x="86267" y="11319"/>
                </a:lnTo>
                <a:lnTo>
                  <a:pt x="76682" y="5030"/>
                </a:lnTo>
                <a:lnTo>
                  <a:pt x="65403" y="1257"/>
                </a:lnTo>
                <a:lnTo>
                  <a:pt x="52486" y="0"/>
                </a:lnTo>
                <a:close/>
              </a:path>
              <a:path w="107950" h="164464">
                <a:moveTo>
                  <a:pt x="92310" y="18111"/>
                </a:moveTo>
                <a:lnTo>
                  <a:pt x="61996" y="18111"/>
                </a:lnTo>
                <a:lnTo>
                  <a:pt x="69616" y="20967"/>
                </a:lnTo>
                <a:lnTo>
                  <a:pt x="75346" y="26682"/>
                </a:lnTo>
                <a:lnTo>
                  <a:pt x="79103" y="31520"/>
                </a:lnTo>
                <a:lnTo>
                  <a:pt x="81812" y="37522"/>
                </a:lnTo>
                <a:lnTo>
                  <a:pt x="83451" y="44774"/>
                </a:lnTo>
                <a:lnTo>
                  <a:pt x="84002" y="53364"/>
                </a:lnTo>
                <a:lnTo>
                  <a:pt x="83438" y="62091"/>
                </a:lnTo>
                <a:lnTo>
                  <a:pt x="60106" y="88629"/>
                </a:lnTo>
                <a:lnTo>
                  <a:pt x="86428" y="88629"/>
                </a:lnTo>
                <a:lnTo>
                  <a:pt x="87812" y="86724"/>
                </a:lnTo>
                <a:lnTo>
                  <a:pt x="107295" y="86724"/>
                </a:lnTo>
                <a:lnTo>
                  <a:pt x="107720" y="75049"/>
                </a:lnTo>
                <a:lnTo>
                  <a:pt x="100126" y="31446"/>
                </a:lnTo>
                <a:lnTo>
                  <a:pt x="94101" y="20124"/>
                </a:lnTo>
                <a:lnTo>
                  <a:pt x="92310" y="181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329866" y="5814035"/>
            <a:ext cx="107950" cy="164465"/>
          </a:xfrm>
          <a:custGeom>
            <a:avLst/>
            <a:gdLst/>
            <a:ahLst/>
            <a:cxnLst/>
            <a:rect l="l" t="t" r="r" b="b"/>
            <a:pathLst>
              <a:path w="107950" h="164464">
                <a:moveTo>
                  <a:pt x="21976" y="121026"/>
                </a:moveTo>
                <a:lnTo>
                  <a:pt x="1920" y="121026"/>
                </a:lnTo>
                <a:lnTo>
                  <a:pt x="2650" y="129951"/>
                </a:lnTo>
                <a:lnTo>
                  <a:pt x="28757" y="160943"/>
                </a:lnTo>
                <a:lnTo>
                  <a:pt x="49560" y="163924"/>
                </a:lnTo>
                <a:lnTo>
                  <a:pt x="60445" y="162891"/>
                </a:lnTo>
                <a:lnTo>
                  <a:pt x="70251" y="159793"/>
                </a:lnTo>
                <a:lnTo>
                  <a:pt x="79000" y="154630"/>
                </a:lnTo>
                <a:lnTo>
                  <a:pt x="86709" y="147402"/>
                </a:lnTo>
                <a:lnTo>
                  <a:pt x="87165" y="146770"/>
                </a:lnTo>
                <a:lnTo>
                  <a:pt x="43830" y="146770"/>
                </a:lnTo>
                <a:lnTo>
                  <a:pt x="39136" y="145816"/>
                </a:lnTo>
                <a:lnTo>
                  <a:pt x="34320" y="143911"/>
                </a:lnTo>
                <a:lnTo>
                  <a:pt x="29305" y="140332"/>
                </a:lnTo>
                <a:lnTo>
                  <a:pt x="25633" y="135326"/>
                </a:lnTo>
                <a:lnTo>
                  <a:pt x="23219" y="128892"/>
                </a:lnTo>
                <a:lnTo>
                  <a:pt x="21976" y="121026"/>
                </a:lnTo>
                <a:close/>
              </a:path>
              <a:path w="107950" h="164464">
                <a:moveTo>
                  <a:pt x="107279" y="86724"/>
                </a:moveTo>
                <a:lnTo>
                  <a:pt x="87660" y="86724"/>
                </a:lnTo>
                <a:lnTo>
                  <a:pt x="85196" y="103700"/>
                </a:lnTo>
                <a:lnTo>
                  <a:pt x="81987" y="117460"/>
                </a:lnTo>
                <a:lnTo>
                  <a:pt x="55613" y="146055"/>
                </a:lnTo>
                <a:lnTo>
                  <a:pt x="48676" y="146770"/>
                </a:lnTo>
                <a:lnTo>
                  <a:pt x="87165" y="146770"/>
                </a:lnTo>
                <a:lnTo>
                  <a:pt x="105567" y="102328"/>
                </a:lnTo>
                <a:lnTo>
                  <a:pt x="107200" y="88820"/>
                </a:lnTo>
                <a:lnTo>
                  <a:pt x="107279" y="86724"/>
                </a:lnTo>
                <a:close/>
              </a:path>
              <a:path w="107950" h="164464">
                <a:moveTo>
                  <a:pt x="52486" y="0"/>
                </a:moveTo>
                <a:lnTo>
                  <a:pt x="13350" y="16206"/>
                </a:lnTo>
                <a:lnTo>
                  <a:pt x="0" y="54315"/>
                </a:lnTo>
                <a:lnTo>
                  <a:pt x="885" y="65218"/>
                </a:lnTo>
                <a:lnTo>
                  <a:pt x="28975" y="102209"/>
                </a:lnTo>
                <a:lnTo>
                  <a:pt x="49560" y="105786"/>
                </a:lnTo>
                <a:lnTo>
                  <a:pt x="57180" y="105786"/>
                </a:lnTo>
                <a:lnTo>
                  <a:pt x="63916" y="104835"/>
                </a:lnTo>
                <a:lnTo>
                  <a:pt x="77266" y="99108"/>
                </a:lnTo>
                <a:lnTo>
                  <a:pt x="82966" y="93393"/>
                </a:lnTo>
                <a:lnTo>
                  <a:pt x="86319" y="88629"/>
                </a:lnTo>
                <a:lnTo>
                  <a:pt x="52486" y="88629"/>
                </a:lnTo>
                <a:lnTo>
                  <a:pt x="44607" y="87944"/>
                </a:lnTo>
                <a:lnTo>
                  <a:pt x="20970" y="54315"/>
                </a:lnTo>
                <a:lnTo>
                  <a:pt x="21516" y="46664"/>
                </a:lnTo>
                <a:lnTo>
                  <a:pt x="42946" y="18111"/>
                </a:lnTo>
                <a:lnTo>
                  <a:pt x="92249" y="18111"/>
                </a:lnTo>
                <a:lnTo>
                  <a:pt x="86201" y="11319"/>
                </a:lnTo>
                <a:lnTo>
                  <a:pt x="76638" y="5030"/>
                </a:lnTo>
                <a:lnTo>
                  <a:pt x="65388" y="1257"/>
                </a:lnTo>
                <a:lnTo>
                  <a:pt x="52486" y="0"/>
                </a:lnTo>
                <a:close/>
              </a:path>
              <a:path w="107950" h="164464">
                <a:moveTo>
                  <a:pt x="92249" y="18111"/>
                </a:moveTo>
                <a:lnTo>
                  <a:pt x="61996" y="18111"/>
                </a:lnTo>
                <a:lnTo>
                  <a:pt x="69646" y="20967"/>
                </a:lnTo>
                <a:lnTo>
                  <a:pt x="75346" y="26682"/>
                </a:lnTo>
                <a:lnTo>
                  <a:pt x="79092" y="31520"/>
                </a:lnTo>
                <a:lnTo>
                  <a:pt x="81747" y="37522"/>
                </a:lnTo>
                <a:lnTo>
                  <a:pt x="83327" y="44774"/>
                </a:lnTo>
                <a:lnTo>
                  <a:pt x="83850" y="53364"/>
                </a:lnTo>
                <a:lnTo>
                  <a:pt x="83311" y="62091"/>
                </a:lnTo>
                <a:lnTo>
                  <a:pt x="60106" y="88629"/>
                </a:lnTo>
                <a:lnTo>
                  <a:pt x="86319" y="88629"/>
                </a:lnTo>
                <a:lnTo>
                  <a:pt x="87660" y="86724"/>
                </a:lnTo>
                <a:lnTo>
                  <a:pt x="107279" y="86724"/>
                </a:lnTo>
                <a:lnTo>
                  <a:pt x="107719" y="75049"/>
                </a:lnTo>
                <a:lnTo>
                  <a:pt x="100126" y="31446"/>
                </a:lnTo>
                <a:lnTo>
                  <a:pt x="94042" y="20124"/>
                </a:lnTo>
                <a:lnTo>
                  <a:pt x="92249" y="181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749747" y="101473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125" y="0"/>
                </a:lnTo>
              </a:path>
            </a:pathLst>
          </a:custGeom>
          <a:ln w="330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749747" y="974725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124" y="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749747" y="935355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802" y="0"/>
                </a:lnTo>
              </a:path>
            </a:pathLst>
          </a:custGeom>
          <a:ln w="317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749747" y="900430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124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749747" y="864869"/>
            <a:ext cx="134620" cy="0"/>
          </a:xfrm>
          <a:custGeom>
            <a:avLst/>
            <a:gdLst/>
            <a:ahLst/>
            <a:cxnLst/>
            <a:rect l="l" t="t" r="r" b="b"/>
            <a:pathLst>
              <a:path w="134619">
                <a:moveTo>
                  <a:pt x="0" y="0"/>
                </a:moveTo>
                <a:lnTo>
                  <a:pt x="134422" y="0"/>
                </a:lnTo>
              </a:path>
            </a:pathLst>
          </a:custGeom>
          <a:ln w="330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900303" y="846734"/>
            <a:ext cx="78740" cy="185420"/>
          </a:xfrm>
          <a:custGeom>
            <a:avLst/>
            <a:gdLst/>
            <a:ahLst/>
            <a:cxnLst/>
            <a:rect l="l" t="t" r="r" b="b"/>
            <a:pathLst>
              <a:path w="78739" h="185419">
                <a:moveTo>
                  <a:pt x="54388" y="75346"/>
                </a:moveTo>
                <a:lnTo>
                  <a:pt x="19062" y="75346"/>
                </a:lnTo>
                <a:lnTo>
                  <a:pt x="19062" y="184983"/>
                </a:lnTo>
                <a:lnTo>
                  <a:pt x="54388" y="184983"/>
                </a:lnTo>
                <a:lnTo>
                  <a:pt x="54388" y="75346"/>
                </a:lnTo>
                <a:close/>
              </a:path>
              <a:path w="78739" h="185419">
                <a:moveTo>
                  <a:pt x="78141" y="50566"/>
                </a:moveTo>
                <a:lnTo>
                  <a:pt x="0" y="50566"/>
                </a:lnTo>
                <a:lnTo>
                  <a:pt x="0" y="75346"/>
                </a:lnTo>
                <a:lnTo>
                  <a:pt x="78141" y="75346"/>
                </a:lnTo>
                <a:lnTo>
                  <a:pt x="78141" y="50566"/>
                </a:lnTo>
                <a:close/>
              </a:path>
              <a:path w="78739" h="185419">
                <a:moveTo>
                  <a:pt x="77248" y="0"/>
                </a:moveTo>
                <a:lnTo>
                  <a:pt x="63913" y="0"/>
                </a:lnTo>
                <a:lnTo>
                  <a:pt x="50307" y="719"/>
                </a:lnTo>
                <a:lnTo>
                  <a:pt x="19593" y="31974"/>
                </a:lnTo>
                <a:lnTo>
                  <a:pt x="19062" y="41940"/>
                </a:lnTo>
                <a:lnTo>
                  <a:pt x="19062" y="50566"/>
                </a:lnTo>
                <a:lnTo>
                  <a:pt x="54388" y="50566"/>
                </a:lnTo>
                <a:lnTo>
                  <a:pt x="54388" y="36210"/>
                </a:lnTo>
                <a:lnTo>
                  <a:pt x="55269" y="34320"/>
                </a:lnTo>
                <a:lnTo>
                  <a:pt x="57174" y="31516"/>
                </a:lnTo>
                <a:lnTo>
                  <a:pt x="59079" y="29626"/>
                </a:lnTo>
                <a:lnTo>
                  <a:pt x="62008" y="28590"/>
                </a:lnTo>
                <a:lnTo>
                  <a:pt x="77248" y="28590"/>
                </a:lnTo>
                <a:lnTo>
                  <a:pt x="77248" y="0"/>
                </a:lnTo>
                <a:close/>
              </a:path>
              <a:path w="78739" h="185419">
                <a:moveTo>
                  <a:pt x="77248" y="28590"/>
                </a:moveTo>
                <a:lnTo>
                  <a:pt x="75343" y="28590"/>
                </a:lnTo>
                <a:lnTo>
                  <a:pt x="77248" y="29626"/>
                </a:lnTo>
                <a:lnTo>
                  <a:pt x="77248" y="28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985183" y="846734"/>
            <a:ext cx="78105" cy="185420"/>
          </a:xfrm>
          <a:custGeom>
            <a:avLst/>
            <a:gdLst/>
            <a:ahLst/>
            <a:cxnLst/>
            <a:rect l="l" t="t" r="r" b="b"/>
            <a:pathLst>
              <a:path w="78105" h="185419">
                <a:moveTo>
                  <a:pt x="55257" y="75346"/>
                </a:moveTo>
                <a:lnTo>
                  <a:pt x="19943" y="75346"/>
                </a:lnTo>
                <a:lnTo>
                  <a:pt x="19943" y="184983"/>
                </a:lnTo>
                <a:lnTo>
                  <a:pt x="55257" y="184983"/>
                </a:lnTo>
                <a:lnTo>
                  <a:pt x="55257" y="75346"/>
                </a:lnTo>
                <a:close/>
              </a:path>
              <a:path w="78105" h="185419">
                <a:moveTo>
                  <a:pt x="78117" y="50566"/>
                </a:moveTo>
                <a:lnTo>
                  <a:pt x="0" y="50566"/>
                </a:lnTo>
                <a:lnTo>
                  <a:pt x="0" y="75346"/>
                </a:lnTo>
                <a:lnTo>
                  <a:pt x="78117" y="75346"/>
                </a:lnTo>
                <a:lnTo>
                  <a:pt x="78117" y="50566"/>
                </a:lnTo>
                <a:close/>
              </a:path>
              <a:path w="78105" h="185419">
                <a:moveTo>
                  <a:pt x="77111" y="0"/>
                </a:moveTo>
                <a:lnTo>
                  <a:pt x="63761" y="0"/>
                </a:lnTo>
                <a:lnTo>
                  <a:pt x="50738" y="719"/>
                </a:lnTo>
                <a:lnTo>
                  <a:pt x="20316" y="31974"/>
                </a:lnTo>
                <a:lnTo>
                  <a:pt x="19943" y="41940"/>
                </a:lnTo>
                <a:lnTo>
                  <a:pt x="19943" y="50566"/>
                </a:lnTo>
                <a:lnTo>
                  <a:pt x="55257" y="50566"/>
                </a:lnTo>
                <a:lnTo>
                  <a:pt x="55257" y="36210"/>
                </a:lnTo>
                <a:lnTo>
                  <a:pt x="56150" y="34320"/>
                </a:lnTo>
                <a:lnTo>
                  <a:pt x="58055" y="31516"/>
                </a:lnTo>
                <a:lnTo>
                  <a:pt x="59960" y="29626"/>
                </a:lnTo>
                <a:lnTo>
                  <a:pt x="62877" y="28590"/>
                </a:lnTo>
                <a:lnTo>
                  <a:pt x="77111" y="28590"/>
                </a:lnTo>
                <a:lnTo>
                  <a:pt x="77111" y="0"/>
                </a:lnTo>
                <a:close/>
              </a:path>
              <a:path w="78105" h="185419">
                <a:moveTo>
                  <a:pt x="77111" y="28590"/>
                </a:moveTo>
                <a:lnTo>
                  <a:pt x="75221" y="28590"/>
                </a:lnTo>
                <a:lnTo>
                  <a:pt x="77111" y="29626"/>
                </a:lnTo>
                <a:lnTo>
                  <a:pt x="77111" y="28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072841" y="892485"/>
            <a:ext cx="128270" cy="143510"/>
          </a:xfrm>
          <a:custGeom>
            <a:avLst/>
            <a:gdLst/>
            <a:ahLst/>
            <a:cxnLst/>
            <a:rect l="l" t="t" r="r" b="b"/>
            <a:pathLst>
              <a:path w="128269" h="143509">
                <a:moveTo>
                  <a:pt x="63916" y="0"/>
                </a:moveTo>
                <a:lnTo>
                  <a:pt x="27029" y="10081"/>
                </a:lnTo>
                <a:lnTo>
                  <a:pt x="2748" y="46897"/>
                </a:lnTo>
                <a:lnTo>
                  <a:pt x="0" y="72420"/>
                </a:lnTo>
                <a:lnTo>
                  <a:pt x="787" y="86529"/>
                </a:lnTo>
                <a:lnTo>
                  <a:pt x="19049" y="126796"/>
                </a:lnTo>
                <a:lnTo>
                  <a:pt x="64800" y="143042"/>
                </a:lnTo>
                <a:lnTo>
                  <a:pt x="76815" y="142243"/>
                </a:lnTo>
                <a:lnTo>
                  <a:pt x="113477" y="123992"/>
                </a:lnTo>
                <a:lnTo>
                  <a:pt x="120514" y="114452"/>
                </a:lnTo>
                <a:lnTo>
                  <a:pt x="59070" y="114452"/>
                </a:lnTo>
                <a:lnTo>
                  <a:pt x="53370" y="112562"/>
                </a:lnTo>
                <a:lnTo>
                  <a:pt x="35326" y="81046"/>
                </a:lnTo>
                <a:lnTo>
                  <a:pt x="127680" y="81046"/>
                </a:lnTo>
                <a:lnTo>
                  <a:pt x="127661" y="72420"/>
                </a:lnTo>
                <a:lnTo>
                  <a:pt x="127570" y="65562"/>
                </a:lnTo>
                <a:lnTo>
                  <a:pt x="127307" y="59340"/>
                </a:lnTo>
                <a:lnTo>
                  <a:pt x="127085" y="57180"/>
                </a:lnTo>
                <a:lnTo>
                  <a:pt x="36210" y="57180"/>
                </a:lnTo>
                <a:lnTo>
                  <a:pt x="37216" y="48646"/>
                </a:lnTo>
                <a:lnTo>
                  <a:pt x="40020" y="41940"/>
                </a:lnTo>
                <a:lnTo>
                  <a:pt x="44836" y="37216"/>
                </a:lnTo>
                <a:lnTo>
                  <a:pt x="49560" y="31516"/>
                </a:lnTo>
                <a:lnTo>
                  <a:pt x="55260" y="28590"/>
                </a:lnTo>
                <a:lnTo>
                  <a:pt x="117871" y="28590"/>
                </a:lnTo>
                <a:lnTo>
                  <a:pt x="116250" y="25786"/>
                </a:lnTo>
                <a:lnTo>
                  <a:pt x="79876" y="1436"/>
                </a:lnTo>
                <a:lnTo>
                  <a:pt x="72163" y="359"/>
                </a:lnTo>
                <a:lnTo>
                  <a:pt x="63916" y="0"/>
                </a:lnTo>
                <a:close/>
              </a:path>
              <a:path w="128269" h="143509">
                <a:moveTo>
                  <a:pt x="125790" y="99212"/>
                </a:moveTo>
                <a:lnTo>
                  <a:pt x="90586" y="99212"/>
                </a:lnTo>
                <a:lnTo>
                  <a:pt x="88696" y="103022"/>
                </a:lnTo>
                <a:lnTo>
                  <a:pt x="85770" y="105826"/>
                </a:lnTo>
                <a:lnTo>
                  <a:pt x="83850" y="108752"/>
                </a:lnTo>
                <a:lnTo>
                  <a:pt x="79156" y="112562"/>
                </a:lnTo>
                <a:lnTo>
                  <a:pt x="73426" y="114452"/>
                </a:lnTo>
                <a:lnTo>
                  <a:pt x="120514" y="114452"/>
                </a:lnTo>
                <a:lnTo>
                  <a:pt x="122491" y="111225"/>
                </a:lnTo>
                <a:lnTo>
                  <a:pt x="124938" y="105085"/>
                </a:lnTo>
                <a:lnTo>
                  <a:pt x="125790" y="99212"/>
                </a:lnTo>
                <a:close/>
              </a:path>
              <a:path w="128269" h="143509">
                <a:moveTo>
                  <a:pt x="117871" y="28590"/>
                </a:moveTo>
                <a:lnTo>
                  <a:pt x="71536" y="28590"/>
                </a:lnTo>
                <a:lnTo>
                  <a:pt x="77236" y="31516"/>
                </a:lnTo>
                <a:lnTo>
                  <a:pt x="82966" y="36210"/>
                </a:lnTo>
                <a:lnTo>
                  <a:pt x="87660" y="41026"/>
                </a:lnTo>
                <a:lnTo>
                  <a:pt x="90586" y="48646"/>
                </a:lnTo>
                <a:lnTo>
                  <a:pt x="91470" y="57180"/>
                </a:lnTo>
                <a:lnTo>
                  <a:pt x="127085" y="57180"/>
                </a:lnTo>
                <a:lnTo>
                  <a:pt x="126796" y="54376"/>
                </a:lnTo>
                <a:lnTo>
                  <a:pt x="125157" y="46655"/>
                </a:lnTo>
                <a:lnTo>
                  <a:pt x="122963" y="39315"/>
                </a:lnTo>
                <a:lnTo>
                  <a:pt x="120050" y="32357"/>
                </a:lnTo>
                <a:lnTo>
                  <a:pt x="117871" y="28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217682" y="892485"/>
            <a:ext cx="125095" cy="144145"/>
          </a:xfrm>
          <a:custGeom>
            <a:avLst/>
            <a:gdLst/>
            <a:ahLst/>
            <a:cxnLst/>
            <a:rect l="l" t="t" r="r" b="b"/>
            <a:pathLst>
              <a:path w="125095" h="144144">
                <a:moveTo>
                  <a:pt x="63916" y="0"/>
                </a:moveTo>
                <a:lnTo>
                  <a:pt x="23676" y="12855"/>
                </a:lnTo>
                <a:lnTo>
                  <a:pt x="2681" y="48510"/>
                </a:lnTo>
                <a:lnTo>
                  <a:pt x="0" y="74310"/>
                </a:lnTo>
                <a:lnTo>
                  <a:pt x="915" y="88793"/>
                </a:lnTo>
                <a:lnTo>
                  <a:pt x="22146" y="131180"/>
                </a:lnTo>
                <a:lnTo>
                  <a:pt x="62880" y="143926"/>
                </a:lnTo>
                <a:lnTo>
                  <a:pt x="75376" y="143005"/>
                </a:lnTo>
                <a:lnTo>
                  <a:pt x="112440" y="120182"/>
                </a:lnTo>
                <a:lnTo>
                  <a:pt x="116665" y="113446"/>
                </a:lnTo>
                <a:lnTo>
                  <a:pt x="63916" y="113446"/>
                </a:lnTo>
                <a:lnTo>
                  <a:pt x="55883" y="112534"/>
                </a:lnTo>
                <a:lnTo>
                  <a:pt x="36210" y="82966"/>
                </a:lnTo>
                <a:lnTo>
                  <a:pt x="36210" y="73426"/>
                </a:lnTo>
                <a:lnTo>
                  <a:pt x="49587" y="34773"/>
                </a:lnTo>
                <a:lnTo>
                  <a:pt x="64800" y="30479"/>
                </a:lnTo>
                <a:lnTo>
                  <a:pt x="119184" y="30479"/>
                </a:lnTo>
                <a:lnTo>
                  <a:pt x="118037" y="27279"/>
                </a:lnTo>
                <a:lnTo>
                  <a:pt x="86883" y="2857"/>
                </a:lnTo>
                <a:lnTo>
                  <a:pt x="76068" y="714"/>
                </a:lnTo>
                <a:lnTo>
                  <a:pt x="63916" y="0"/>
                </a:lnTo>
                <a:close/>
              </a:path>
              <a:path w="125095" h="144144">
                <a:moveTo>
                  <a:pt x="123870" y="89672"/>
                </a:moveTo>
                <a:lnTo>
                  <a:pt x="87660" y="89672"/>
                </a:lnTo>
                <a:lnTo>
                  <a:pt x="86776" y="97292"/>
                </a:lnTo>
                <a:lnTo>
                  <a:pt x="84856" y="103022"/>
                </a:lnTo>
                <a:lnTo>
                  <a:pt x="81930" y="106832"/>
                </a:lnTo>
                <a:lnTo>
                  <a:pt x="78120" y="111526"/>
                </a:lnTo>
                <a:lnTo>
                  <a:pt x="72420" y="113446"/>
                </a:lnTo>
                <a:lnTo>
                  <a:pt x="116665" y="113446"/>
                </a:lnTo>
                <a:lnTo>
                  <a:pt x="116944" y="113002"/>
                </a:lnTo>
                <a:lnTo>
                  <a:pt x="120350" y="105647"/>
                </a:lnTo>
                <a:lnTo>
                  <a:pt x="122659" y="97932"/>
                </a:lnTo>
                <a:lnTo>
                  <a:pt x="123870" y="89672"/>
                </a:lnTo>
                <a:close/>
              </a:path>
              <a:path w="125095" h="144144">
                <a:moveTo>
                  <a:pt x="119184" y="30479"/>
                </a:moveTo>
                <a:lnTo>
                  <a:pt x="73426" y="30479"/>
                </a:lnTo>
                <a:lnTo>
                  <a:pt x="79156" y="32400"/>
                </a:lnTo>
                <a:lnTo>
                  <a:pt x="82966" y="38099"/>
                </a:lnTo>
                <a:lnTo>
                  <a:pt x="85740" y="41940"/>
                </a:lnTo>
                <a:lnTo>
                  <a:pt x="87660" y="46756"/>
                </a:lnTo>
                <a:lnTo>
                  <a:pt x="88696" y="52456"/>
                </a:lnTo>
                <a:lnTo>
                  <a:pt x="124876" y="52456"/>
                </a:lnTo>
                <a:lnTo>
                  <a:pt x="122115" y="38656"/>
                </a:lnTo>
                <a:lnTo>
                  <a:pt x="119184" y="30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351093" y="859200"/>
            <a:ext cx="76835" cy="174625"/>
          </a:xfrm>
          <a:custGeom>
            <a:avLst/>
            <a:gdLst/>
            <a:ahLst/>
            <a:cxnLst/>
            <a:rect l="l" t="t" r="r" b="b"/>
            <a:pathLst>
              <a:path w="76835" h="174625">
                <a:moveTo>
                  <a:pt x="54376" y="62880"/>
                </a:moveTo>
                <a:lnTo>
                  <a:pt x="19049" y="62880"/>
                </a:lnTo>
                <a:lnTo>
                  <a:pt x="19049" y="155356"/>
                </a:lnTo>
                <a:lnTo>
                  <a:pt x="59070" y="174406"/>
                </a:lnTo>
                <a:lnTo>
                  <a:pt x="76230" y="173400"/>
                </a:lnTo>
                <a:lnTo>
                  <a:pt x="76230" y="146730"/>
                </a:lnTo>
                <a:lnTo>
                  <a:pt x="57180" y="146730"/>
                </a:lnTo>
                <a:lnTo>
                  <a:pt x="56266" y="144810"/>
                </a:lnTo>
                <a:lnTo>
                  <a:pt x="55260" y="143926"/>
                </a:lnTo>
                <a:lnTo>
                  <a:pt x="54376" y="140116"/>
                </a:lnTo>
                <a:lnTo>
                  <a:pt x="54376" y="62880"/>
                </a:lnTo>
                <a:close/>
              </a:path>
              <a:path w="76835" h="174625">
                <a:moveTo>
                  <a:pt x="76230" y="38099"/>
                </a:moveTo>
                <a:lnTo>
                  <a:pt x="0" y="38099"/>
                </a:lnTo>
                <a:lnTo>
                  <a:pt x="0" y="62880"/>
                </a:lnTo>
                <a:lnTo>
                  <a:pt x="76230" y="62880"/>
                </a:lnTo>
                <a:lnTo>
                  <a:pt x="76230" y="38099"/>
                </a:lnTo>
                <a:close/>
              </a:path>
              <a:path w="76835" h="174625">
                <a:moveTo>
                  <a:pt x="54376" y="0"/>
                </a:moveTo>
                <a:lnTo>
                  <a:pt x="19049" y="0"/>
                </a:lnTo>
                <a:lnTo>
                  <a:pt x="19049" y="38099"/>
                </a:lnTo>
                <a:lnTo>
                  <a:pt x="54376" y="38099"/>
                </a:lnTo>
                <a:lnTo>
                  <a:pt x="543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512179" y="891601"/>
            <a:ext cx="139700" cy="145415"/>
          </a:xfrm>
          <a:custGeom>
            <a:avLst/>
            <a:gdLst/>
            <a:ahLst/>
            <a:cxnLst/>
            <a:rect l="l" t="t" r="r" b="b"/>
            <a:pathLst>
              <a:path w="139700" h="145415">
                <a:moveTo>
                  <a:pt x="69616" y="0"/>
                </a:moveTo>
                <a:lnTo>
                  <a:pt x="24713" y="14115"/>
                </a:lnTo>
                <a:lnTo>
                  <a:pt x="2748" y="50078"/>
                </a:lnTo>
                <a:lnTo>
                  <a:pt x="0" y="72420"/>
                </a:lnTo>
                <a:lnTo>
                  <a:pt x="687" y="84098"/>
                </a:lnTo>
                <a:lnTo>
                  <a:pt x="17160" y="122956"/>
                </a:lnTo>
                <a:lnTo>
                  <a:pt x="56093" y="143904"/>
                </a:lnTo>
                <a:lnTo>
                  <a:pt x="69616" y="144810"/>
                </a:lnTo>
                <a:lnTo>
                  <a:pt x="82751" y="143904"/>
                </a:lnTo>
                <a:lnTo>
                  <a:pt x="121950" y="122956"/>
                </a:lnTo>
                <a:lnTo>
                  <a:pt x="128229" y="114330"/>
                </a:lnTo>
                <a:lnTo>
                  <a:pt x="69616" y="114330"/>
                </a:lnTo>
                <a:lnTo>
                  <a:pt x="62239" y="113773"/>
                </a:lnTo>
                <a:lnTo>
                  <a:pt x="37743" y="81887"/>
                </a:lnTo>
                <a:lnTo>
                  <a:pt x="37216" y="72420"/>
                </a:lnTo>
                <a:lnTo>
                  <a:pt x="37743" y="62935"/>
                </a:lnTo>
                <a:lnTo>
                  <a:pt x="62239" y="30188"/>
                </a:lnTo>
                <a:lnTo>
                  <a:pt x="69616" y="29474"/>
                </a:lnTo>
                <a:lnTo>
                  <a:pt x="127280" y="29474"/>
                </a:lnTo>
                <a:lnTo>
                  <a:pt x="121950" y="21854"/>
                </a:lnTo>
                <a:lnTo>
                  <a:pt x="114316" y="14115"/>
                </a:lnTo>
                <a:lnTo>
                  <a:pt x="105183" y="8012"/>
                </a:lnTo>
                <a:lnTo>
                  <a:pt x="94634" y="3593"/>
                </a:lnTo>
                <a:lnTo>
                  <a:pt x="82751" y="906"/>
                </a:lnTo>
                <a:lnTo>
                  <a:pt x="69616" y="0"/>
                </a:lnTo>
                <a:close/>
              </a:path>
              <a:path w="139700" h="145415">
                <a:moveTo>
                  <a:pt x="127280" y="29474"/>
                </a:moveTo>
                <a:lnTo>
                  <a:pt x="69616" y="29474"/>
                </a:lnTo>
                <a:lnTo>
                  <a:pt x="76922" y="30188"/>
                </a:lnTo>
                <a:lnTo>
                  <a:pt x="83263" y="32331"/>
                </a:lnTo>
                <a:lnTo>
                  <a:pt x="102016" y="72420"/>
                </a:lnTo>
                <a:lnTo>
                  <a:pt x="101470" y="81887"/>
                </a:lnTo>
                <a:lnTo>
                  <a:pt x="76922" y="113773"/>
                </a:lnTo>
                <a:lnTo>
                  <a:pt x="69616" y="114330"/>
                </a:lnTo>
                <a:lnTo>
                  <a:pt x="128229" y="114330"/>
                </a:lnTo>
                <a:lnTo>
                  <a:pt x="132941" y="105189"/>
                </a:lnTo>
                <a:lnTo>
                  <a:pt x="136370" y="95037"/>
                </a:lnTo>
                <a:lnTo>
                  <a:pt x="138426" y="84098"/>
                </a:lnTo>
                <a:lnTo>
                  <a:pt x="139110" y="72420"/>
                </a:lnTo>
                <a:lnTo>
                  <a:pt x="138426" y="60826"/>
                </a:lnTo>
                <a:lnTo>
                  <a:pt x="136370" y="50078"/>
                </a:lnTo>
                <a:lnTo>
                  <a:pt x="132941" y="40070"/>
                </a:lnTo>
                <a:lnTo>
                  <a:pt x="128135" y="30697"/>
                </a:lnTo>
                <a:lnTo>
                  <a:pt x="127280" y="294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662720" y="846734"/>
            <a:ext cx="78740" cy="185420"/>
          </a:xfrm>
          <a:custGeom>
            <a:avLst/>
            <a:gdLst/>
            <a:ahLst/>
            <a:cxnLst/>
            <a:rect l="l" t="t" r="r" b="b"/>
            <a:pathLst>
              <a:path w="78739" h="185419">
                <a:moveTo>
                  <a:pt x="54376" y="75346"/>
                </a:moveTo>
                <a:lnTo>
                  <a:pt x="19080" y="75346"/>
                </a:lnTo>
                <a:lnTo>
                  <a:pt x="19080" y="184983"/>
                </a:lnTo>
                <a:lnTo>
                  <a:pt x="54376" y="184983"/>
                </a:lnTo>
                <a:lnTo>
                  <a:pt x="54376" y="75346"/>
                </a:lnTo>
                <a:close/>
              </a:path>
              <a:path w="78739" h="185419">
                <a:moveTo>
                  <a:pt x="78150" y="50566"/>
                </a:moveTo>
                <a:lnTo>
                  <a:pt x="0" y="50566"/>
                </a:lnTo>
                <a:lnTo>
                  <a:pt x="0" y="75346"/>
                </a:lnTo>
                <a:lnTo>
                  <a:pt x="78150" y="75346"/>
                </a:lnTo>
                <a:lnTo>
                  <a:pt x="78150" y="50566"/>
                </a:lnTo>
                <a:close/>
              </a:path>
              <a:path w="78739" h="185419">
                <a:moveTo>
                  <a:pt x="77266" y="0"/>
                </a:moveTo>
                <a:lnTo>
                  <a:pt x="63916" y="0"/>
                </a:lnTo>
                <a:lnTo>
                  <a:pt x="50317" y="719"/>
                </a:lnTo>
                <a:lnTo>
                  <a:pt x="19606" y="31974"/>
                </a:lnTo>
                <a:lnTo>
                  <a:pt x="19080" y="41940"/>
                </a:lnTo>
                <a:lnTo>
                  <a:pt x="19080" y="50566"/>
                </a:lnTo>
                <a:lnTo>
                  <a:pt x="54376" y="50566"/>
                </a:lnTo>
                <a:lnTo>
                  <a:pt x="54376" y="36210"/>
                </a:lnTo>
                <a:lnTo>
                  <a:pt x="55290" y="34320"/>
                </a:lnTo>
                <a:lnTo>
                  <a:pt x="57180" y="31516"/>
                </a:lnTo>
                <a:lnTo>
                  <a:pt x="59100" y="29626"/>
                </a:lnTo>
                <a:lnTo>
                  <a:pt x="62026" y="28590"/>
                </a:lnTo>
                <a:lnTo>
                  <a:pt x="77266" y="28590"/>
                </a:lnTo>
                <a:lnTo>
                  <a:pt x="77266" y="0"/>
                </a:lnTo>
                <a:close/>
              </a:path>
              <a:path w="78739" h="185419">
                <a:moveTo>
                  <a:pt x="77266" y="28590"/>
                </a:moveTo>
                <a:lnTo>
                  <a:pt x="75346" y="28590"/>
                </a:lnTo>
                <a:lnTo>
                  <a:pt x="77266" y="29626"/>
                </a:lnTo>
                <a:lnTo>
                  <a:pt x="77266" y="28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816217" y="859200"/>
            <a:ext cx="76835" cy="174625"/>
          </a:xfrm>
          <a:custGeom>
            <a:avLst/>
            <a:gdLst/>
            <a:ahLst/>
            <a:cxnLst/>
            <a:rect l="l" t="t" r="r" b="b"/>
            <a:pathLst>
              <a:path w="76835" h="174625">
                <a:moveTo>
                  <a:pt x="54376" y="62880"/>
                </a:moveTo>
                <a:lnTo>
                  <a:pt x="19049" y="62880"/>
                </a:lnTo>
                <a:lnTo>
                  <a:pt x="19049" y="155356"/>
                </a:lnTo>
                <a:lnTo>
                  <a:pt x="59070" y="174406"/>
                </a:lnTo>
                <a:lnTo>
                  <a:pt x="76230" y="173400"/>
                </a:lnTo>
                <a:lnTo>
                  <a:pt x="76230" y="146730"/>
                </a:lnTo>
                <a:lnTo>
                  <a:pt x="57180" y="146730"/>
                </a:lnTo>
                <a:lnTo>
                  <a:pt x="56266" y="144810"/>
                </a:lnTo>
                <a:lnTo>
                  <a:pt x="55260" y="143926"/>
                </a:lnTo>
                <a:lnTo>
                  <a:pt x="54376" y="140116"/>
                </a:lnTo>
                <a:lnTo>
                  <a:pt x="54376" y="62880"/>
                </a:lnTo>
                <a:close/>
              </a:path>
              <a:path w="76835" h="174625">
                <a:moveTo>
                  <a:pt x="76230" y="38099"/>
                </a:moveTo>
                <a:lnTo>
                  <a:pt x="0" y="38099"/>
                </a:lnTo>
                <a:lnTo>
                  <a:pt x="0" y="62880"/>
                </a:lnTo>
                <a:lnTo>
                  <a:pt x="76230" y="62880"/>
                </a:lnTo>
                <a:lnTo>
                  <a:pt x="76230" y="38099"/>
                </a:lnTo>
                <a:close/>
              </a:path>
              <a:path w="76835" h="174625">
                <a:moveTo>
                  <a:pt x="54376" y="0"/>
                </a:moveTo>
                <a:lnTo>
                  <a:pt x="19049" y="0"/>
                </a:lnTo>
                <a:lnTo>
                  <a:pt x="19049" y="38099"/>
                </a:lnTo>
                <a:lnTo>
                  <a:pt x="54376" y="38099"/>
                </a:lnTo>
                <a:lnTo>
                  <a:pt x="543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916314" y="848654"/>
            <a:ext cx="122555" cy="183515"/>
          </a:xfrm>
          <a:custGeom>
            <a:avLst/>
            <a:gdLst/>
            <a:ahLst/>
            <a:cxnLst/>
            <a:rect l="l" t="t" r="r" b="b"/>
            <a:pathLst>
              <a:path w="122554" h="183515">
                <a:moveTo>
                  <a:pt x="35204" y="0"/>
                </a:moveTo>
                <a:lnTo>
                  <a:pt x="0" y="0"/>
                </a:lnTo>
                <a:lnTo>
                  <a:pt x="0" y="183062"/>
                </a:lnTo>
                <a:lnTo>
                  <a:pt x="35204" y="183062"/>
                </a:lnTo>
                <a:lnTo>
                  <a:pt x="35204" y="109636"/>
                </a:lnTo>
                <a:lnTo>
                  <a:pt x="35575" y="101448"/>
                </a:lnTo>
                <a:lnTo>
                  <a:pt x="54254" y="73426"/>
                </a:lnTo>
                <a:lnTo>
                  <a:pt x="120363" y="73426"/>
                </a:lnTo>
                <a:lnTo>
                  <a:pt x="120060" y="71536"/>
                </a:lnTo>
                <a:lnTo>
                  <a:pt x="117165" y="66690"/>
                </a:lnTo>
                <a:lnTo>
                  <a:pt x="115901" y="64800"/>
                </a:lnTo>
                <a:lnTo>
                  <a:pt x="35204" y="64800"/>
                </a:lnTo>
                <a:lnTo>
                  <a:pt x="35204" y="0"/>
                </a:lnTo>
                <a:close/>
              </a:path>
              <a:path w="122554" h="183515">
                <a:moveTo>
                  <a:pt x="120363" y="73426"/>
                </a:moveTo>
                <a:lnTo>
                  <a:pt x="72420" y="73426"/>
                </a:lnTo>
                <a:lnTo>
                  <a:pt x="79034" y="76230"/>
                </a:lnTo>
                <a:lnTo>
                  <a:pt x="81960" y="82966"/>
                </a:lnTo>
                <a:lnTo>
                  <a:pt x="84764" y="86776"/>
                </a:lnTo>
                <a:lnTo>
                  <a:pt x="85770" y="93390"/>
                </a:lnTo>
                <a:lnTo>
                  <a:pt x="85770" y="183062"/>
                </a:lnTo>
                <a:lnTo>
                  <a:pt x="121980" y="183062"/>
                </a:lnTo>
                <a:lnTo>
                  <a:pt x="121953" y="101448"/>
                </a:lnTo>
                <a:lnTo>
                  <a:pt x="121823" y="94728"/>
                </a:lnTo>
                <a:lnTo>
                  <a:pt x="121478" y="87542"/>
                </a:lnTo>
                <a:lnTo>
                  <a:pt x="121132" y="81619"/>
                </a:lnTo>
                <a:lnTo>
                  <a:pt x="120975" y="77236"/>
                </a:lnTo>
                <a:lnTo>
                  <a:pt x="120363" y="73426"/>
                </a:lnTo>
                <a:close/>
              </a:path>
              <a:path w="122554" h="183515">
                <a:moveTo>
                  <a:pt x="82844" y="43830"/>
                </a:moveTo>
                <a:lnTo>
                  <a:pt x="66720" y="43830"/>
                </a:lnTo>
                <a:lnTo>
                  <a:pt x="59984" y="45750"/>
                </a:lnTo>
                <a:lnTo>
                  <a:pt x="52364" y="48646"/>
                </a:lnTo>
                <a:lnTo>
                  <a:pt x="45750" y="51450"/>
                </a:lnTo>
                <a:lnTo>
                  <a:pt x="40050" y="57180"/>
                </a:lnTo>
                <a:lnTo>
                  <a:pt x="35204" y="64800"/>
                </a:lnTo>
                <a:lnTo>
                  <a:pt x="115901" y="64800"/>
                </a:lnTo>
                <a:lnTo>
                  <a:pt x="109545" y="55260"/>
                </a:lnTo>
                <a:lnTo>
                  <a:pt x="103814" y="51450"/>
                </a:lnTo>
                <a:lnTo>
                  <a:pt x="97200" y="48646"/>
                </a:lnTo>
                <a:lnTo>
                  <a:pt x="90464" y="44836"/>
                </a:lnTo>
                <a:lnTo>
                  <a:pt x="82844" y="438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059265" y="892485"/>
            <a:ext cx="128270" cy="143510"/>
          </a:xfrm>
          <a:custGeom>
            <a:avLst/>
            <a:gdLst/>
            <a:ahLst/>
            <a:cxnLst/>
            <a:rect l="l" t="t" r="r" b="b"/>
            <a:pathLst>
              <a:path w="128270" h="143509">
                <a:moveTo>
                  <a:pt x="63764" y="0"/>
                </a:moveTo>
                <a:lnTo>
                  <a:pt x="18044" y="18166"/>
                </a:lnTo>
                <a:lnTo>
                  <a:pt x="691" y="58930"/>
                </a:lnTo>
                <a:lnTo>
                  <a:pt x="0" y="72420"/>
                </a:lnTo>
                <a:lnTo>
                  <a:pt x="794" y="86529"/>
                </a:lnTo>
                <a:lnTo>
                  <a:pt x="19933" y="126796"/>
                </a:lnTo>
                <a:lnTo>
                  <a:pt x="64800" y="143042"/>
                </a:lnTo>
                <a:lnTo>
                  <a:pt x="76798" y="142243"/>
                </a:lnTo>
                <a:lnTo>
                  <a:pt x="114330" y="123992"/>
                </a:lnTo>
                <a:lnTo>
                  <a:pt x="120743" y="114452"/>
                </a:lnTo>
                <a:lnTo>
                  <a:pt x="59070" y="114452"/>
                </a:lnTo>
                <a:lnTo>
                  <a:pt x="53370" y="112562"/>
                </a:lnTo>
                <a:lnTo>
                  <a:pt x="35173" y="81046"/>
                </a:lnTo>
                <a:lnTo>
                  <a:pt x="127680" y="81046"/>
                </a:lnTo>
                <a:lnTo>
                  <a:pt x="128037" y="72858"/>
                </a:lnTo>
                <a:lnTo>
                  <a:pt x="127886" y="65562"/>
                </a:lnTo>
                <a:lnTo>
                  <a:pt x="127380" y="59340"/>
                </a:lnTo>
                <a:lnTo>
                  <a:pt x="127073" y="57180"/>
                </a:lnTo>
                <a:lnTo>
                  <a:pt x="36210" y="57180"/>
                </a:lnTo>
                <a:lnTo>
                  <a:pt x="37094" y="48646"/>
                </a:lnTo>
                <a:lnTo>
                  <a:pt x="40020" y="41940"/>
                </a:lnTo>
                <a:lnTo>
                  <a:pt x="44714" y="37216"/>
                </a:lnTo>
                <a:lnTo>
                  <a:pt x="49560" y="31516"/>
                </a:lnTo>
                <a:lnTo>
                  <a:pt x="55260" y="28590"/>
                </a:lnTo>
                <a:lnTo>
                  <a:pt x="118582" y="28590"/>
                </a:lnTo>
                <a:lnTo>
                  <a:pt x="117134" y="25786"/>
                </a:lnTo>
                <a:lnTo>
                  <a:pt x="80105" y="1436"/>
                </a:lnTo>
                <a:lnTo>
                  <a:pt x="72153" y="359"/>
                </a:lnTo>
                <a:lnTo>
                  <a:pt x="63764" y="0"/>
                </a:lnTo>
                <a:close/>
              </a:path>
              <a:path w="128270" h="143509">
                <a:moveTo>
                  <a:pt x="126674" y="99212"/>
                </a:moveTo>
                <a:lnTo>
                  <a:pt x="90464" y="99212"/>
                </a:lnTo>
                <a:lnTo>
                  <a:pt x="88544" y="103022"/>
                </a:lnTo>
                <a:lnTo>
                  <a:pt x="85740" y="105826"/>
                </a:lnTo>
                <a:lnTo>
                  <a:pt x="83850" y="108752"/>
                </a:lnTo>
                <a:lnTo>
                  <a:pt x="79004" y="112562"/>
                </a:lnTo>
                <a:lnTo>
                  <a:pt x="73304" y="114452"/>
                </a:lnTo>
                <a:lnTo>
                  <a:pt x="120743" y="114452"/>
                </a:lnTo>
                <a:lnTo>
                  <a:pt x="122640" y="111225"/>
                </a:lnTo>
                <a:lnTo>
                  <a:pt x="125290" y="105085"/>
                </a:lnTo>
                <a:lnTo>
                  <a:pt x="126674" y="99212"/>
                </a:lnTo>
                <a:close/>
              </a:path>
              <a:path w="128270" h="143509">
                <a:moveTo>
                  <a:pt x="118582" y="28590"/>
                </a:moveTo>
                <a:lnTo>
                  <a:pt x="71384" y="28590"/>
                </a:lnTo>
                <a:lnTo>
                  <a:pt x="78120" y="31516"/>
                </a:lnTo>
                <a:lnTo>
                  <a:pt x="82814" y="36210"/>
                </a:lnTo>
                <a:lnTo>
                  <a:pt x="87660" y="41026"/>
                </a:lnTo>
                <a:lnTo>
                  <a:pt x="90464" y="48646"/>
                </a:lnTo>
                <a:lnTo>
                  <a:pt x="91470" y="57180"/>
                </a:lnTo>
                <a:lnTo>
                  <a:pt x="127073" y="57180"/>
                </a:lnTo>
                <a:lnTo>
                  <a:pt x="126674" y="54376"/>
                </a:lnTo>
                <a:lnTo>
                  <a:pt x="125475" y="46655"/>
                </a:lnTo>
                <a:lnTo>
                  <a:pt x="123367" y="39315"/>
                </a:lnTo>
                <a:lnTo>
                  <a:pt x="120528" y="32357"/>
                </a:lnTo>
                <a:lnTo>
                  <a:pt x="118582" y="28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270796" y="848654"/>
            <a:ext cx="161290" cy="183515"/>
          </a:xfrm>
          <a:custGeom>
            <a:avLst/>
            <a:gdLst/>
            <a:ahLst/>
            <a:cxnLst/>
            <a:rect l="l" t="t" r="r" b="b"/>
            <a:pathLst>
              <a:path w="161289" h="183515">
                <a:moveTo>
                  <a:pt x="41026" y="0"/>
                </a:moveTo>
                <a:lnTo>
                  <a:pt x="0" y="0"/>
                </a:lnTo>
                <a:lnTo>
                  <a:pt x="61996" y="183062"/>
                </a:lnTo>
                <a:lnTo>
                  <a:pt x="98206" y="183062"/>
                </a:lnTo>
                <a:lnTo>
                  <a:pt x="113614" y="138226"/>
                </a:lnTo>
                <a:lnTo>
                  <a:pt x="81046" y="138226"/>
                </a:lnTo>
                <a:lnTo>
                  <a:pt x="41026" y="0"/>
                </a:lnTo>
                <a:close/>
              </a:path>
              <a:path w="161289" h="183515">
                <a:moveTo>
                  <a:pt x="161117" y="0"/>
                </a:moveTo>
                <a:lnTo>
                  <a:pt x="121066" y="0"/>
                </a:lnTo>
                <a:lnTo>
                  <a:pt x="81046" y="138226"/>
                </a:lnTo>
                <a:lnTo>
                  <a:pt x="113614" y="138226"/>
                </a:lnTo>
                <a:lnTo>
                  <a:pt x="1611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442307" y="891601"/>
            <a:ext cx="139700" cy="145415"/>
          </a:xfrm>
          <a:custGeom>
            <a:avLst/>
            <a:gdLst/>
            <a:ahLst/>
            <a:cxnLst/>
            <a:rect l="l" t="t" r="r" b="b"/>
            <a:pathLst>
              <a:path w="139700" h="145415">
                <a:moveTo>
                  <a:pt x="69616" y="0"/>
                </a:moveTo>
                <a:lnTo>
                  <a:pt x="24713" y="14115"/>
                </a:lnTo>
                <a:lnTo>
                  <a:pt x="2748" y="50078"/>
                </a:lnTo>
                <a:lnTo>
                  <a:pt x="0" y="72420"/>
                </a:lnTo>
                <a:lnTo>
                  <a:pt x="687" y="84098"/>
                </a:lnTo>
                <a:lnTo>
                  <a:pt x="17160" y="122956"/>
                </a:lnTo>
                <a:lnTo>
                  <a:pt x="56093" y="143904"/>
                </a:lnTo>
                <a:lnTo>
                  <a:pt x="69616" y="144810"/>
                </a:lnTo>
                <a:lnTo>
                  <a:pt x="82751" y="143904"/>
                </a:lnTo>
                <a:lnTo>
                  <a:pt x="121980" y="122956"/>
                </a:lnTo>
                <a:lnTo>
                  <a:pt x="128261" y="114330"/>
                </a:lnTo>
                <a:lnTo>
                  <a:pt x="69616" y="114330"/>
                </a:lnTo>
                <a:lnTo>
                  <a:pt x="62252" y="113773"/>
                </a:lnTo>
                <a:lnTo>
                  <a:pt x="37743" y="81887"/>
                </a:lnTo>
                <a:lnTo>
                  <a:pt x="37216" y="72420"/>
                </a:lnTo>
                <a:lnTo>
                  <a:pt x="37743" y="62935"/>
                </a:lnTo>
                <a:lnTo>
                  <a:pt x="62252" y="30188"/>
                </a:lnTo>
                <a:lnTo>
                  <a:pt x="69616" y="29474"/>
                </a:lnTo>
                <a:lnTo>
                  <a:pt x="127311" y="29474"/>
                </a:lnTo>
                <a:lnTo>
                  <a:pt x="121980" y="21854"/>
                </a:lnTo>
                <a:lnTo>
                  <a:pt x="114331" y="14115"/>
                </a:lnTo>
                <a:lnTo>
                  <a:pt x="105190" y="8012"/>
                </a:lnTo>
                <a:lnTo>
                  <a:pt x="94636" y="3593"/>
                </a:lnTo>
                <a:lnTo>
                  <a:pt x="82751" y="906"/>
                </a:lnTo>
                <a:lnTo>
                  <a:pt x="69616" y="0"/>
                </a:lnTo>
                <a:close/>
              </a:path>
              <a:path w="139700" h="145415">
                <a:moveTo>
                  <a:pt x="127311" y="29474"/>
                </a:moveTo>
                <a:lnTo>
                  <a:pt x="69616" y="29474"/>
                </a:lnTo>
                <a:lnTo>
                  <a:pt x="76922" y="30188"/>
                </a:lnTo>
                <a:lnTo>
                  <a:pt x="83263" y="32331"/>
                </a:lnTo>
                <a:lnTo>
                  <a:pt x="102016" y="72420"/>
                </a:lnTo>
                <a:lnTo>
                  <a:pt x="101470" y="81887"/>
                </a:lnTo>
                <a:lnTo>
                  <a:pt x="76922" y="113773"/>
                </a:lnTo>
                <a:lnTo>
                  <a:pt x="69616" y="114330"/>
                </a:lnTo>
                <a:lnTo>
                  <a:pt x="128261" y="114330"/>
                </a:lnTo>
                <a:lnTo>
                  <a:pt x="133002" y="105189"/>
                </a:lnTo>
                <a:lnTo>
                  <a:pt x="136471" y="95037"/>
                </a:lnTo>
                <a:lnTo>
                  <a:pt x="138563" y="84098"/>
                </a:lnTo>
                <a:lnTo>
                  <a:pt x="139263" y="72420"/>
                </a:lnTo>
                <a:lnTo>
                  <a:pt x="138563" y="60826"/>
                </a:lnTo>
                <a:lnTo>
                  <a:pt x="136471" y="50078"/>
                </a:lnTo>
                <a:lnTo>
                  <a:pt x="133002" y="40070"/>
                </a:lnTo>
                <a:lnTo>
                  <a:pt x="128167" y="30697"/>
                </a:lnTo>
                <a:lnTo>
                  <a:pt x="127311" y="294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624882" y="848654"/>
            <a:ext cx="0" cy="183515"/>
          </a:xfrm>
          <a:custGeom>
            <a:avLst/>
            <a:gdLst/>
            <a:ahLst/>
            <a:cxnLst/>
            <a:rect l="l" t="t" r="r" b="b"/>
            <a:pathLst>
              <a:path h="183515">
                <a:moveTo>
                  <a:pt x="0" y="0"/>
                </a:moveTo>
                <a:lnTo>
                  <a:pt x="0" y="183062"/>
                </a:lnTo>
              </a:path>
            </a:pathLst>
          </a:custGeom>
          <a:ln w="35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675845" y="896295"/>
            <a:ext cx="122555" cy="138430"/>
          </a:xfrm>
          <a:custGeom>
            <a:avLst/>
            <a:gdLst/>
            <a:ahLst/>
            <a:cxnLst/>
            <a:rect l="l" t="t" r="r" b="b"/>
            <a:pathLst>
              <a:path w="122554" h="138430">
                <a:moveTo>
                  <a:pt x="36210" y="0"/>
                </a:moveTo>
                <a:lnTo>
                  <a:pt x="0" y="0"/>
                </a:lnTo>
                <a:lnTo>
                  <a:pt x="0" y="81046"/>
                </a:lnTo>
                <a:lnTo>
                  <a:pt x="11991" y="125792"/>
                </a:lnTo>
                <a:lnTo>
                  <a:pt x="45719" y="138226"/>
                </a:lnTo>
                <a:lnTo>
                  <a:pt x="53339" y="138226"/>
                </a:lnTo>
                <a:lnTo>
                  <a:pt x="80009" y="124876"/>
                </a:lnTo>
                <a:lnTo>
                  <a:pt x="81930" y="123992"/>
                </a:lnTo>
                <a:lnTo>
                  <a:pt x="83850" y="122072"/>
                </a:lnTo>
                <a:lnTo>
                  <a:pt x="84856" y="120182"/>
                </a:lnTo>
                <a:lnTo>
                  <a:pt x="86776" y="117256"/>
                </a:lnTo>
                <a:lnTo>
                  <a:pt x="87660" y="116372"/>
                </a:lnTo>
                <a:lnTo>
                  <a:pt x="121950" y="116372"/>
                </a:lnTo>
                <a:lnTo>
                  <a:pt x="121950" y="108752"/>
                </a:lnTo>
                <a:lnTo>
                  <a:pt x="48646" y="108752"/>
                </a:lnTo>
                <a:lnTo>
                  <a:pt x="41909" y="105826"/>
                </a:lnTo>
                <a:lnTo>
                  <a:pt x="39105" y="98206"/>
                </a:lnTo>
                <a:lnTo>
                  <a:pt x="37216" y="94396"/>
                </a:lnTo>
                <a:lnTo>
                  <a:pt x="36210" y="88666"/>
                </a:lnTo>
                <a:lnTo>
                  <a:pt x="36210" y="0"/>
                </a:lnTo>
                <a:close/>
              </a:path>
              <a:path w="122554" h="138430">
                <a:moveTo>
                  <a:pt x="121950" y="116372"/>
                </a:moveTo>
                <a:lnTo>
                  <a:pt x="87660" y="116372"/>
                </a:lnTo>
                <a:lnTo>
                  <a:pt x="87660" y="135422"/>
                </a:lnTo>
                <a:lnTo>
                  <a:pt x="121950" y="135422"/>
                </a:lnTo>
                <a:lnTo>
                  <a:pt x="121950" y="116372"/>
                </a:lnTo>
                <a:close/>
              </a:path>
              <a:path w="122554" h="138430">
                <a:moveTo>
                  <a:pt x="121950" y="0"/>
                </a:moveTo>
                <a:lnTo>
                  <a:pt x="85740" y="0"/>
                </a:lnTo>
                <a:lnTo>
                  <a:pt x="85740" y="82052"/>
                </a:lnTo>
                <a:lnTo>
                  <a:pt x="84856" y="88666"/>
                </a:lnTo>
                <a:lnTo>
                  <a:pt x="58186" y="108752"/>
                </a:lnTo>
                <a:lnTo>
                  <a:pt x="121950" y="108752"/>
                </a:lnTo>
                <a:lnTo>
                  <a:pt x="121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830195" y="892485"/>
            <a:ext cx="194945" cy="139700"/>
          </a:xfrm>
          <a:custGeom>
            <a:avLst/>
            <a:gdLst/>
            <a:ahLst/>
            <a:cxnLst/>
            <a:rect l="l" t="t" r="r" b="b"/>
            <a:pathLst>
              <a:path w="194945" h="139700">
                <a:moveTo>
                  <a:pt x="34289" y="3809"/>
                </a:moveTo>
                <a:lnTo>
                  <a:pt x="0" y="3809"/>
                </a:lnTo>
                <a:lnTo>
                  <a:pt x="0" y="139232"/>
                </a:lnTo>
                <a:lnTo>
                  <a:pt x="35326" y="139232"/>
                </a:lnTo>
                <a:lnTo>
                  <a:pt x="35326" y="49560"/>
                </a:lnTo>
                <a:lnTo>
                  <a:pt x="36210" y="44836"/>
                </a:lnTo>
                <a:lnTo>
                  <a:pt x="38099" y="41026"/>
                </a:lnTo>
                <a:lnTo>
                  <a:pt x="41909" y="34289"/>
                </a:lnTo>
                <a:lnTo>
                  <a:pt x="48676" y="30479"/>
                </a:lnTo>
                <a:lnTo>
                  <a:pt x="192166" y="30479"/>
                </a:lnTo>
                <a:lnTo>
                  <a:pt x="191597" y="26669"/>
                </a:lnTo>
                <a:lnTo>
                  <a:pt x="190217" y="23865"/>
                </a:lnTo>
                <a:lnTo>
                  <a:pt x="34289" y="23865"/>
                </a:lnTo>
                <a:lnTo>
                  <a:pt x="34289" y="3809"/>
                </a:lnTo>
                <a:close/>
              </a:path>
              <a:path w="194945" h="139700">
                <a:moveTo>
                  <a:pt x="127802" y="30479"/>
                </a:moveTo>
                <a:lnTo>
                  <a:pt x="67726" y="30479"/>
                </a:lnTo>
                <a:lnTo>
                  <a:pt x="73426" y="34289"/>
                </a:lnTo>
                <a:lnTo>
                  <a:pt x="76230" y="41026"/>
                </a:lnTo>
                <a:lnTo>
                  <a:pt x="78120" y="44836"/>
                </a:lnTo>
                <a:lnTo>
                  <a:pt x="79156" y="50566"/>
                </a:lnTo>
                <a:lnTo>
                  <a:pt x="79156" y="139232"/>
                </a:lnTo>
                <a:lnTo>
                  <a:pt x="114360" y="139232"/>
                </a:lnTo>
                <a:lnTo>
                  <a:pt x="114360" y="52456"/>
                </a:lnTo>
                <a:lnTo>
                  <a:pt x="115366" y="46756"/>
                </a:lnTo>
                <a:lnTo>
                  <a:pt x="117256" y="42946"/>
                </a:lnTo>
                <a:lnTo>
                  <a:pt x="121066" y="34289"/>
                </a:lnTo>
                <a:lnTo>
                  <a:pt x="127802" y="30479"/>
                </a:lnTo>
                <a:close/>
              </a:path>
              <a:path w="194945" h="139700">
                <a:moveTo>
                  <a:pt x="192166" y="30479"/>
                </a:moveTo>
                <a:lnTo>
                  <a:pt x="145846" y="30479"/>
                </a:lnTo>
                <a:lnTo>
                  <a:pt x="151577" y="33406"/>
                </a:lnTo>
                <a:lnTo>
                  <a:pt x="155387" y="40020"/>
                </a:lnTo>
                <a:lnTo>
                  <a:pt x="156392" y="42946"/>
                </a:lnTo>
                <a:lnTo>
                  <a:pt x="157276" y="47640"/>
                </a:lnTo>
                <a:lnTo>
                  <a:pt x="157276" y="139232"/>
                </a:lnTo>
                <a:lnTo>
                  <a:pt x="193517" y="139232"/>
                </a:lnTo>
                <a:lnTo>
                  <a:pt x="194523" y="53370"/>
                </a:lnTo>
                <a:lnTo>
                  <a:pt x="194523" y="44836"/>
                </a:lnTo>
                <a:lnTo>
                  <a:pt x="193517" y="38099"/>
                </a:lnTo>
                <a:lnTo>
                  <a:pt x="192603" y="33406"/>
                </a:lnTo>
                <a:lnTo>
                  <a:pt x="192166" y="30479"/>
                </a:lnTo>
                <a:close/>
              </a:path>
              <a:path w="194945" h="139700">
                <a:moveTo>
                  <a:pt x="73426" y="0"/>
                </a:moveTo>
                <a:lnTo>
                  <a:pt x="38099" y="16245"/>
                </a:lnTo>
                <a:lnTo>
                  <a:pt x="34289" y="23865"/>
                </a:lnTo>
                <a:lnTo>
                  <a:pt x="110550" y="23865"/>
                </a:lnTo>
                <a:lnTo>
                  <a:pt x="73426" y="0"/>
                </a:lnTo>
                <a:close/>
              </a:path>
              <a:path w="194945" h="139700">
                <a:moveTo>
                  <a:pt x="157276" y="0"/>
                </a:moveTo>
                <a:lnTo>
                  <a:pt x="143042" y="0"/>
                </a:lnTo>
                <a:lnTo>
                  <a:pt x="134416" y="1920"/>
                </a:lnTo>
                <a:lnTo>
                  <a:pt x="127802" y="5730"/>
                </a:lnTo>
                <a:lnTo>
                  <a:pt x="120060" y="9540"/>
                </a:lnTo>
                <a:lnTo>
                  <a:pt x="114360" y="15239"/>
                </a:lnTo>
                <a:lnTo>
                  <a:pt x="110550" y="23865"/>
                </a:lnTo>
                <a:lnTo>
                  <a:pt x="190217" y="23865"/>
                </a:lnTo>
                <a:lnTo>
                  <a:pt x="164012" y="1920"/>
                </a:lnTo>
                <a:lnTo>
                  <a:pt x="1572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045689" y="892485"/>
            <a:ext cx="128905" cy="143510"/>
          </a:xfrm>
          <a:custGeom>
            <a:avLst/>
            <a:gdLst/>
            <a:ahLst/>
            <a:cxnLst/>
            <a:rect l="l" t="t" r="r" b="b"/>
            <a:pathLst>
              <a:path w="128904" h="143509">
                <a:moveTo>
                  <a:pt x="63764" y="0"/>
                </a:moveTo>
                <a:lnTo>
                  <a:pt x="18013" y="18166"/>
                </a:lnTo>
                <a:lnTo>
                  <a:pt x="691" y="58930"/>
                </a:lnTo>
                <a:lnTo>
                  <a:pt x="0" y="72420"/>
                </a:lnTo>
                <a:lnTo>
                  <a:pt x="791" y="86529"/>
                </a:lnTo>
                <a:lnTo>
                  <a:pt x="19933" y="126796"/>
                </a:lnTo>
                <a:lnTo>
                  <a:pt x="65653" y="143042"/>
                </a:lnTo>
                <a:lnTo>
                  <a:pt x="77671" y="142243"/>
                </a:lnTo>
                <a:lnTo>
                  <a:pt x="114330" y="123992"/>
                </a:lnTo>
                <a:lnTo>
                  <a:pt x="121142" y="114452"/>
                </a:lnTo>
                <a:lnTo>
                  <a:pt x="59070" y="114452"/>
                </a:lnTo>
                <a:lnTo>
                  <a:pt x="53339" y="112562"/>
                </a:lnTo>
                <a:lnTo>
                  <a:pt x="35173" y="81046"/>
                </a:lnTo>
                <a:lnTo>
                  <a:pt x="128564" y="81046"/>
                </a:lnTo>
                <a:lnTo>
                  <a:pt x="128426" y="72858"/>
                </a:lnTo>
                <a:lnTo>
                  <a:pt x="128122" y="65562"/>
                </a:lnTo>
                <a:lnTo>
                  <a:pt x="127818" y="59340"/>
                </a:lnTo>
                <a:lnTo>
                  <a:pt x="127758" y="57180"/>
                </a:lnTo>
                <a:lnTo>
                  <a:pt x="36210" y="57180"/>
                </a:lnTo>
                <a:lnTo>
                  <a:pt x="38099" y="48646"/>
                </a:lnTo>
                <a:lnTo>
                  <a:pt x="40904" y="41940"/>
                </a:lnTo>
                <a:lnTo>
                  <a:pt x="44714" y="37216"/>
                </a:lnTo>
                <a:lnTo>
                  <a:pt x="49529" y="31516"/>
                </a:lnTo>
                <a:lnTo>
                  <a:pt x="56144" y="28590"/>
                </a:lnTo>
                <a:lnTo>
                  <a:pt x="118589" y="28590"/>
                </a:lnTo>
                <a:lnTo>
                  <a:pt x="117134" y="25786"/>
                </a:lnTo>
                <a:lnTo>
                  <a:pt x="80101" y="1436"/>
                </a:lnTo>
                <a:lnTo>
                  <a:pt x="72152" y="359"/>
                </a:lnTo>
                <a:lnTo>
                  <a:pt x="63764" y="0"/>
                </a:lnTo>
                <a:close/>
              </a:path>
              <a:path w="128904" h="143509">
                <a:moveTo>
                  <a:pt x="126644" y="99212"/>
                </a:moveTo>
                <a:lnTo>
                  <a:pt x="90434" y="99212"/>
                </a:lnTo>
                <a:lnTo>
                  <a:pt x="88544" y="103022"/>
                </a:lnTo>
                <a:lnTo>
                  <a:pt x="86624" y="105826"/>
                </a:lnTo>
                <a:lnTo>
                  <a:pt x="83819" y="108752"/>
                </a:lnTo>
                <a:lnTo>
                  <a:pt x="79004" y="112562"/>
                </a:lnTo>
                <a:lnTo>
                  <a:pt x="73304" y="114452"/>
                </a:lnTo>
                <a:lnTo>
                  <a:pt x="121142" y="114452"/>
                </a:lnTo>
                <a:lnTo>
                  <a:pt x="123013" y="111225"/>
                </a:lnTo>
                <a:lnTo>
                  <a:pt x="125419" y="105085"/>
                </a:lnTo>
                <a:lnTo>
                  <a:pt x="126644" y="99212"/>
                </a:lnTo>
                <a:close/>
              </a:path>
              <a:path w="128904" h="143509">
                <a:moveTo>
                  <a:pt x="118589" y="28590"/>
                </a:moveTo>
                <a:lnTo>
                  <a:pt x="71384" y="28590"/>
                </a:lnTo>
                <a:lnTo>
                  <a:pt x="78120" y="31516"/>
                </a:lnTo>
                <a:lnTo>
                  <a:pt x="82814" y="36210"/>
                </a:lnTo>
                <a:lnTo>
                  <a:pt x="88544" y="41026"/>
                </a:lnTo>
                <a:lnTo>
                  <a:pt x="90434" y="48646"/>
                </a:lnTo>
                <a:lnTo>
                  <a:pt x="91470" y="57180"/>
                </a:lnTo>
                <a:lnTo>
                  <a:pt x="127758" y="57180"/>
                </a:lnTo>
                <a:lnTo>
                  <a:pt x="127680" y="54376"/>
                </a:lnTo>
                <a:lnTo>
                  <a:pt x="125900" y="46655"/>
                </a:lnTo>
                <a:lnTo>
                  <a:pt x="123493" y="39315"/>
                </a:lnTo>
                <a:lnTo>
                  <a:pt x="120544" y="32357"/>
                </a:lnTo>
                <a:lnTo>
                  <a:pt x="118589" y="28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259994" y="891601"/>
            <a:ext cx="138430" cy="145415"/>
          </a:xfrm>
          <a:custGeom>
            <a:avLst/>
            <a:gdLst/>
            <a:ahLst/>
            <a:cxnLst/>
            <a:rect l="l" t="t" r="r" b="b"/>
            <a:pathLst>
              <a:path w="138429" h="145415">
                <a:moveTo>
                  <a:pt x="69646" y="0"/>
                </a:moveTo>
                <a:lnTo>
                  <a:pt x="24713" y="14115"/>
                </a:lnTo>
                <a:lnTo>
                  <a:pt x="2748" y="50078"/>
                </a:lnTo>
                <a:lnTo>
                  <a:pt x="0" y="72420"/>
                </a:lnTo>
                <a:lnTo>
                  <a:pt x="687" y="84098"/>
                </a:lnTo>
                <a:lnTo>
                  <a:pt x="17160" y="122956"/>
                </a:lnTo>
                <a:lnTo>
                  <a:pt x="56109" y="143904"/>
                </a:lnTo>
                <a:lnTo>
                  <a:pt x="69646" y="144810"/>
                </a:lnTo>
                <a:lnTo>
                  <a:pt x="82678" y="143904"/>
                </a:lnTo>
                <a:lnTo>
                  <a:pt x="121097" y="122956"/>
                </a:lnTo>
                <a:lnTo>
                  <a:pt x="127360" y="114330"/>
                </a:lnTo>
                <a:lnTo>
                  <a:pt x="68732" y="114330"/>
                </a:lnTo>
                <a:lnTo>
                  <a:pt x="61741" y="113773"/>
                </a:lnTo>
                <a:lnTo>
                  <a:pt x="36782" y="81887"/>
                </a:lnTo>
                <a:lnTo>
                  <a:pt x="36240" y="72420"/>
                </a:lnTo>
                <a:lnTo>
                  <a:pt x="36782" y="62935"/>
                </a:lnTo>
                <a:lnTo>
                  <a:pt x="61741" y="30188"/>
                </a:lnTo>
                <a:lnTo>
                  <a:pt x="68732" y="29474"/>
                </a:lnTo>
                <a:lnTo>
                  <a:pt x="126414" y="29474"/>
                </a:lnTo>
                <a:lnTo>
                  <a:pt x="121097" y="21854"/>
                </a:lnTo>
                <a:lnTo>
                  <a:pt x="113551" y="14115"/>
                </a:lnTo>
                <a:lnTo>
                  <a:pt x="104632" y="8012"/>
                </a:lnTo>
                <a:lnTo>
                  <a:pt x="94340" y="3593"/>
                </a:lnTo>
                <a:lnTo>
                  <a:pt x="82678" y="906"/>
                </a:lnTo>
                <a:lnTo>
                  <a:pt x="69646" y="0"/>
                </a:lnTo>
                <a:close/>
              </a:path>
              <a:path w="138429" h="145415">
                <a:moveTo>
                  <a:pt x="126414" y="29474"/>
                </a:moveTo>
                <a:lnTo>
                  <a:pt x="68732" y="29474"/>
                </a:lnTo>
                <a:lnTo>
                  <a:pt x="76184" y="30188"/>
                </a:lnTo>
                <a:lnTo>
                  <a:pt x="82768" y="32331"/>
                </a:lnTo>
                <a:lnTo>
                  <a:pt x="101132" y="72420"/>
                </a:lnTo>
                <a:lnTo>
                  <a:pt x="100590" y="81887"/>
                </a:lnTo>
                <a:lnTo>
                  <a:pt x="76184" y="113773"/>
                </a:lnTo>
                <a:lnTo>
                  <a:pt x="68732" y="114330"/>
                </a:lnTo>
                <a:lnTo>
                  <a:pt x="127360" y="114330"/>
                </a:lnTo>
                <a:lnTo>
                  <a:pt x="132064" y="105189"/>
                </a:lnTo>
                <a:lnTo>
                  <a:pt x="135488" y="95037"/>
                </a:lnTo>
                <a:lnTo>
                  <a:pt x="137542" y="84098"/>
                </a:lnTo>
                <a:lnTo>
                  <a:pt x="138226" y="72420"/>
                </a:lnTo>
                <a:lnTo>
                  <a:pt x="137542" y="60826"/>
                </a:lnTo>
                <a:lnTo>
                  <a:pt x="135488" y="50078"/>
                </a:lnTo>
                <a:lnTo>
                  <a:pt x="132064" y="40070"/>
                </a:lnTo>
                <a:lnTo>
                  <a:pt x="127267" y="30697"/>
                </a:lnTo>
                <a:lnTo>
                  <a:pt x="126414" y="294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409681" y="846734"/>
            <a:ext cx="78740" cy="185420"/>
          </a:xfrm>
          <a:custGeom>
            <a:avLst/>
            <a:gdLst/>
            <a:ahLst/>
            <a:cxnLst/>
            <a:rect l="l" t="t" r="r" b="b"/>
            <a:pathLst>
              <a:path w="78739" h="185419">
                <a:moveTo>
                  <a:pt x="55260" y="75346"/>
                </a:moveTo>
                <a:lnTo>
                  <a:pt x="20055" y="75346"/>
                </a:lnTo>
                <a:lnTo>
                  <a:pt x="20055" y="184983"/>
                </a:lnTo>
                <a:lnTo>
                  <a:pt x="55260" y="184983"/>
                </a:lnTo>
                <a:lnTo>
                  <a:pt x="55260" y="75346"/>
                </a:lnTo>
                <a:close/>
              </a:path>
              <a:path w="78739" h="185419">
                <a:moveTo>
                  <a:pt x="78120" y="50566"/>
                </a:moveTo>
                <a:lnTo>
                  <a:pt x="0" y="50566"/>
                </a:lnTo>
                <a:lnTo>
                  <a:pt x="0" y="75346"/>
                </a:lnTo>
                <a:lnTo>
                  <a:pt x="78120" y="75346"/>
                </a:lnTo>
                <a:lnTo>
                  <a:pt x="78120" y="50566"/>
                </a:lnTo>
                <a:close/>
              </a:path>
              <a:path w="78739" h="185419">
                <a:moveTo>
                  <a:pt x="77236" y="0"/>
                </a:moveTo>
                <a:lnTo>
                  <a:pt x="63886" y="0"/>
                </a:lnTo>
                <a:lnTo>
                  <a:pt x="50840" y="719"/>
                </a:lnTo>
                <a:lnTo>
                  <a:pt x="20429" y="31974"/>
                </a:lnTo>
                <a:lnTo>
                  <a:pt x="20055" y="41940"/>
                </a:lnTo>
                <a:lnTo>
                  <a:pt x="20055" y="50566"/>
                </a:lnTo>
                <a:lnTo>
                  <a:pt x="55260" y="50566"/>
                </a:lnTo>
                <a:lnTo>
                  <a:pt x="55260" y="36210"/>
                </a:lnTo>
                <a:lnTo>
                  <a:pt x="56266" y="34320"/>
                </a:lnTo>
                <a:lnTo>
                  <a:pt x="58186" y="31516"/>
                </a:lnTo>
                <a:lnTo>
                  <a:pt x="60076" y="29626"/>
                </a:lnTo>
                <a:lnTo>
                  <a:pt x="62880" y="28590"/>
                </a:lnTo>
                <a:lnTo>
                  <a:pt x="77236" y="28590"/>
                </a:lnTo>
                <a:lnTo>
                  <a:pt x="77236" y="0"/>
                </a:lnTo>
                <a:close/>
              </a:path>
              <a:path w="78739" h="185419">
                <a:moveTo>
                  <a:pt x="77236" y="28590"/>
                </a:moveTo>
                <a:lnTo>
                  <a:pt x="75316" y="28590"/>
                </a:lnTo>
                <a:lnTo>
                  <a:pt x="77236" y="29626"/>
                </a:lnTo>
                <a:lnTo>
                  <a:pt x="77236" y="28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639820" y="881055"/>
            <a:ext cx="0" cy="151130"/>
          </a:xfrm>
          <a:custGeom>
            <a:avLst/>
            <a:gdLst/>
            <a:ahLst/>
            <a:cxnLst/>
            <a:rect l="l" t="t" r="r" b="b"/>
            <a:pathLst>
              <a:path h="151130">
                <a:moveTo>
                  <a:pt x="0" y="0"/>
                </a:moveTo>
                <a:lnTo>
                  <a:pt x="0" y="150662"/>
                </a:lnTo>
              </a:path>
            </a:pathLst>
          </a:custGeom>
          <a:ln w="389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565038" y="864854"/>
            <a:ext cx="149225" cy="0"/>
          </a:xfrm>
          <a:custGeom>
            <a:avLst/>
            <a:gdLst/>
            <a:ahLst/>
            <a:cxnLst/>
            <a:rect l="l" t="t" r="r" b="b"/>
            <a:pathLst>
              <a:path w="149225">
                <a:moveTo>
                  <a:pt x="0" y="0"/>
                </a:moveTo>
                <a:lnTo>
                  <a:pt x="148650" y="0"/>
                </a:lnTo>
              </a:path>
            </a:pathLst>
          </a:custGeom>
          <a:ln w="32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754745" y="949960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0"/>
                </a:moveTo>
                <a:lnTo>
                  <a:pt x="0" y="81279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735695" y="934085"/>
            <a:ext cx="147955" cy="0"/>
          </a:xfrm>
          <a:custGeom>
            <a:avLst/>
            <a:gdLst/>
            <a:ahLst/>
            <a:cxnLst/>
            <a:rect l="l" t="t" r="r" b="b"/>
            <a:pathLst>
              <a:path w="147954">
                <a:moveTo>
                  <a:pt x="0" y="0"/>
                </a:moveTo>
                <a:lnTo>
                  <a:pt x="147614" y="0"/>
                </a:lnTo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754745" y="848360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5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864245" y="949665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052"/>
                </a:lnTo>
              </a:path>
            </a:pathLst>
          </a:custGeom>
          <a:ln w="38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864245" y="848654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616"/>
                </a:lnTo>
              </a:path>
            </a:pathLst>
          </a:custGeom>
          <a:ln w="38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938585" y="955039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38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919520" y="93916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170" y="0"/>
                </a:lnTo>
              </a:path>
            </a:pathLst>
          </a:custGeom>
          <a:ln w="317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919520" y="902335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130" y="0"/>
                </a:lnTo>
              </a:path>
            </a:pathLst>
          </a:custGeom>
          <a:ln w="41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919520" y="864869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600" y="0"/>
                </a:lnTo>
              </a:path>
            </a:pathLst>
          </a:custGeom>
          <a:ln w="330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922794" y="1562513"/>
            <a:ext cx="1708809" cy="10965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165579" y="1937095"/>
            <a:ext cx="162560" cy="193040"/>
          </a:xfrm>
          <a:custGeom>
            <a:avLst/>
            <a:gdLst/>
            <a:ahLst/>
            <a:cxnLst/>
            <a:rect l="l" t="t" r="r" b="b"/>
            <a:pathLst>
              <a:path w="162560" h="193039">
                <a:moveTo>
                  <a:pt x="85761" y="0"/>
                </a:moveTo>
                <a:lnTo>
                  <a:pt x="39040" y="12711"/>
                </a:lnTo>
                <a:lnTo>
                  <a:pt x="9860" y="47311"/>
                </a:lnTo>
                <a:lnTo>
                  <a:pt x="0" y="94244"/>
                </a:lnTo>
                <a:lnTo>
                  <a:pt x="583" y="108851"/>
                </a:lnTo>
                <a:lnTo>
                  <a:pt x="9332" y="146164"/>
                </a:lnTo>
                <a:lnTo>
                  <a:pt x="37587" y="180157"/>
                </a:lnTo>
                <a:lnTo>
                  <a:pt x="81951" y="192450"/>
                </a:lnTo>
                <a:lnTo>
                  <a:pt x="93929" y="191811"/>
                </a:lnTo>
                <a:lnTo>
                  <a:pt x="133388" y="176064"/>
                </a:lnTo>
                <a:lnTo>
                  <a:pt x="139068" y="170596"/>
                </a:lnTo>
                <a:lnTo>
                  <a:pt x="84737" y="170596"/>
                </a:lnTo>
                <a:lnTo>
                  <a:pt x="71192" y="169335"/>
                </a:lnTo>
                <a:lnTo>
                  <a:pt x="35323" y="142073"/>
                </a:lnTo>
                <a:lnTo>
                  <a:pt x="25658" y="99090"/>
                </a:lnTo>
                <a:lnTo>
                  <a:pt x="26337" y="83994"/>
                </a:lnTo>
                <a:lnTo>
                  <a:pt x="41922" y="40904"/>
                </a:lnTo>
                <a:lnTo>
                  <a:pt x="85761" y="21854"/>
                </a:lnTo>
                <a:lnTo>
                  <a:pt x="142573" y="21854"/>
                </a:lnTo>
                <a:lnTo>
                  <a:pt x="139113" y="18044"/>
                </a:lnTo>
                <a:lnTo>
                  <a:pt x="130981" y="11778"/>
                </a:lnTo>
                <a:lnTo>
                  <a:pt x="121542" y="6754"/>
                </a:lnTo>
                <a:lnTo>
                  <a:pt x="110833" y="3059"/>
                </a:lnTo>
                <a:lnTo>
                  <a:pt x="98894" y="779"/>
                </a:lnTo>
                <a:lnTo>
                  <a:pt x="85761" y="0"/>
                </a:lnTo>
                <a:close/>
              </a:path>
              <a:path w="162560" h="193039">
                <a:moveTo>
                  <a:pt x="161985" y="120030"/>
                </a:moveTo>
                <a:lnTo>
                  <a:pt x="138101" y="120030"/>
                </a:lnTo>
                <a:lnTo>
                  <a:pt x="135813" y="128842"/>
                </a:lnTo>
                <a:lnTo>
                  <a:pt x="133145" y="136645"/>
                </a:lnTo>
                <a:lnTo>
                  <a:pt x="97990" y="169321"/>
                </a:lnTo>
                <a:lnTo>
                  <a:pt x="84737" y="170596"/>
                </a:lnTo>
                <a:lnTo>
                  <a:pt x="139068" y="170596"/>
                </a:lnTo>
                <a:lnTo>
                  <a:pt x="160258" y="131608"/>
                </a:lnTo>
                <a:lnTo>
                  <a:pt x="161985" y="120030"/>
                </a:lnTo>
                <a:close/>
              </a:path>
              <a:path w="162560" h="193039">
                <a:moveTo>
                  <a:pt x="142573" y="21854"/>
                </a:moveTo>
                <a:lnTo>
                  <a:pt x="85761" y="21854"/>
                </a:lnTo>
                <a:lnTo>
                  <a:pt x="95908" y="22430"/>
                </a:lnTo>
                <a:lnTo>
                  <a:pt x="105006" y="24269"/>
                </a:lnTo>
                <a:lnTo>
                  <a:pt x="133692" y="51752"/>
                </a:lnTo>
                <a:lnTo>
                  <a:pt x="136196" y="59954"/>
                </a:lnTo>
                <a:lnTo>
                  <a:pt x="160080" y="59954"/>
                </a:lnTo>
                <a:lnTo>
                  <a:pt x="158254" y="48725"/>
                </a:lnTo>
                <a:lnTo>
                  <a:pt x="154223" y="37947"/>
                </a:lnTo>
                <a:lnTo>
                  <a:pt x="147878" y="27695"/>
                </a:lnTo>
                <a:lnTo>
                  <a:pt x="142573" y="218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347520" y="1937095"/>
            <a:ext cx="178435" cy="193675"/>
          </a:xfrm>
          <a:custGeom>
            <a:avLst/>
            <a:gdLst/>
            <a:ahLst/>
            <a:cxnLst/>
            <a:rect l="l" t="t" r="r" b="b"/>
            <a:pathLst>
              <a:path w="178435" h="193675">
                <a:moveTo>
                  <a:pt x="88675" y="0"/>
                </a:moveTo>
                <a:lnTo>
                  <a:pt x="42857" y="11196"/>
                </a:lnTo>
                <a:lnTo>
                  <a:pt x="12843" y="43187"/>
                </a:lnTo>
                <a:lnTo>
                  <a:pt x="551" y="85110"/>
                </a:lnTo>
                <a:lnTo>
                  <a:pt x="0" y="97170"/>
                </a:lnTo>
                <a:lnTo>
                  <a:pt x="630" y="110615"/>
                </a:lnTo>
                <a:lnTo>
                  <a:pt x="15365" y="155845"/>
                </a:lnTo>
                <a:lnTo>
                  <a:pt x="50589" y="186320"/>
                </a:lnTo>
                <a:lnTo>
                  <a:pt x="87782" y="193456"/>
                </a:lnTo>
                <a:lnTo>
                  <a:pt x="100386" y="192762"/>
                </a:lnTo>
                <a:lnTo>
                  <a:pt x="141780" y="176661"/>
                </a:lnTo>
                <a:lnTo>
                  <a:pt x="148673" y="170596"/>
                </a:lnTo>
                <a:lnTo>
                  <a:pt x="90580" y="170596"/>
                </a:lnTo>
                <a:lnTo>
                  <a:pt x="77656" y="169782"/>
                </a:lnTo>
                <a:lnTo>
                  <a:pt x="41029" y="149626"/>
                </a:lnTo>
                <a:lnTo>
                  <a:pt x="26705" y="113574"/>
                </a:lnTo>
                <a:lnTo>
                  <a:pt x="25789" y="99090"/>
                </a:lnTo>
                <a:lnTo>
                  <a:pt x="26483" y="84424"/>
                </a:lnTo>
                <a:lnTo>
                  <a:pt x="43955" y="41940"/>
                </a:lnTo>
                <a:lnTo>
                  <a:pt x="89687" y="21854"/>
                </a:lnTo>
                <a:lnTo>
                  <a:pt x="151712" y="21854"/>
                </a:lnTo>
                <a:lnTo>
                  <a:pt x="144863" y="15988"/>
                </a:lnTo>
                <a:lnTo>
                  <a:pt x="135568" y="10228"/>
                </a:lnTo>
                <a:lnTo>
                  <a:pt x="125252" y="5751"/>
                </a:lnTo>
                <a:lnTo>
                  <a:pt x="113966" y="2554"/>
                </a:lnTo>
                <a:lnTo>
                  <a:pt x="101757" y="638"/>
                </a:lnTo>
                <a:lnTo>
                  <a:pt x="88675" y="0"/>
                </a:lnTo>
                <a:close/>
              </a:path>
              <a:path w="178435" h="193675">
                <a:moveTo>
                  <a:pt x="151712" y="21854"/>
                </a:moveTo>
                <a:lnTo>
                  <a:pt x="89687" y="21854"/>
                </a:lnTo>
                <a:lnTo>
                  <a:pt x="103778" y="23115"/>
                </a:lnTo>
                <a:lnTo>
                  <a:pt x="116192" y="26890"/>
                </a:lnTo>
                <a:lnTo>
                  <a:pt x="146594" y="59763"/>
                </a:lnTo>
                <a:lnTo>
                  <a:pt x="152576" y="93360"/>
                </a:lnTo>
                <a:lnTo>
                  <a:pt x="151999" y="105508"/>
                </a:lnTo>
                <a:lnTo>
                  <a:pt x="138217" y="147736"/>
                </a:lnTo>
                <a:lnTo>
                  <a:pt x="103060" y="169682"/>
                </a:lnTo>
                <a:lnTo>
                  <a:pt x="90580" y="170596"/>
                </a:lnTo>
                <a:lnTo>
                  <a:pt x="148673" y="170596"/>
                </a:lnTo>
                <a:lnTo>
                  <a:pt x="173148" y="130412"/>
                </a:lnTo>
                <a:lnTo>
                  <a:pt x="178247" y="93360"/>
                </a:lnTo>
                <a:lnTo>
                  <a:pt x="177468" y="78573"/>
                </a:lnTo>
                <a:lnTo>
                  <a:pt x="166467" y="41586"/>
                </a:lnTo>
                <a:lnTo>
                  <a:pt x="153089" y="23033"/>
                </a:lnTo>
                <a:lnTo>
                  <a:pt x="151712" y="218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542031" y="2038990"/>
            <a:ext cx="98425" cy="142240"/>
          </a:xfrm>
          <a:custGeom>
            <a:avLst/>
            <a:gdLst/>
            <a:ahLst/>
            <a:cxnLst/>
            <a:rect l="l" t="t" r="r" b="b"/>
            <a:pathLst>
              <a:path w="98425" h="142239">
                <a:moveTo>
                  <a:pt x="88727" y="16245"/>
                </a:moveTo>
                <a:lnTo>
                  <a:pt x="59079" y="16245"/>
                </a:lnTo>
                <a:lnTo>
                  <a:pt x="65675" y="19171"/>
                </a:lnTo>
                <a:lnTo>
                  <a:pt x="70509" y="23865"/>
                </a:lnTo>
                <a:lnTo>
                  <a:pt x="76224" y="28681"/>
                </a:lnTo>
                <a:lnTo>
                  <a:pt x="78129" y="35295"/>
                </a:lnTo>
                <a:lnTo>
                  <a:pt x="78129" y="50535"/>
                </a:lnTo>
                <a:lnTo>
                  <a:pt x="75212" y="57271"/>
                </a:lnTo>
                <a:lnTo>
                  <a:pt x="66699" y="65775"/>
                </a:lnTo>
                <a:lnTo>
                  <a:pt x="52340" y="75316"/>
                </a:lnTo>
                <a:lnTo>
                  <a:pt x="33278" y="85862"/>
                </a:lnTo>
                <a:lnTo>
                  <a:pt x="24731" y="91607"/>
                </a:lnTo>
                <a:lnTo>
                  <a:pt x="2711" y="124895"/>
                </a:lnTo>
                <a:lnTo>
                  <a:pt x="0" y="142006"/>
                </a:lnTo>
                <a:lnTo>
                  <a:pt x="97191" y="142006"/>
                </a:lnTo>
                <a:lnTo>
                  <a:pt x="97191" y="125882"/>
                </a:lnTo>
                <a:lnTo>
                  <a:pt x="19943" y="125882"/>
                </a:lnTo>
                <a:lnTo>
                  <a:pt x="21848" y="118262"/>
                </a:lnTo>
                <a:lnTo>
                  <a:pt x="25658" y="112532"/>
                </a:lnTo>
                <a:lnTo>
                  <a:pt x="32397" y="106832"/>
                </a:lnTo>
                <a:lnTo>
                  <a:pt x="36207" y="103022"/>
                </a:lnTo>
                <a:lnTo>
                  <a:pt x="40910" y="100096"/>
                </a:lnTo>
                <a:lnTo>
                  <a:pt x="69374" y="83871"/>
                </a:lnTo>
                <a:lnTo>
                  <a:pt x="76179" y="79411"/>
                </a:lnTo>
                <a:lnTo>
                  <a:pt x="98084" y="42915"/>
                </a:lnTo>
                <a:lnTo>
                  <a:pt x="97368" y="35108"/>
                </a:lnTo>
                <a:lnTo>
                  <a:pt x="95221" y="27458"/>
                </a:lnTo>
                <a:lnTo>
                  <a:pt x="91644" y="20168"/>
                </a:lnTo>
                <a:lnTo>
                  <a:pt x="88727" y="16245"/>
                </a:lnTo>
                <a:close/>
              </a:path>
              <a:path w="98425" h="142239">
                <a:moveTo>
                  <a:pt x="51447" y="0"/>
                </a:moveTo>
                <a:lnTo>
                  <a:pt x="10418" y="21061"/>
                </a:lnTo>
                <a:lnTo>
                  <a:pt x="3809" y="50535"/>
                </a:lnTo>
                <a:lnTo>
                  <a:pt x="21848" y="50535"/>
                </a:lnTo>
                <a:lnTo>
                  <a:pt x="21848" y="42031"/>
                </a:lnTo>
                <a:lnTo>
                  <a:pt x="23753" y="35295"/>
                </a:lnTo>
                <a:lnTo>
                  <a:pt x="51447" y="16245"/>
                </a:lnTo>
                <a:lnTo>
                  <a:pt x="88727" y="16245"/>
                </a:lnTo>
                <a:lnTo>
                  <a:pt x="86642" y="13441"/>
                </a:lnTo>
                <a:lnTo>
                  <a:pt x="80198" y="7702"/>
                </a:lnTo>
                <a:lnTo>
                  <a:pt x="72241" y="3486"/>
                </a:lnTo>
                <a:lnTo>
                  <a:pt x="62686" y="887"/>
                </a:lnTo>
                <a:lnTo>
                  <a:pt x="514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660190" y="1937095"/>
            <a:ext cx="162560" cy="193040"/>
          </a:xfrm>
          <a:custGeom>
            <a:avLst/>
            <a:gdLst/>
            <a:ahLst/>
            <a:cxnLst/>
            <a:rect l="l" t="t" r="r" b="b"/>
            <a:pathLst>
              <a:path w="162560" h="193039">
                <a:moveTo>
                  <a:pt x="84865" y="0"/>
                </a:moveTo>
                <a:lnTo>
                  <a:pt x="38345" y="12711"/>
                </a:lnTo>
                <a:lnTo>
                  <a:pt x="9140" y="47311"/>
                </a:lnTo>
                <a:lnTo>
                  <a:pt x="0" y="94244"/>
                </a:lnTo>
                <a:lnTo>
                  <a:pt x="583" y="108851"/>
                </a:lnTo>
                <a:lnTo>
                  <a:pt x="9330" y="146164"/>
                </a:lnTo>
                <a:lnTo>
                  <a:pt x="37483" y="180157"/>
                </a:lnTo>
                <a:lnTo>
                  <a:pt x="81936" y="192450"/>
                </a:lnTo>
                <a:lnTo>
                  <a:pt x="96124" y="191529"/>
                </a:lnTo>
                <a:lnTo>
                  <a:pt x="108989" y="188736"/>
                </a:lnTo>
                <a:lnTo>
                  <a:pt x="120579" y="184030"/>
                </a:lnTo>
                <a:lnTo>
                  <a:pt x="130940" y="177367"/>
                </a:lnTo>
                <a:lnTo>
                  <a:pt x="138119" y="170596"/>
                </a:lnTo>
                <a:lnTo>
                  <a:pt x="84865" y="170596"/>
                </a:lnTo>
                <a:lnTo>
                  <a:pt x="70728" y="169335"/>
                </a:lnTo>
                <a:lnTo>
                  <a:pt x="34773" y="142073"/>
                </a:lnTo>
                <a:lnTo>
                  <a:pt x="24764" y="99090"/>
                </a:lnTo>
                <a:lnTo>
                  <a:pt x="25452" y="83994"/>
                </a:lnTo>
                <a:lnTo>
                  <a:pt x="41922" y="40904"/>
                </a:lnTo>
                <a:lnTo>
                  <a:pt x="84865" y="21854"/>
                </a:lnTo>
                <a:lnTo>
                  <a:pt x="142372" y="21854"/>
                </a:lnTo>
                <a:lnTo>
                  <a:pt x="139110" y="18044"/>
                </a:lnTo>
                <a:lnTo>
                  <a:pt x="130543" y="11778"/>
                </a:lnTo>
                <a:lnTo>
                  <a:pt x="120839" y="6754"/>
                </a:lnTo>
                <a:lnTo>
                  <a:pt x="109994" y="3059"/>
                </a:lnTo>
                <a:lnTo>
                  <a:pt x="98005" y="779"/>
                </a:lnTo>
                <a:lnTo>
                  <a:pt x="84865" y="0"/>
                </a:lnTo>
                <a:close/>
              </a:path>
              <a:path w="162560" h="193039">
                <a:moveTo>
                  <a:pt x="161982" y="120030"/>
                </a:moveTo>
                <a:lnTo>
                  <a:pt x="137205" y="120030"/>
                </a:lnTo>
                <a:lnTo>
                  <a:pt x="135435" y="128842"/>
                </a:lnTo>
                <a:lnTo>
                  <a:pt x="133045" y="136645"/>
                </a:lnTo>
                <a:lnTo>
                  <a:pt x="97686" y="169321"/>
                </a:lnTo>
                <a:lnTo>
                  <a:pt x="84865" y="170596"/>
                </a:lnTo>
                <a:lnTo>
                  <a:pt x="138119" y="170596"/>
                </a:lnTo>
                <a:lnTo>
                  <a:pt x="159819" y="131608"/>
                </a:lnTo>
                <a:lnTo>
                  <a:pt x="161982" y="120030"/>
                </a:lnTo>
                <a:close/>
              </a:path>
              <a:path w="162560" h="193039">
                <a:moveTo>
                  <a:pt x="142372" y="21854"/>
                </a:moveTo>
                <a:lnTo>
                  <a:pt x="84865" y="21854"/>
                </a:lnTo>
                <a:lnTo>
                  <a:pt x="95582" y="22430"/>
                </a:lnTo>
                <a:lnTo>
                  <a:pt x="104874" y="24269"/>
                </a:lnTo>
                <a:lnTo>
                  <a:pt x="133600" y="51752"/>
                </a:lnTo>
                <a:lnTo>
                  <a:pt x="136312" y="59954"/>
                </a:lnTo>
                <a:lnTo>
                  <a:pt x="160077" y="59954"/>
                </a:lnTo>
                <a:lnTo>
                  <a:pt x="157749" y="48725"/>
                </a:lnTo>
                <a:lnTo>
                  <a:pt x="153550" y="37947"/>
                </a:lnTo>
                <a:lnTo>
                  <a:pt x="147373" y="27695"/>
                </a:lnTo>
                <a:lnTo>
                  <a:pt x="142372" y="218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864161" y="2039620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5089"/>
                </a:lnTo>
              </a:path>
            </a:pathLst>
          </a:custGeom>
          <a:ln w="247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851772" y="2028825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4840" y="0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864161" y="1941829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247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984225" y="2038990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5862"/>
                </a:lnTo>
              </a:path>
            </a:pathLst>
          </a:custGeom>
          <a:ln w="247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984225" y="1941789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230"/>
                </a:lnTo>
              </a:path>
            </a:pathLst>
          </a:custGeom>
          <a:ln w="247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019485" y="2039996"/>
            <a:ext cx="99695" cy="145415"/>
          </a:xfrm>
          <a:custGeom>
            <a:avLst/>
            <a:gdLst/>
            <a:ahLst/>
            <a:cxnLst/>
            <a:rect l="l" t="t" r="r" b="b"/>
            <a:pathLst>
              <a:path w="99694" h="145414">
                <a:moveTo>
                  <a:pt x="19049" y="98206"/>
                </a:moveTo>
                <a:lnTo>
                  <a:pt x="0" y="98206"/>
                </a:lnTo>
                <a:lnTo>
                  <a:pt x="714" y="107260"/>
                </a:lnTo>
                <a:lnTo>
                  <a:pt x="26292" y="141385"/>
                </a:lnTo>
                <a:lnTo>
                  <a:pt x="47624" y="144810"/>
                </a:lnTo>
                <a:lnTo>
                  <a:pt x="59185" y="144082"/>
                </a:lnTo>
                <a:lnTo>
                  <a:pt x="69513" y="141842"/>
                </a:lnTo>
                <a:lnTo>
                  <a:pt x="78430" y="138008"/>
                </a:lnTo>
                <a:lnTo>
                  <a:pt x="85755" y="132496"/>
                </a:lnTo>
                <a:lnTo>
                  <a:pt x="88879" y="128686"/>
                </a:lnTo>
                <a:lnTo>
                  <a:pt x="48539" y="128686"/>
                </a:lnTo>
                <a:lnTo>
                  <a:pt x="40522" y="127972"/>
                </a:lnTo>
                <a:lnTo>
                  <a:pt x="19049" y="106710"/>
                </a:lnTo>
                <a:lnTo>
                  <a:pt x="19049" y="98206"/>
                </a:lnTo>
                <a:close/>
              </a:path>
              <a:path w="99694" h="145414">
                <a:moveTo>
                  <a:pt x="90617" y="75316"/>
                </a:moveTo>
                <a:lnTo>
                  <a:pt x="45735" y="75316"/>
                </a:lnTo>
                <a:lnTo>
                  <a:pt x="53199" y="75813"/>
                </a:lnTo>
                <a:lnTo>
                  <a:pt x="59885" y="77194"/>
                </a:lnTo>
                <a:lnTo>
                  <a:pt x="65692" y="79289"/>
                </a:lnTo>
                <a:lnTo>
                  <a:pt x="70515" y="81930"/>
                </a:lnTo>
                <a:lnTo>
                  <a:pt x="77129" y="85740"/>
                </a:lnTo>
                <a:lnTo>
                  <a:pt x="80025" y="92476"/>
                </a:lnTo>
                <a:lnTo>
                  <a:pt x="80025" y="109636"/>
                </a:lnTo>
                <a:lnTo>
                  <a:pt x="77129" y="116250"/>
                </a:lnTo>
                <a:lnTo>
                  <a:pt x="71399" y="121066"/>
                </a:lnTo>
                <a:lnTo>
                  <a:pt x="65699" y="126766"/>
                </a:lnTo>
                <a:lnTo>
                  <a:pt x="58049" y="128686"/>
                </a:lnTo>
                <a:lnTo>
                  <a:pt x="88879" y="128686"/>
                </a:lnTo>
                <a:lnTo>
                  <a:pt x="91480" y="125515"/>
                </a:lnTo>
                <a:lnTo>
                  <a:pt x="95665" y="117565"/>
                </a:lnTo>
                <a:lnTo>
                  <a:pt x="98232" y="108729"/>
                </a:lnTo>
                <a:lnTo>
                  <a:pt x="99105" y="99090"/>
                </a:lnTo>
                <a:lnTo>
                  <a:pt x="99105" y="90556"/>
                </a:lnTo>
                <a:lnTo>
                  <a:pt x="97185" y="83850"/>
                </a:lnTo>
                <a:lnTo>
                  <a:pt x="92491" y="78120"/>
                </a:lnTo>
                <a:lnTo>
                  <a:pt x="90617" y="75316"/>
                </a:lnTo>
                <a:close/>
              </a:path>
              <a:path w="99694" h="145414">
                <a:moveTo>
                  <a:pt x="40919" y="60076"/>
                </a:moveTo>
                <a:lnTo>
                  <a:pt x="38999" y="60076"/>
                </a:lnTo>
                <a:lnTo>
                  <a:pt x="38999" y="76230"/>
                </a:lnTo>
                <a:lnTo>
                  <a:pt x="42809" y="76230"/>
                </a:lnTo>
                <a:lnTo>
                  <a:pt x="43814" y="75316"/>
                </a:lnTo>
                <a:lnTo>
                  <a:pt x="90617" y="75316"/>
                </a:lnTo>
                <a:lnTo>
                  <a:pt x="88681" y="72420"/>
                </a:lnTo>
                <a:lnTo>
                  <a:pt x="82951" y="68579"/>
                </a:lnTo>
                <a:lnTo>
                  <a:pt x="75209" y="65806"/>
                </a:lnTo>
                <a:lnTo>
                  <a:pt x="80025" y="63886"/>
                </a:lnTo>
                <a:lnTo>
                  <a:pt x="83835" y="61996"/>
                </a:lnTo>
                <a:lnTo>
                  <a:pt x="84631" y="60959"/>
                </a:lnTo>
                <a:lnTo>
                  <a:pt x="41925" y="60959"/>
                </a:lnTo>
                <a:lnTo>
                  <a:pt x="40919" y="60076"/>
                </a:lnTo>
                <a:close/>
              </a:path>
              <a:path w="99694" h="145414">
                <a:moveTo>
                  <a:pt x="87925" y="16245"/>
                </a:moveTo>
                <a:lnTo>
                  <a:pt x="57165" y="16245"/>
                </a:lnTo>
                <a:lnTo>
                  <a:pt x="62895" y="18166"/>
                </a:lnTo>
                <a:lnTo>
                  <a:pt x="67589" y="21976"/>
                </a:lnTo>
                <a:lnTo>
                  <a:pt x="72405" y="25786"/>
                </a:lnTo>
                <a:lnTo>
                  <a:pt x="75209" y="30479"/>
                </a:lnTo>
                <a:lnTo>
                  <a:pt x="75209" y="47640"/>
                </a:lnTo>
                <a:lnTo>
                  <a:pt x="71399" y="54376"/>
                </a:lnTo>
                <a:lnTo>
                  <a:pt x="63779" y="57149"/>
                </a:lnTo>
                <a:lnTo>
                  <a:pt x="59085" y="60076"/>
                </a:lnTo>
                <a:lnTo>
                  <a:pt x="54239" y="60959"/>
                </a:lnTo>
                <a:lnTo>
                  <a:pt x="84631" y="60959"/>
                </a:lnTo>
                <a:lnTo>
                  <a:pt x="86761" y="58186"/>
                </a:lnTo>
                <a:lnTo>
                  <a:pt x="91485" y="52456"/>
                </a:lnTo>
                <a:lnTo>
                  <a:pt x="93375" y="45719"/>
                </a:lnTo>
                <a:lnTo>
                  <a:pt x="93375" y="37216"/>
                </a:lnTo>
                <a:lnTo>
                  <a:pt x="92661" y="28446"/>
                </a:lnTo>
                <a:lnTo>
                  <a:pt x="90517" y="20848"/>
                </a:lnTo>
                <a:lnTo>
                  <a:pt x="87925" y="16245"/>
                </a:lnTo>
                <a:close/>
              </a:path>
              <a:path w="99694" h="145414">
                <a:moveTo>
                  <a:pt x="48539" y="0"/>
                </a:moveTo>
                <a:lnTo>
                  <a:pt x="10418" y="19049"/>
                </a:lnTo>
                <a:lnTo>
                  <a:pt x="3809" y="46725"/>
                </a:lnTo>
                <a:lnTo>
                  <a:pt x="20954" y="46725"/>
                </a:lnTo>
                <a:lnTo>
                  <a:pt x="21848" y="38099"/>
                </a:lnTo>
                <a:lnTo>
                  <a:pt x="22859" y="32400"/>
                </a:lnTo>
                <a:lnTo>
                  <a:pt x="50429" y="16245"/>
                </a:lnTo>
                <a:lnTo>
                  <a:pt x="87925" y="16245"/>
                </a:lnTo>
                <a:lnTo>
                  <a:pt x="86946" y="14507"/>
                </a:lnTo>
                <a:lnTo>
                  <a:pt x="81945" y="9509"/>
                </a:lnTo>
                <a:lnTo>
                  <a:pt x="75105" y="5194"/>
                </a:lnTo>
                <a:lnTo>
                  <a:pt x="67391" y="2240"/>
                </a:lnTo>
                <a:lnTo>
                  <a:pt x="58602" y="542"/>
                </a:lnTo>
                <a:lnTo>
                  <a:pt x="48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673460" y="2371089"/>
            <a:ext cx="0" cy="83820"/>
          </a:xfrm>
          <a:custGeom>
            <a:avLst/>
            <a:gdLst/>
            <a:ahLst/>
            <a:cxnLst/>
            <a:rect l="l" t="t" r="r" b="b"/>
            <a:pathLst>
              <a:path h="83819">
                <a:moveTo>
                  <a:pt x="0" y="0"/>
                </a:moveTo>
                <a:lnTo>
                  <a:pt x="0" y="83819"/>
                </a:lnTo>
              </a:path>
            </a:pathLst>
          </a:custGeom>
          <a:ln w="247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661071" y="2359660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4968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673460" y="2273300"/>
            <a:ext cx="0" cy="74930"/>
          </a:xfrm>
          <a:custGeom>
            <a:avLst/>
            <a:gdLst/>
            <a:ahLst/>
            <a:cxnLst/>
            <a:rect l="l" t="t" r="r" b="b"/>
            <a:pathLst>
              <a:path h="74930">
                <a:moveTo>
                  <a:pt x="0" y="0"/>
                </a:moveTo>
                <a:lnTo>
                  <a:pt x="0" y="74929"/>
                </a:lnTo>
              </a:path>
            </a:pathLst>
          </a:custGeom>
          <a:ln w="247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793651" y="2370673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856"/>
                </a:lnTo>
              </a:path>
            </a:pathLst>
          </a:custGeom>
          <a:ln w="247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793651" y="2273472"/>
            <a:ext cx="0" cy="75565"/>
          </a:xfrm>
          <a:custGeom>
            <a:avLst/>
            <a:gdLst/>
            <a:ahLst/>
            <a:cxnLst/>
            <a:rect l="l" t="t" r="r" b="b"/>
            <a:pathLst>
              <a:path h="75564">
                <a:moveTo>
                  <a:pt x="0" y="0"/>
                </a:moveTo>
                <a:lnTo>
                  <a:pt x="0" y="75346"/>
                </a:lnTo>
              </a:path>
            </a:pathLst>
          </a:custGeom>
          <a:ln w="247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828900" y="2370673"/>
            <a:ext cx="99695" cy="145415"/>
          </a:xfrm>
          <a:custGeom>
            <a:avLst/>
            <a:gdLst/>
            <a:ahLst/>
            <a:cxnLst/>
            <a:rect l="l" t="t" r="r" b="b"/>
            <a:pathLst>
              <a:path w="99694" h="145414">
                <a:moveTo>
                  <a:pt x="19062" y="98176"/>
                </a:moveTo>
                <a:lnTo>
                  <a:pt x="0" y="98176"/>
                </a:lnTo>
                <a:lnTo>
                  <a:pt x="716" y="107691"/>
                </a:lnTo>
                <a:lnTo>
                  <a:pt x="26304" y="141838"/>
                </a:lnTo>
                <a:lnTo>
                  <a:pt x="47649" y="144932"/>
                </a:lnTo>
                <a:lnTo>
                  <a:pt x="59196" y="144202"/>
                </a:lnTo>
                <a:lnTo>
                  <a:pt x="69518" y="141949"/>
                </a:lnTo>
                <a:lnTo>
                  <a:pt x="78433" y="138078"/>
                </a:lnTo>
                <a:lnTo>
                  <a:pt x="85761" y="132496"/>
                </a:lnTo>
                <a:lnTo>
                  <a:pt x="88941" y="128686"/>
                </a:lnTo>
                <a:lnTo>
                  <a:pt x="48542" y="128686"/>
                </a:lnTo>
                <a:lnTo>
                  <a:pt x="40521" y="127987"/>
                </a:lnTo>
                <a:lnTo>
                  <a:pt x="19062" y="106710"/>
                </a:lnTo>
                <a:lnTo>
                  <a:pt x="19062" y="98176"/>
                </a:lnTo>
                <a:close/>
              </a:path>
              <a:path w="99694" h="145414">
                <a:moveTo>
                  <a:pt x="39005" y="60076"/>
                </a:moveTo>
                <a:lnTo>
                  <a:pt x="39005" y="76230"/>
                </a:lnTo>
                <a:lnTo>
                  <a:pt x="45744" y="76230"/>
                </a:lnTo>
                <a:lnTo>
                  <a:pt x="53207" y="76585"/>
                </a:lnTo>
                <a:lnTo>
                  <a:pt x="80046" y="92476"/>
                </a:lnTo>
                <a:lnTo>
                  <a:pt x="80046" y="109636"/>
                </a:lnTo>
                <a:lnTo>
                  <a:pt x="77129" y="116342"/>
                </a:lnTo>
                <a:lnTo>
                  <a:pt x="71402" y="122072"/>
                </a:lnTo>
                <a:lnTo>
                  <a:pt x="65687" y="126766"/>
                </a:lnTo>
                <a:lnTo>
                  <a:pt x="58067" y="128686"/>
                </a:lnTo>
                <a:lnTo>
                  <a:pt x="88941" y="128686"/>
                </a:lnTo>
                <a:lnTo>
                  <a:pt x="91438" y="125695"/>
                </a:lnTo>
                <a:lnTo>
                  <a:pt x="95627" y="117976"/>
                </a:lnTo>
                <a:lnTo>
                  <a:pt x="98220" y="109166"/>
                </a:lnTo>
                <a:lnTo>
                  <a:pt x="99108" y="99090"/>
                </a:lnTo>
                <a:lnTo>
                  <a:pt x="99108" y="91470"/>
                </a:lnTo>
                <a:lnTo>
                  <a:pt x="97203" y="83850"/>
                </a:lnTo>
                <a:lnTo>
                  <a:pt x="92369" y="78120"/>
                </a:lnTo>
                <a:lnTo>
                  <a:pt x="88559" y="72420"/>
                </a:lnTo>
                <a:lnTo>
                  <a:pt x="82844" y="68579"/>
                </a:lnTo>
                <a:lnTo>
                  <a:pt x="75224" y="66690"/>
                </a:lnTo>
                <a:lnTo>
                  <a:pt x="80046" y="64769"/>
                </a:lnTo>
                <a:lnTo>
                  <a:pt x="83856" y="61996"/>
                </a:lnTo>
                <a:lnTo>
                  <a:pt x="84617" y="60959"/>
                </a:lnTo>
                <a:lnTo>
                  <a:pt x="40910" y="60959"/>
                </a:lnTo>
                <a:lnTo>
                  <a:pt x="39005" y="60076"/>
                </a:lnTo>
                <a:close/>
              </a:path>
              <a:path w="99694" h="145414">
                <a:moveTo>
                  <a:pt x="87703" y="16245"/>
                </a:moveTo>
                <a:lnTo>
                  <a:pt x="57174" y="16245"/>
                </a:lnTo>
                <a:lnTo>
                  <a:pt x="62901" y="18166"/>
                </a:lnTo>
                <a:lnTo>
                  <a:pt x="67592" y="21976"/>
                </a:lnTo>
                <a:lnTo>
                  <a:pt x="72426" y="25786"/>
                </a:lnTo>
                <a:lnTo>
                  <a:pt x="75224" y="31485"/>
                </a:lnTo>
                <a:lnTo>
                  <a:pt x="75224" y="47640"/>
                </a:lnTo>
                <a:lnTo>
                  <a:pt x="71402" y="54345"/>
                </a:lnTo>
                <a:lnTo>
                  <a:pt x="63782" y="58186"/>
                </a:lnTo>
                <a:lnTo>
                  <a:pt x="59079" y="60076"/>
                </a:lnTo>
                <a:lnTo>
                  <a:pt x="54257" y="60959"/>
                </a:lnTo>
                <a:lnTo>
                  <a:pt x="84617" y="60959"/>
                </a:lnTo>
                <a:lnTo>
                  <a:pt x="86654" y="58186"/>
                </a:lnTo>
                <a:lnTo>
                  <a:pt x="91476" y="53339"/>
                </a:lnTo>
                <a:lnTo>
                  <a:pt x="93393" y="45719"/>
                </a:lnTo>
                <a:lnTo>
                  <a:pt x="93393" y="37216"/>
                </a:lnTo>
                <a:lnTo>
                  <a:pt x="92677" y="28574"/>
                </a:lnTo>
                <a:lnTo>
                  <a:pt x="90530" y="21214"/>
                </a:lnTo>
                <a:lnTo>
                  <a:pt x="87703" y="16245"/>
                </a:lnTo>
                <a:close/>
              </a:path>
              <a:path w="99694" h="145414">
                <a:moveTo>
                  <a:pt x="48542" y="0"/>
                </a:moveTo>
                <a:lnTo>
                  <a:pt x="10418" y="20055"/>
                </a:lnTo>
                <a:lnTo>
                  <a:pt x="3822" y="46725"/>
                </a:lnTo>
                <a:lnTo>
                  <a:pt x="20967" y="46725"/>
                </a:lnTo>
                <a:lnTo>
                  <a:pt x="21860" y="38099"/>
                </a:lnTo>
                <a:lnTo>
                  <a:pt x="22872" y="32400"/>
                </a:lnTo>
                <a:lnTo>
                  <a:pt x="50447" y="16245"/>
                </a:lnTo>
                <a:lnTo>
                  <a:pt x="87703" y="16245"/>
                </a:lnTo>
                <a:lnTo>
                  <a:pt x="86954" y="14927"/>
                </a:lnTo>
                <a:lnTo>
                  <a:pt x="81951" y="9509"/>
                </a:lnTo>
                <a:lnTo>
                  <a:pt x="75109" y="5233"/>
                </a:lnTo>
                <a:lnTo>
                  <a:pt x="67394" y="2274"/>
                </a:lnTo>
                <a:lnTo>
                  <a:pt x="58606" y="555"/>
                </a:lnTo>
                <a:lnTo>
                  <a:pt x="485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296235" y="2199162"/>
            <a:ext cx="153035" cy="80645"/>
          </a:xfrm>
          <a:custGeom>
            <a:avLst/>
            <a:gdLst/>
            <a:ahLst/>
            <a:cxnLst/>
            <a:rect l="l" t="t" r="r" b="b"/>
            <a:pathLst>
              <a:path w="153035" h="80644">
                <a:moveTo>
                  <a:pt x="0" y="0"/>
                </a:moveTo>
                <a:lnTo>
                  <a:pt x="18166" y="41940"/>
                </a:lnTo>
                <a:lnTo>
                  <a:pt x="0" y="80040"/>
                </a:lnTo>
                <a:lnTo>
                  <a:pt x="152552" y="4194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569361" y="2239185"/>
            <a:ext cx="1742439" cy="0"/>
          </a:xfrm>
          <a:custGeom>
            <a:avLst/>
            <a:gdLst/>
            <a:ahLst/>
            <a:cxnLst/>
            <a:rect l="l" t="t" r="r" b="b"/>
            <a:pathLst>
              <a:path w="1742439">
                <a:moveTo>
                  <a:pt x="0" y="0"/>
                </a:moveTo>
                <a:lnTo>
                  <a:pt x="17420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568476" y="2241103"/>
            <a:ext cx="1746250" cy="0"/>
          </a:xfrm>
          <a:custGeom>
            <a:avLst/>
            <a:gdLst/>
            <a:ahLst/>
            <a:cxnLst/>
            <a:rect l="l" t="t" r="r" b="b"/>
            <a:pathLst>
              <a:path w="1746250">
                <a:moveTo>
                  <a:pt x="0" y="0"/>
                </a:moveTo>
                <a:lnTo>
                  <a:pt x="1745924" y="0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674181" y="2337389"/>
            <a:ext cx="111125" cy="159385"/>
          </a:xfrm>
          <a:custGeom>
            <a:avLst/>
            <a:gdLst/>
            <a:ahLst/>
            <a:cxnLst/>
            <a:rect l="l" t="t" r="r" b="b"/>
            <a:pathLst>
              <a:path w="111125" h="159385">
                <a:moveTo>
                  <a:pt x="100839" y="18044"/>
                </a:moveTo>
                <a:lnTo>
                  <a:pt x="66690" y="18044"/>
                </a:lnTo>
                <a:lnTo>
                  <a:pt x="74310" y="20939"/>
                </a:lnTo>
                <a:lnTo>
                  <a:pt x="80040" y="25664"/>
                </a:lnTo>
                <a:lnTo>
                  <a:pt x="85740" y="31363"/>
                </a:lnTo>
                <a:lnTo>
                  <a:pt x="88666" y="38983"/>
                </a:lnTo>
                <a:lnTo>
                  <a:pt x="88666" y="56144"/>
                </a:lnTo>
                <a:lnTo>
                  <a:pt x="38099" y="96164"/>
                </a:lnTo>
                <a:lnTo>
                  <a:pt x="28149" y="102224"/>
                </a:lnTo>
                <a:lnTo>
                  <a:pt x="2884" y="140074"/>
                </a:lnTo>
                <a:lnTo>
                  <a:pt x="0" y="159166"/>
                </a:lnTo>
                <a:lnTo>
                  <a:pt x="109636" y="159166"/>
                </a:lnTo>
                <a:lnTo>
                  <a:pt x="109636" y="139994"/>
                </a:lnTo>
                <a:lnTo>
                  <a:pt x="22859" y="139994"/>
                </a:lnTo>
                <a:lnTo>
                  <a:pt x="24828" y="134450"/>
                </a:lnTo>
                <a:lnTo>
                  <a:pt x="27889" y="129178"/>
                </a:lnTo>
                <a:lnTo>
                  <a:pt x="32024" y="124071"/>
                </a:lnTo>
                <a:lnTo>
                  <a:pt x="37216" y="119024"/>
                </a:lnTo>
                <a:lnTo>
                  <a:pt x="41026" y="115214"/>
                </a:lnTo>
                <a:lnTo>
                  <a:pt x="46756" y="111404"/>
                </a:lnTo>
                <a:lnTo>
                  <a:pt x="53339" y="107594"/>
                </a:lnTo>
                <a:lnTo>
                  <a:pt x="78327" y="93700"/>
                </a:lnTo>
                <a:lnTo>
                  <a:pt x="86136" y="88841"/>
                </a:lnTo>
                <a:lnTo>
                  <a:pt x="109651" y="56555"/>
                </a:lnTo>
                <a:lnTo>
                  <a:pt x="110520" y="47640"/>
                </a:lnTo>
                <a:lnTo>
                  <a:pt x="109667" y="38498"/>
                </a:lnTo>
                <a:lnTo>
                  <a:pt x="107221" y="29824"/>
                </a:lnTo>
                <a:lnTo>
                  <a:pt x="103345" y="21699"/>
                </a:lnTo>
                <a:lnTo>
                  <a:pt x="100839" y="18044"/>
                </a:lnTo>
                <a:close/>
              </a:path>
              <a:path w="111125" h="159385">
                <a:moveTo>
                  <a:pt x="58186" y="0"/>
                </a:moveTo>
                <a:lnTo>
                  <a:pt x="18349" y="14630"/>
                </a:lnTo>
                <a:lnTo>
                  <a:pt x="3809" y="56144"/>
                </a:lnTo>
                <a:lnTo>
                  <a:pt x="24749" y="56144"/>
                </a:lnTo>
                <a:lnTo>
                  <a:pt x="24774" y="46507"/>
                </a:lnTo>
                <a:lnTo>
                  <a:pt x="26669" y="38983"/>
                </a:lnTo>
                <a:lnTo>
                  <a:pt x="58186" y="18044"/>
                </a:lnTo>
                <a:lnTo>
                  <a:pt x="100839" y="18044"/>
                </a:lnTo>
                <a:lnTo>
                  <a:pt x="98206" y="14203"/>
                </a:lnTo>
                <a:lnTo>
                  <a:pt x="90838" y="7972"/>
                </a:lnTo>
                <a:lnTo>
                  <a:pt x="81716" y="3535"/>
                </a:lnTo>
                <a:lnTo>
                  <a:pt x="70834" y="882"/>
                </a:lnTo>
                <a:lnTo>
                  <a:pt x="581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802867" y="2330653"/>
            <a:ext cx="52705" cy="212725"/>
          </a:xfrm>
          <a:custGeom>
            <a:avLst/>
            <a:gdLst/>
            <a:ahLst/>
            <a:cxnLst/>
            <a:rect l="l" t="t" r="r" b="b"/>
            <a:pathLst>
              <a:path w="52704" h="212725">
                <a:moveTo>
                  <a:pt x="13350" y="0"/>
                </a:moveTo>
                <a:lnTo>
                  <a:pt x="0" y="0"/>
                </a:lnTo>
                <a:lnTo>
                  <a:pt x="7700" y="14670"/>
                </a:lnTo>
                <a:lnTo>
                  <a:pt x="13784" y="27386"/>
                </a:lnTo>
                <a:lnTo>
                  <a:pt x="28122" y="69539"/>
                </a:lnTo>
                <a:lnTo>
                  <a:pt x="31394" y="106710"/>
                </a:lnTo>
                <a:lnTo>
                  <a:pt x="31064" y="119048"/>
                </a:lnTo>
                <a:lnTo>
                  <a:pt x="23774" y="162092"/>
                </a:lnTo>
                <a:lnTo>
                  <a:pt x="7287" y="199485"/>
                </a:lnTo>
                <a:lnTo>
                  <a:pt x="883" y="212506"/>
                </a:lnTo>
                <a:lnTo>
                  <a:pt x="14234" y="212506"/>
                </a:lnTo>
                <a:lnTo>
                  <a:pt x="34294" y="179535"/>
                </a:lnTo>
                <a:lnTo>
                  <a:pt x="48566" y="142001"/>
                </a:lnTo>
                <a:lnTo>
                  <a:pt x="52486" y="104790"/>
                </a:lnTo>
                <a:lnTo>
                  <a:pt x="52295" y="98392"/>
                </a:lnTo>
                <a:lnTo>
                  <a:pt x="51732" y="91969"/>
                </a:lnTo>
                <a:lnTo>
                  <a:pt x="50814" y="85540"/>
                </a:lnTo>
                <a:lnTo>
                  <a:pt x="49560" y="79126"/>
                </a:lnTo>
                <a:lnTo>
                  <a:pt x="48532" y="72127"/>
                </a:lnTo>
                <a:lnTo>
                  <a:pt x="46847" y="65288"/>
                </a:lnTo>
                <a:lnTo>
                  <a:pt x="44614" y="58449"/>
                </a:lnTo>
                <a:lnTo>
                  <a:pt x="41940" y="51450"/>
                </a:lnTo>
                <a:lnTo>
                  <a:pt x="39136" y="43830"/>
                </a:lnTo>
                <a:lnTo>
                  <a:pt x="37246" y="38099"/>
                </a:lnTo>
                <a:lnTo>
                  <a:pt x="34289" y="33406"/>
                </a:lnTo>
                <a:lnTo>
                  <a:pt x="31828" y="29133"/>
                </a:lnTo>
                <a:lnTo>
                  <a:pt x="27397" y="22086"/>
                </a:lnTo>
                <a:lnTo>
                  <a:pt x="21178" y="12347"/>
                </a:lnTo>
                <a:lnTo>
                  <a:pt x="13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889643" y="2484622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774" y="0"/>
                </a:lnTo>
              </a:path>
            </a:pathLst>
          </a:custGeom>
          <a:ln w="238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027306" y="242062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219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016319" y="2411095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60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027306" y="2332989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0"/>
                </a:moveTo>
                <a:lnTo>
                  <a:pt x="0" y="68579"/>
                </a:lnTo>
              </a:path>
            </a:pathLst>
          </a:custGeom>
          <a:ln w="219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134992" y="2420203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352"/>
                </a:lnTo>
              </a:path>
            </a:pathLst>
          </a:custGeom>
          <a:ln w="218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134992" y="2333579"/>
            <a:ext cx="0" cy="67945"/>
          </a:xfrm>
          <a:custGeom>
            <a:avLst/>
            <a:gdLst/>
            <a:ahLst/>
            <a:cxnLst/>
            <a:rect l="l" t="t" r="r" b="b"/>
            <a:pathLst>
              <a:path h="67944">
                <a:moveTo>
                  <a:pt x="0" y="0"/>
                </a:moveTo>
                <a:lnTo>
                  <a:pt x="0" y="67574"/>
                </a:lnTo>
              </a:path>
            </a:pathLst>
          </a:custGeom>
          <a:ln w="218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166859" y="2421209"/>
            <a:ext cx="88265" cy="128270"/>
          </a:xfrm>
          <a:custGeom>
            <a:avLst/>
            <a:gdLst/>
            <a:ahLst/>
            <a:cxnLst/>
            <a:rect l="l" t="t" r="r" b="b"/>
            <a:pathLst>
              <a:path w="88264" h="128269">
                <a:moveTo>
                  <a:pt x="17160" y="85770"/>
                </a:moveTo>
                <a:lnTo>
                  <a:pt x="0" y="85770"/>
                </a:lnTo>
                <a:lnTo>
                  <a:pt x="700" y="94569"/>
                </a:lnTo>
                <a:lnTo>
                  <a:pt x="32011" y="126952"/>
                </a:lnTo>
                <a:lnTo>
                  <a:pt x="42062" y="127680"/>
                </a:lnTo>
                <a:lnTo>
                  <a:pt x="52620" y="126966"/>
                </a:lnTo>
                <a:lnTo>
                  <a:pt x="61561" y="124823"/>
                </a:lnTo>
                <a:lnTo>
                  <a:pt x="69074" y="121251"/>
                </a:lnTo>
                <a:lnTo>
                  <a:pt x="75346" y="116250"/>
                </a:lnTo>
                <a:lnTo>
                  <a:pt x="77931" y="113446"/>
                </a:lnTo>
                <a:lnTo>
                  <a:pt x="32400" y="113446"/>
                </a:lnTo>
                <a:lnTo>
                  <a:pt x="25786" y="110520"/>
                </a:lnTo>
                <a:lnTo>
                  <a:pt x="20970" y="103936"/>
                </a:lnTo>
                <a:lnTo>
                  <a:pt x="19080" y="100126"/>
                </a:lnTo>
                <a:lnTo>
                  <a:pt x="17160" y="94396"/>
                </a:lnTo>
                <a:lnTo>
                  <a:pt x="17160" y="85770"/>
                </a:lnTo>
                <a:close/>
              </a:path>
              <a:path w="88264" h="128269">
                <a:moveTo>
                  <a:pt x="77976" y="14234"/>
                </a:moveTo>
                <a:lnTo>
                  <a:pt x="50566" y="14234"/>
                </a:lnTo>
                <a:lnTo>
                  <a:pt x="55412" y="15270"/>
                </a:lnTo>
                <a:lnTo>
                  <a:pt x="60106" y="19080"/>
                </a:lnTo>
                <a:lnTo>
                  <a:pt x="63916" y="21884"/>
                </a:lnTo>
                <a:lnTo>
                  <a:pt x="66842" y="26700"/>
                </a:lnTo>
                <a:lnTo>
                  <a:pt x="66842" y="41940"/>
                </a:lnTo>
                <a:lnTo>
                  <a:pt x="63032" y="47640"/>
                </a:lnTo>
                <a:lnTo>
                  <a:pt x="56296" y="50444"/>
                </a:lnTo>
                <a:lnTo>
                  <a:pt x="52486" y="52364"/>
                </a:lnTo>
                <a:lnTo>
                  <a:pt x="47792" y="53370"/>
                </a:lnTo>
                <a:lnTo>
                  <a:pt x="34320" y="53370"/>
                </a:lnTo>
                <a:lnTo>
                  <a:pt x="34320" y="66720"/>
                </a:lnTo>
                <a:lnTo>
                  <a:pt x="50566" y="66720"/>
                </a:lnTo>
                <a:lnTo>
                  <a:pt x="57302" y="68610"/>
                </a:lnTo>
                <a:lnTo>
                  <a:pt x="63032" y="71536"/>
                </a:lnTo>
                <a:lnTo>
                  <a:pt x="67726" y="75346"/>
                </a:lnTo>
                <a:lnTo>
                  <a:pt x="70652" y="81076"/>
                </a:lnTo>
                <a:lnTo>
                  <a:pt x="70652" y="97200"/>
                </a:lnTo>
                <a:lnTo>
                  <a:pt x="67726" y="102900"/>
                </a:lnTo>
                <a:lnTo>
                  <a:pt x="63032" y="106710"/>
                </a:lnTo>
                <a:lnTo>
                  <a:pt x="58216" y="111556"/>
                </a:lnTo>
                <a:lnTo>
                  <a:pt x="51602" y="113446"/>
                </a:lnTo>
                <a:lnTo>
                  <a:pt x="77931" y="113446"/>
                </a:lnTo>
                <a:lnTo>
                  <a:pt x="80946" y="110176"/>
                </a:lnTo>
                <a:lnTo>
                  <a:pt x="84825" y="103384"/>
                </a:lnTo>
                <a:lnTo>
                  <a:pt x="87082" y="95878"/>
                </a:lnTo>
                <a:lnTo>
                  <a:pt x="87812" y="87660"/>
                </a:lnTo>
                <a:lnTo>
                  <a:pt x="87812" y="80040"/>
                </a:lnTo>
                <a:lnTo>
                  <a:pt x="66842" y="58064"/>
                </a:lnTo>
                <a:lnTo>
                  <a:pt x="74462" y="54254"/>
                </a:lnTo>
                <a:lnTo>
                  <a:pt x="76352" y="51480"/>
                </a:lnTo>
                <a:lnTo>
                  <a:pt x="81076" y="46634"/>
                </a:lnTo>
                <a:lnTo>
                  <a:pt x="82966" y="40020"/>
                </a:lnTo>
                <a:lnTo>
                  <a:pt x="82966" y="32400"/>
                </a:lnTo>
                <a:lnTo>
                  <a:pt x="82267" y="24898"/>
                </a:lnTo>
                <a:lnTo>
                  <a:pt x="80234" y="18219"/>
                </a:lnTo>
                <a:lnTo>
                  <a:pt x="77976" y="14234"/>
                </a:lnTo>
                <a:close/>
              </a:path>
              <a:path w="88264" h="128269">
                <a:moveTo>
                  <a:pt x="42946" y="0"/>
                </a:moveTo>
                <a:lnTo>
                  <a:pt x="5730" y="23774"/>
                </a:lnTo>
                <a:lnTo>
                  <a:pt x="3809" y="31394"/>
                </a:lnTo>
                <a:lnTo>
                  <a:pt x="3809" y="40934"/>
                </a:lnTo>
                <a:lnTo>
                  <a:pt x="19080" y="40934"/>
                </a:lnTo>
                <a:lnTo>
                  <a:pt x="19080" y="33314"/>
                </a:lnTo>
                <a:lnTo>
                  <a:pt x="20970" y="28590"/>
                </a:lnTo>
                <a:lnTo>
                  <a:pt x="22890" y="24780"/>
                </a:lnTo>
                <a:lnTo>
                  <a:pt x="26700" y="17160"/>
                </a:lnTo>
                <a:lnTo>
                  <a:pt x="34320" y="14234"/>
                </a:lnTo>
                <a:lnTo>
                  <a:pt x="77976" y="14234"/>
                </a:lnTo>
                <a:lnTo>
                  <a:pt x="76961" y="12443"/>
                </a:lnTo>
                <a:lnTo>
                  <a:pt x="72542" y="7650"/>
                </a:lnTo>
                <a:lnTo>
                  <a:pt x="66456" y="4410"/>
                </a:lnTo>
                <a:lnTo>
                  <a:pt x="59561" y="2007"/>
                </a:lnTo>
                <a:lnTo>
                  <a:pt x="51758" y="513"/>
                </a:lnTo>
                <a:lnTo>
                  <a:pt x="429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269912" y="2328733"/>
            <a:ext cx="159385" cy="172720"/>
          </a:xfrm>
          <a:custGeom>
            <a:avLst/>
            <a:gdLst/>
            <a:ahLst/>
            <a:cxnLst/>
            <a:rect l="l" t="t" r="r" b="b"/>
            <a:pathLst>
              <a:path w="159385" h="172719">
                <a:moveTo>
                  <a:pt x="78120" y="0"/>
                </a:moveTo>
                <a:lnTo>
                  <a:pt x="32650" y="13727"/>
                </a:lnTo>
                <a:lnTo>
                  <a:pt x="5510" y="50570"/>
                </a:lnTo>
                <a:lnTo>
                  <a:pt x="0" y="86776"/>
                </a:lnTo>
                <a:lnTo>
                  <a:pt x="702" y="101072"/>
                </a:lnTo>
                <a:lnTo>
                  <a:pt x="11954" y="137552"/>
                </a:lnTo>
                <a:lnTo>
                  <a:pt x="44630" y="166565"/>
                </a:lnTo>
                <a:lnTo>
                  <a:pt x="78120" y="172516"/>
                </a:lnTo>
                <a:lnTo>
                  <a:pt x="90986" y="171724"/>
                </a:lnTo>
                <a:lnTo>
                  <a:pt x="102865" y="169345"/>
                </a:lnTo>
                <a:lnTo>
                  <a:pt x="113732" y="165380"/>
                </a:lnTo>
                <a:lnTo>
                  <a:pt x="123560" y="159828"/>
                </a:lnTo>
                <a:lnTo>
                  <a:pt x="131366" y="153466"/>
                </a:lnTo>
                <a:lnTo>
                  <a:pt x="80924" y="153466"/>
                </a:lnTo>
                <a:lnTo>
                  <a:pt x="66428" y="152221"/>
                </a:lnTo>
                <a:lnTo>
                  <a:pt x="30099" y="124559"/>
                </a:lnTo>
                <a:lnTo>
                  <a:pt x="22859" y="88666"/>
                </a:lnTo>
                <a:lnTo>
                  <a:pt x="23432" y="75634"/>
                </a:lnTo>
                <a:lnTo>
                  <a:pt x="38099" y="37216"/>
                </a:lnTo>
                <a:lnTo>
                  <a:pt x="80040" y="20086"/>
                </a:lnTo>
                <a:lnTo>
                  <a:pt x="135869" y="20086"/>
                </a:lnTo>
                <a:lnTo>
                  <a:pt x="135184" y="19346"/>
                </a:lnTo>
                <a:lnTo>
                  <a:pt x="126296" y="12449"/>
                </a:lnTo>
                <a:lnTo>
                  <a:pt x="116201" y="7040"/>
                </a:lnTo>
                <a:lnTo>
                  <a:pt x="104843" y="3146"/>
                </a:lnTo>
                <a:lnTo>
                  <a:pt x="92167" y="790"/>
                </a:lnTo>
                <a:lnTo>
                  <a:pt x="78120" y="0"/>
                </a:lnTo>
                <a:close/>
              </a:path>
              <a:path w="159385" h="172719">
                <a:moveTo>
                  <a:pt x="135869" y="20086"/>
                </a:moveTo>
                <a:lnTo>
                  <a:pt x="80040" y="20086"/>
                </a:lnTo>
                <a:lnTo>
                  <a:pt x="92333" y="21155"/>
                </a:lnTo>
                <a:lnTo>
                  <a:pt x="103361" y="24364"/>
                </a:lnTo>
                <a:lnTo>
                  <a:pt x="132519" y="58018"/>
                </a:lnTo>
                <a:lnTo>
                  <a:pt x="136184" y="83850"/>
                </a:lnTo>
                <a:lnTo>
                  <a:pt x="135316" y="97100"/>
                </a:lnTo>
                <a:lnTo>
                  <a:pt x="115390" y="141405"/>
                </a:lnTo>
                <a:lnTo>
                  <a:pt x="80924" y="153466"/>
                </a:lnTo>
                <a:lnTo>
                  <a:pt x="131366" y="153466"/>
                </a:lnTo>
                <a:lnTo>
                  <a:pt x="155929" y="110643"/>
                </a:lnTo>
                <a:lnTo>
                  <a:pt x="159044" y="83850"/>
                </a:lnTo>
                <a:lnTo>
                  <a:pt x="158368" y="70696"/>
                </a:lnTo>
                <a:lnTo>
                  <a:pt x="156371" y="58601"/>
                </a:lnTo>
                <a:lnTo>
                  <a:pt x="153099" y="47469"/>
                </a:lnTo>
                <a:lnTo>
                  <a:pt x="148600" y="37202"/>
                </a:lnTo>
                <a:lnTo>
                  <a:pt x="142920" y="27706"/>
                </a:lnTo>
                <a:lnTo>
                  <a:pt x="135869" y="200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485253" y="2387818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34" y="0"/>
                </a:lnTo>
              </a:path>
            </a:pathLst>
          </a:custGeom>
          <a:ln w="38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447153" y="2361636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434" y="0"/>
                </a:lnTo>
              </a:path>
            </a:pathLst>
          </a:custGeom>
          <a:ln w="142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485253" y="2334966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34" y="0"/>
                </a:lnTo>
              </a:path>
            </a:pathLst>
          </a:custGeom>
          <a:ln w="391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907195" y="2234339"/>
            <a:ext cx="365125" cy="99695"/>
          </a:xfrm>
          <a:custGeom>
            <a:avLst/>
            <a:gdLst/>
            <a:ahLst/>
            <a:cxnLst/>
            <a:rect l="l" t="t" r="r" b="b"/>
            <a:pathLst>
              <a:path w="365125" h="99694">
                <a:moveTo>
                  <a:pt x="0" y="99236"/>
                </a:moveTo>
                <a:lnTo>
                  <a:pt x="0" y="99236"/>
                </a:lnTo>
                <a:lnTo>
                  <a:pt x="36501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889040" y="2228636"/>
            <a:ext cx="384175" cy="117475"/>
          </a:xfrm>
          <a:custGeom>
            <a:avLst/>
            <a:gdLst/>
            <a:ahLst/>
            <a:cxnLst/>
            <a:rect l="l" t="t" r="r" b="b"/>
            <a:pathLst>
              <a:path w="384175" h="117475">
                <a:moveTo>
                  <a:pt x="376458" y="0"/>
                </a:moveTo>
                <a:lnTo>
                  <a:pt x="32400" y="92476"/>
                </a:lnTo>
                <a:lnTo>
                  <a:pt x="17129" y="104942"/>
                </a:lnTo>
                <a:lnTo>
                  <a:pt x="0" y="117256"/>
                </a:lnTo>
                <a:lnTo>
                  <a:pt x="384078" y="13350"/>
                </a:lnTo>
                <a:lnTo>
                  <a:pt x="384078" y="5699"/>
                </a:lnTo>
                <a:lnTo>
                  <a:pt x="3764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276025" y="2234339"/>
            <a:ext cx="363220" cy="97790"/>
          </a:xfrm>
          <a:custGeom>
            <a:avLst/>
            <a:gdLst/>
            <a:ahLst/>
            <a:cxnLst/>
            <a:rect l="l" t="t" r="r" b="b"/>
            <a:pathLst>
              <a:path w="363220" h="97789">
                <a:moveTo>
                  <a:pt x="0" y="0"/>
                </a:moveTo>
                <a:lnTo>
                  <a:pt x="0" y="0"/>
                </a:lnTo>
                <a:lnTo>
                  <a:pt x="363130" y="973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273119" y="2228636"/>
            <a:ext cx="368935" cy="111760"/>
          </a:xfrm>
          <a:custGeom>
            <a:avLst/>
            <a:gdLst/>
            <a:ahLst/>
            <a:cxnLst/>
            <a:rect l="l" t="t" r="r" b="b"/>
            <a:pathLst>
              <a:path w="368934" h="111760">
                <a:moveTo>
                  <a:pt x="7619" y="0"/>
                </a:moveTo>
                <a:lnTo>
                  <a:pt x="0" y="5699"/>
                </a:lnTo>
                <a:lnTo>
                  <a:pt x="0" y="13350"/>
                </a:lnTo>
                <a:lnTo>
                  <a:pt x="367924" y="111526"/>
                </a:lnTo>
                <a:lnTo>
                  <a:pt x="368807" y="103906"/>
                </a:lnTo>
                <a:lnTo>
                  <a:pt x="364997" y="96286"/>
                </a:lnTo>
                <a:lnTo>
                  <a:pt x="76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643819" y="2004686"/>
            <a:ext cx="186055" cy="326390"/>
          </a:xfrm>
          <a:custGeom>
            <a:avLst/>
            <a:gdLst/>
            <a:ahLst/>
            <a:cxnLst/>
            <a:rect l="l" t="t" r="r" b="b"/>
            <a:pathLst>
              <a:path w="186054" h="326389">
                <a:moveTo>
                  <a:pt x="0" y="325964"/>
                </a:moveTo>
                <a:lnTo>
                  <a:pt x="0" y="325964"/>
                </a:lnTo>
                <a:lnTo>
                  <a:pt x="18587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638117" y="2002779"/>
            <a:ext cx="199390" cy="330200"/>
          </a:xfrm>
          <a:custGeom>
            <a:avLst/>
            <a:gdLst/>
            <a:ahLst/>
            <a:cxnLst/>
            <a:rect l="l" t="t" r="r" b="b"/>
            <a:pathLst>
              <a:path w="199390" h="330200">
                <a:moveTo>
                  <a:pt x="194523" y="0"/>
                </a:moveTo>
                <a:lnTo>
                  <a:pt x="183093" y="4815"/>
                </a:lnTo>
                <a:lnTo>
                  <a:pt x="0" y="322143"/>
                </a:lnTo>
                <a:lnTo>
                  <a:pt x="3809" y="329763"/>
                </a:lnTo>
                <a:lnTo>
                  <a:pt x="16276" y="322143"/>
                </a:lnTo>
                <a:lnTo>
                  <a:pt x="199217" y="7619"/>
                </a:lnTo>
                <a:lnTo>
                  <a:pt x="1945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622878" y="2033244"/>
            <a:ext cx="138430" cy="244475"/>
          </a:xfrm>
          <a:custGeom>
            <a:avLst/>
            <a:gdLst/>
            <a:ahLst/>
            <a:cxnLst/>
            <a:rect l="l" t="t" r="r" b="b"/>
            <a:pathLst>
              <a:path w="138429" h="244475">
                <a:moveTo>
                  <a:pt x="0" y="244038"/>
                </a:moveTo>
                <a:lnTo>
                  <a:pt x="0" y="244038"/>
                </a:lnTo>
                <a:lnTo>
                  <a:pt x="1382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613336" y="2027529"/>
            <a:ext cx="155575" cy="255904"/>
          </a:xfrm>
          <a:custGeom>
            <a:avLst/>
            <a:gdLst/>
            <a:ahLst/>
            <a:cxnLst/>
            <a:rect l="l" t="t" r="r" b="b"/>
            <a:pathLst>
              <a:path w="155575" h="255905">
                <a:moveTo>
                  <a:pt x="142951" y="0"/>
                </a:moveTo>
                <a:lnTo>
                  <a:pt x="0" y="247863"/>
                </a:lnTo>
                <a:lnTo>
                  <a:pt x="13350" y="255483"/>
                </a:lnTo>
                <a:lnTo>
                  <a:pt x="155387" y="7619"/>
                </a:lnTo>
                <a:lnTo>
                  <a:pt x="1429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907195" y="2005692"/>
            <a:ext cx="186055" cy="326390"/>
          </a:xfrm>
          <a:custGeom>
            <a:avLst/>
            <a:gdLst/>
            <a:ahLst/>
            <a:cxnLst/>
            <a:rect l="l" t="t" r="r" b="b"/>
            <a:pathLst>
              <a:path w="186054" h="326389">
                <a:moveTo>
                  <a:pt x="0" y="325964"/>
                </a:moveTo>
                <a:lnTo>
                  <a:pt x="0" y="325964"/>
                </a:lnTo>
                <a:lnTo>
                  <a:pt x="18587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889040" y="1997049"/>
            <a:ext cx="212090" cy="349250"/>
          </a:xfrm>
          <a:custGeom>
            <a:avLst/>
            <a:gdLst/>
            <a:ahLst/>
            <a:cxnLst/>
            <a:rect l="l" t="t" r="r" b="b"/>
            <a:pathLst>
              <a:path w="212089" h="349250">
                <a:moveTo>
                  <a:pt x="203027" y="0"/>
                </a:moveTo>
                <a:lnTo>
                  <a:pt x="0" y="348843"/>
                </a:lnTo>
                <a:lnTo>
                  <a:pt x="17129" y="336529"/>
                </a:lnTo>
                <a:lnTo>
                  <a:pt x="32400" y="324063"/>
                </a:lnTo>
                <a:lnTo>
                  <a:pt x="211653" y="13350"/>
                </a:lnTo>
                <a:lnTo>
                  <a:pt x="207843" y="7619"/>
                </a:lnTo>
                <a:lnTo>
                  <a:pt x="2030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003396" y="2045710"/>
            <a:ext cx="120650" cy="213995"/>
          </a:xfrm>
          <a:custGeom>
            <a:avLst/>
            <a:gdLst/>
            <a:ahLst/>
            <a:cxnLst/>
            <a:rect l="l" t="t" r="r" b="b"/>
            <a:pathLst>
              <a:path w="120650" h="213994">
                <a:moveTo>
                  <a:pt x="0" y="213408"/>
                </a:moveTo>
                <a:lnTo>
                  <a:pt x="0" y="213408"/>
                </a:lnTo>
                <a:lnTo>
                  <a:pt x="1201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993831" y="2038990"/>
            <a:ext cx="139700" cy="226060"/>
          </a:xfrm>
          <a:custGeom>
            <a:avLst/>
            <a:gdLst/>
            <a:ahLst/>
            <a:cxnLst/>
            <a:rect l="l" t="t" r="r" b="b"/>
            <a:pathLst>
              <a:path w="139700" h="226060">
                <a:moveTo>
                  <a:pt x="125912" y="0"/>
                </a:moveTo>
                <a:lnTo>
                  <a:pt x="0" y="218236"/>
                </a:lnTo>
                <a:lnTo>
                  <a:pt x="12466" y="225856"/>
                </a:lnTo>
                <a:lnTo>
                  <a:pt x="139263" y="7619"/>
                </a:lnTo>
                <a:lnTo>
                  <a:pt x="1259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381736" y="1903681"/>
            <a:ext cx="81280" cy="22860"/>
          </a:xfrm>
          <a:custGeom>
            <a:avLst/>
            <a:gdLst/>
            <a:ahLst/>
            <a:cxnLst/>
            <a:rect l="l" t="t" r="r" b="b"/>
            <a:pathLst>
              <a:path w="81279" h="22860">
                <a:moveTo>
                  <a:pt x="0" y="22858"/>
                </a:moveTo>
                <a:lnTo>
                  <a:pt x="0" y="22858"/>
                </a:lnTo>
                <a:lnTo>
                  <a:pt x="810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305488" y="1898995"/>
            <a:ext cx="158750" cy="56515"/>
          </a:xfrm>
          <a:custGeom>
            <a:avLst/>
            <a:gdLst/>
            <a:ahLst/>
            <a:cxnLst/>
            <a:rect l="l" t="t" r="r" b="b"/>
            <a:pathLst>
              <a:path w="158750" h="56514">
                <a:moveTo>
                  <a:pt x="147767" y="0"/>
                </a:moveTo>
                <a:lnTo>
                  <a:pt x="0" y="56144"/>
                </a:lnTo>
                <a:lnTo>
                  <a:pt x="158313" y="14234"/>
                </a:lnTo>
                <a:lnTo>
                  <a:pt x="158313" y="4693"/>
                </a:lnTo>
                <a:lnTo>
                  <a:pt x="1477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097768" y="1964668"/>
            <a:ext cx="140335" cy="40640"/>
          </a:xfrm>
          <a:custGeom>
            <a:avLst/>
            <a:gdLst/>
            <a:ahLst/>
            <a:cxnLst/>
            <a:rect l="l" t="t" r="r" b="b"/>
            <a:pathLst>
              <a:path w="140335" h="40639">
                <a:moveTo>
                  <a:pt x="0" y="40017"/>
                </a:moveTo>
                <a:lnTo>
                  <a:pt x="0" y="40017"/>
                </a:lnTo>
                <a:lnTo>
                  <a:pt x="14015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092068" y="1957029"/>
            <a:ext cx="147955" cy="53975"/>
          </a:xfrm>
          <a:custGeom>
            <a:avLst/>
            <a:gdLst/>
            <a:ahLst/>
            <a:cxnLst/>
            <a:rect l="l" t="t" r="r" b="b"/>
            <a:pathLst>
              <a:path w="147954" h="53975">
                <a:moveTo>
                  <a:pt x="147736" y="0"/>
                </a:moveTo>
                <a:lnTo>
                  <a:pt x="0" y="40020"/>
                </a:lnTo>
                <a:lnTo>
                  <a:pt x="4815" y="47640"/>
                </a:lnTo>
                <a:lnTo>
                  <a:pt x="8625" y="53370"/>
                </a:lnTo>
                <a:lnTo>
                  <a:pt x="147736" y="15239"/>
                </a:lnTo>
                <a:lnTo>
                  <a:pt x="1477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308428" y="1926540"/>
            <a:ext cx="69215" cy="20320"/>
          </a:xfrm>
          <a:custGeom>
            <a:avLst/>
            <a:gdLst/>
            <a:ahLst/>
            <a:cxnLst/>
            <a:rect l="l" t="t" r="r" b="b"/>
            <a:pathLst>
              <a:path w="69214" h="20319">
                <a:moveTo>
                  <a:pt x="0" y="20085"/>
                </a:moveTo>
                <a:lnTo>
                  <a:pt x="0" y="20085"/>
                </a:lnTo>
                <a:lnTo>
                  <a:pt x="6861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306525" y="1898995"/>
            <a:ext cx="147320" cy="56515"/>
          </a:xfrm>
          <a:custGeom>
            <a:avLst/>
            <a:gdLst/>
            <a:ahLst/>
            <a:cxnLst/>
            <a:rect l="l" t="t" r="r" b="b"/>
            <a:pathLst>
              <a:path w="147320" h="56514">
                <a:moveTo>
                  <a:pt x="146730" y="0"/>
                </a:moveTo>
                <a:lnTo>
                  <a:pt x="0" y="40020"/>
                </a:lnTo>
                <a:lnTo>
                  <a:pt x="0" y="56144"/>
                </a:lnTo>
                <a:lnTo>
                  <a:pt x="1467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466598" y="1903681"/>
            <a:ext cx="363220" cy="99695"/>
          </a:xfrm>
          <a:custGeom>
            <a:avLst/>
            <a:gdLst/>
            <a:ahLst/>
            <a:cxnLst/>
            <a:rect l="l" t="t" r="r" b="b"/>
            <a:pathLst>
              <a:path w="363220" h="99694">
                <a:moveTo>
                  <a:pt x="363099" y="99084"/>
                </a:moveTo>
                <a:lnTo>
                  <a:pt x="363099" y="99084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463801" y="1897959"/>
            <a:ext cx="368935" cy="109855"/>
          </a:xfrm>
          <a:custGeom>
            <a:avLst/>
            <a:gdLst/>
            <a:ahLst/>
            <a:cxnLst/>
            <a:rect l="l" t="t" r="r" b="b"/>
            <a:pathLst>
              <a:path w="368934" h="109855">
                <a:moveTo>
                  <a:pt x="4693" y="0"/>
                </a:moveTo>
                <a:lnTo>
                  <a:pt x="0" y="5730"/>
                </a:lnTo>
                <a:lnTo>
                  <a:pt x="0" y="15270"/>
                </a:lnTo>
                <a:lnTo>
                  <a:pt x="357408" y="109636"/>
                </a:lnTo>
                <a:lnTo>
                  <a:pt x="368838" y="104820"/>
                </a:lnTo>
                <a:lnTo>
                  <a:pt x="368838" y="97200"/>
                </a:lnTo>
                <a:lnTo>
                  <a:pt x="46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275019" y="1576833"/>
            <a:ext cx="187960" cy="325120"/>
          </a:xfrm>
          <a:custGeom>
            <a:avLst/>
            <a:gdLst/>
            <a:ahLst/>
            <a:cxnLst/>
            <a:rect l="l" t="t" r="r" b="b"/>
            <a:pathLst>
              <a:path w="187960" h="325119">
                <a:moveTo>
                  <a:pt x="187768" y="324927"/>
                </a:moveTo>
                <a:lnTo>
                  <a:pt x="187768" y="324927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265498" y="1547225"/>
            <a:ext cx="203200" cy="356870"/>
          </a:xfrm>
          <a:custGeom>
            <a:avLst/>
            <a:gdLst/>
            <a:ahLst/>
            <a:cxnLst/>
            <a:rect l="l" t="t" r="r" b="b"/>
            <a:pathLst>
              <a:path w="203200" h="356869">
                <a:moveTo>
                  <a:pt x="0" y="0"/>
                </a:moveTo>
                <a:lnTo>
                  <a:pt x="7619" y="26669"/>
                </a:lnTo>
                <a:lnTo>
                  <a:pt x="15239" y="56266"/>
                </a:lnTo>
                <a:lnTo>
                  <a:pt x="187756" y="351769"/>
                </a:lnTo>
                <a:lnTo>
                  <a:pt x="198302" y="356463"/>
                </a:lnTo>
                <a:lnTo>
                  <a:pt x="202996" y="35073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273099" y="1576833"/>
            <a:ext cx="0" cy="655320"/>
          </a:xfrm>
          <a:custGeom>
            <a:avLst/>
            <a:gdLst/>
            <a:ahLst/>
            <a:cxnLst/>
            <a:rect l="l" t="t" r="r" b="b"/>
            <a:pathLst>
              <a:path h="655319">
                <a:moveTo>
                  <a:pt x="0" y="6547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273119" y="1547225"/>
            <a:ext cx="0" cy="687705"/>
          </a:xfrm>
          <a:custGeom>
            <a:avLst/>
            <a:gdLst/>
            <a:ahLst/>
            <a:cxnLst/>
            <a:rect l="l" t="t" r="r" b="b"/>
            <a:pathLst>
              <a:path h="687705">
                <a:moveTo>
                  <a:pt x="0" y="0"/>
                </a:moveTo>
                <a:lnTo>
                  <a:pt x="0" y="687110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133721" y="1913229"/>
            <a:ext cx="162560" cy="191770"/>
          </a:xfrm>
          <a:custGeom>
            <a:avLst/>
            <a:gdLst/>
            <a:ahLst/>
            <a:cxnLst/>
            <a:rect l="l" t="t" r="r" b="b"/>
            <a:pathLst>
              <a:path w="162559" h="191769">
                <a:moveTo>
                  <a:pt x="85770" y="0"/>
                </a:moveTo>
                <a:lnTo>
                  <a:pt x="39097" y="12033"/>
                </a:lnTo>
                <a:lnTo>
                  <a:pt x="9884" y="46435"/>
                </a:lnTo>
                <a:lnTo>
                  <a:pt x="0" y="94366"/>
                </a:lnTo>
                <a:lnTo>
                  <a:pt x="584" y="108879"/>
                </a:lnTo>
                <a:lnTo>
                  <a:pt x="14591" y="155665"/>
                </a:lnTo>
                <a:lnTo>
                  <a:pt x="47539" y="184959"/>
                </a:lnTo>
                <a:lnTo>
                  <a:pt x="81960" y="191536"/>
                </a:lnTo>
                <a:lnTo>
                  <a:pt x="96156" y="190621"/>
                </a:lnTo>
                <a:lnTo>
                  <a:pt x="109069" y="187878"/>
                </a:lnTo>
                <a:lnTo>
                  <a:pt x="120791" y="183306"/>
                </a:lnTo>
                <a:lnTo>
                  <a:pt x="131414" y="176905"/>
                </a:lnTo>
                <a:lnTo>
                  <a:pt x="139855" y="169682"/>
                </a:lnTo>
                <a:lnTo>
                  <a:pt x="84886" y="169682"/>
                </a:lnTo>
                <a:lnTo>
                  <a:pt x="70886" y="168441"/>
                </a:lnTo>
                <a:lnTo>
                  <a:pt x="34894" y="142028"/>
                </a:lnTo>
                <a:lnTo>
                  <a:pt x="25694" y="98176"/>
                </a:lnTo>
                <a:lnTo>
                  <a:pt x="26286" y="83419"/>
                </a:lnTo>
                <a:lnTo>
                  <a:pt x="41940" y="39989"/>
                </a:lnTo>
                <a:lnTo>
                  <a:pt x="85770" y="20939"/>
                </a:lnTo>
                <a:lnTo>
                  <a:pt x="141635" y="20939"/>
                </a:lnTo>
                <a:lnTo>
                  <a:pt x="139141" y="18135"/>
                </a:lnTo>
                <a:lnTo>
                  <a:pt x="131059" y="11474"/>
                </a:lnTo>
                <a:lnTo>
                  <a:pt x="121627" y="6379"/>
                </a:lnTo>
                <a:lnTo>
                  <a:pt x="110899" y="2802"/>
                </a:lnTo>
                <a:lnTo>
                  <a:pt x="98929" y="692"/>
                </a:lnTo>
                <a:lnTo>
                  <a:pt x="85770" y="0"/>
                </a:lnTo>
                <a:close/>
              </a:path>
              <a:path w="162559" h="191769">
                <a:moveTo>
                  <a:pt x="162001" y="120030"/>
                </a:moveTo>
                <a:lnTo>
                  <a:pt x="138257" y="120030"/>
                </a:lnTo>
                <a:lnTo>
                  <a:pt x="135896" y="128815"/>
                </a:lnTo>
                <a:lnTo>
                  <a:pt x="133205" y="136523"/>
                </a:lnTo>
                <a:lnTo>
                  <a:pt x="97710" y="168411"/>
                </a:lnTo>
                <a:lnTo>
                  <a:pt x="84886" y="169682"/>
                </a:lnTo>
                <a:lnTo>
                  <a:pt x="139855" y="169682"/>
                </a:lnTo>
                <a:lnTo>
                  <a:pt x="141030" y="168676"/>
                </a:lnTo>
                <a:lnTo>
                  <a:pt x="148863" y="158152"/>
                </a:lnTo>
                <a:lnTo>
                  <a:pt x="155093" y="146547"/>
                </a:lnTo>
                <a:lnTo>
                  <a:pt x="159534" y="133846"/>
                </a:lnTo>
                <a:lnTo>
                  <a:pt x="162001" y="120030"/>
                </a:lnTo>
                <a:close/>
              </a:path>
              <a:path w="162559" h="191769">
                <a:moveTo>
                  <a:pt x="141635" y="20939"/>
                </a:moveTo>
                <a:lnTo>
                  <a:pt x="85770" y="20939"/>
                </a:lnTo>
                <a:lnTo>
                  <a:pt x="95989" y="21640"/>
                </a:lnTo>
                <a:lnTo>
                  <a:pt x="105114" y="23686"/>
                </a:lnTo>
                <a:lnTo>
                  <a:pt x="133635" y="50842"/>
                </a:lnTo>
                <a:lnTo>
                  <a:pt x="136337" y="59039"/>
                </a:lnTo>
                <a:lnTo>
                  <a:pt x="160111" y="59039"/>
                </a:lnTo>
                <a:lnTo>
                  <a:pt x="158215" y="47955"/>
                </a:lnTo>
                <a:lnTo>
                  <a:pt x="153969" y="37501"/>
                </a:lnTo>
                <a:lnTo>
                  <a:pt x="147552" y="27591"/>
                </a:lnTo>
                <a:lnTo>
                  <a:pt x="141635" y="209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315809" y="1913229"/>
            <a:ext cx="178435" cy="193040"/>
          </a:xfrm>
          <a:custGeom>
            <a:avLst/>
            <a:gdLst/>
            <a:ahLst/>
            <a:cxnLst/>
            <a:rect l="l" t="t" r="r" b="b"/>
            <a:pathLst>
              <a:path w="178434" h="193039">
                <a:moveTo>
                  <a:pt x="87660" y="0"/>
                </a:moveTo>
                <a:lnTo>
                  <a:pt x="42667" y="10647"/>
                </a:lnTo>
                <a:lnTo>
                  <a:pt x="12421" y="42356"/>
                </a:lnTo>
                <a:lnTo>
                  <a:pt x="479" y="85032"/>
                </a:lnTo>
                <a:lnTo>
                  <a:pt x="0" y="97170"/>
                </a:lnTo>
                <a:lnTo>
                  <a:pt x="556" y="110192"/>
                </a:lnTo>
                <a:lnTo>
                  <a:pt x="14414" y="155438"/>
                </a:lnTo>
                <a:lnTo>
                  <a:pt x="49636" y="185531"/>
                </a:lnTo>
                <a:lnTo>
                  <a:pt x="87660" y="192572"/>
                </a:lnTo>
                <a:lnTo>
                  <a:pt x="100259" y="191927"/>
                </a:lnTo>
                <a:lnTo>
                  <a:pt x="141644" y="176475"/>
                </a:lnTo>
                <a:lnTo>
                  <a:pt x="148440" y="170596"/>
                </a:lnTo>
                <a:lnTo>
                  <a:pt x="90464" y="170596"/>
                </a:lnTo>
                <a:lnTo>
                  <a:pt x="77544" y="169697"/>
                </a:lnTo>
                <a:lnTo>
                  <a:pt x="40904" y="149626"/>
                </a:lnTo>
                <a:lnTo>
                  <a:pt x="26248" y="109803"/>
                </a:lnTo>
                <a:lnTo>
                  <a:pt x="25664" y="98176"/>
                </a:lnTo>
                <a:lnTo>
                  <a:pt x="26356" y="84007"/>
                </a:lnTo>
                <a:lnTo>
                  <a:pt x="43830" y="41026"/>
                </a:lnTo>
                <a:lnTo>
                  <a:pt x="89580" y="21976"/>
                </a:lnTo>
                <a:lnTo>
                  <a:pt x="152387" y="21976"/>
                </a:lnTo>
                <a:lnTo>
                  <a:pt x="144273" y="15266"/>
                </a:lnTo>
                <a:lnTo>
                  <a:pt x="134945" y="9679"/>
                </a:lnTo>
                <a:lnTo>
                  <a:pt x="124641" y="5393"/>
                </a:lnTo>
                <a:lnTo>
                  <a:pt x="113339" y="2374"/>
                </a:lnTo>
                <a:lnTo>
                  <a:pt x="101019" y="587"/>
                </a:lnTo>
                <a:lnTo>
                  <a:pt x="87660" y="0"/>
                </a:lnTo>
                <a:close/>
              </a:path>
              <a:path w="178434" h="193039">
                <a:moveTo>
                  <a:pt x="152387" y="21976"/>
                </a:moveTo>
                <a:lnTo>
                  <a:pt x="89580" y="21976"/>
                </a:lnTo>
                <a:lnTo>
                  <a:pt x="103278" y="23199"/>
                </a:lnTo>
                <a:lnTo>
                  <a:pt x="115629" y="26826"/>
                </a:lnTo>
                <a:lnTo>
                  <a:pt x="146278" y="58907"/>
                </a:lnTo>
                <a:lnTo>
                  <a:pt x="152460" y="93360"/>
                </a:lnTo>
                <a:lnTo>
                  <a:pt x="151880" y="105146"/>
                </a:lnTo>
                <a:lnTo>
                  <a:pt x="138104" y="146822"/>
                </a:lnTo>
                <a:lnTo>
                  <a:pt x="102857" y="169674"/>
                </a:lnTo>
                <a:lnTo>
                  <a:pt x="90464" y="170596"/>
                </a:lnTo>
                <a:lnTo>
                  <a:pt x="148440" y="170596"/>
                </a:lnTo>
                <a:lnTo>
                  <a:pt x="172646" y="130332"/>
                </a:lnTo>
                <a:lnTo>
                  <a:pt x="178125" y="92476"/>
                </a:lnTo>
                <a:lnTo>
                  <a:pt x="177345" y="78072"/>
                </a:lnTo>
                <a:lnTo>
                  <a:pt x="166346" y="40787"/>
                </a:lnTo>
                <a:lnTo>
                  <a:pt x="152644" y="22188"/>
                </a:lnTo>
                <a:lnTo>
                  <a:pt x="152387" y="219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509174" y="2015215"/>
            <a:ext cx="97790" cy="142240"/>
          </a:xfrm>
          <a:custGeom>
            <a:avLst/>
            <a:gdLst/>
            <a:ahLst/>
            <a:cxnLst/>
            <a:rect l="l" t="t" r="r" b="b"/>
            <a:pathLst>
              <a:path w="97790" h="142239">
                <a:moveTo>
                  <a:pt x="88003" y="16123"/>
                </a:moveTo>
                <a:lnTo>
                  <a:pt x="59192" y="16123"/>
                </a:lnTo>
                <a:lnTo>
                  <a:pt x="64922" y="18044"/>
                </a:lnTo>
                <a:lnTo>
                  <a:pt x="70652" y="22859"/>
                </a:lnTo>
                <a:lnTo>
                  <a:pt x="75346" y="28590"/>
                </a:lnTo>
                <a:lnTo>
                  <a:pt x="77208" y="34207"/>
                </a:lnTo>
                <a:lnTo>
                  <a:pt x="77236" y="49560"/>
                </a:lnTo>
                <a:lnTo>
                  <a:pt x="75346" y="56266"/>
                </a:lnTo>
                <a:lnTo>
                  <a:pt x="69616" y="61996"/>
                </a:lnTo>
                <a:lnTo>
                  <a:pt x="65806" y="64800"/>
                </a:lnTo>
                <a:lnTo>
                  <a:pt x="60106" y="69616"/>
                </a:lnTo>
                <a:lnTo>
                  <a:pt x="23855" y="90729"/>
                </a:lnTo>
                <a:lnTo>
                  <a:pt x="1939" y="124727"/>
                </a:lnTo>
                <a:lnTo>
                  <a:pt x="0" y="142036"/>
                </a:lnTo>
                <a:lnTo>
                  <a:pt x="96286" y="142036"/>
                </a:lnTo>
                <a:lnTo>
                  <a:pt x="96286" y="124876"/>
                </a:lnTo>
                <a:lnTo>
                  <a:pt x="19049" y="124876"/>
                </a:lnTo>
                <a:lnTo>
                  <a:pt x="20970" y="118140"/>
                </a:lnTo>
                <a:lnTo>
                  <a:pt x="60106" y="87660"/>
                </a:lnTo>
                <a:lnTo>
                  <a:pt x="68684" y="83010"/>
                </a:lnTo>
                <a:lnTo>
                  <a:pt x="75716" y="78874"/>
                </a:lnTo>
                <a:lnTo>
                  <a:pt x="97322" y="41909"/>
                </a:lnTo>
                <a:lnTo>
                  <a:pt x="96608" y="34207"/>
                </a:lnTo>
                <a:lnTo>
                  <a:pt x="94465" y="26875"/>
                </a:lnTo>
                <a:lnTo>
                  <a:pt x="90893" y="19921"/>
                </a:lnTo>
                <a:lnTo>
                  <a:pt x="88003" y="16123"/>
                </a:lnTo>
                <a:close/>
              </a:path>
              <a:path w="97790" h="142239">
                <a:moveTo>
                  <a:pt x="50566" y="0"/>
                </a:moveTo>
                <a:lnTo>
                  <a:pt x="9540" y="19933"/>
                </a:lnTo>
                <a:lnTo>
                  <a:pt x="2926" y="50566"/>
                </a:lnTo>
                <a:lnTo>
                  <a:pt x="20970" y="50566"/>
                </a:lnTo>
                <a:lnTo>
                  <a:pt x="20970" y="41909"/>
                </a:lnTo>
                <a:lnTo>
                  <a:pt x="22859" y="35204"/>
                </a:lnTo>
                <a:lnTo>
                  <a:pt x="50566" y="16123"/>
                </a:lnTo>
                <a:lnTo>
                  <a:pt x="88003" y="16123"/>
                </a:lnTo>
                <a:lnTo>
                  <a:pt x="85892" y="13350"/>
                </a:lnTo>
                <a:lnTo>
                  <a:pt x="79447" y="7239"/>
                </a:lnTo>
                <a:lnTo>
                  <a:pt x="71475" y="3097"/>
                </a:lnTo>
                <a:lnTo>
                  <a:pt x="61881" y="744"/>
                </a:lnTo>
                <a:lnTo>
                  <a:pt x="505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647462" y="2015489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5089"/>
                </a:lnTo>
              </a:path>
            </a:pathLst>
          </a:custGeom>
          <a:ln w="247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635087" y="2004060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5">
                <a:moveTo>
                  <a:pt x="0" y="0"/>
                </a:moveTo>
                <a:lnTo>
                  <a:pt x="144810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647462" y="1917700"/>
            <a:ext cx="0" cy="74930"/>
          </a:xfrm>
          <a:custGeom>
            <a:avLst/>
            <a:gdLst/>
            <a:ahLst/>
            <a:cxnLst/>
            <a:rect l="l" t="t" r="r" b="b"/>
            <a:pathLst>
              <a:path h="74930">
                <a:moveTo>
                  <a:pt x="0" y="0"/>
                </a:moveTo>
                <a:lnTo>
                  <a:pt x="0" y="74929"/>
                </a:lnTo>
              </a:path>
            </a:pathLst>
          </a:custGeom>
          <a:ln w="247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767522" y="2015215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856"/>
                </a:lnTo>
              </a:path>
            </a:pathLst>
          </a:custGeom>
          <a:ln w="247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767522" y="1918045"/>
            <a:ext cx="0" cy="75565"/>
          </a:xfrm>
          <a:custGeom>
            <a:avLst/>
            <a:gdLst/>
            <a:ahLst/>
            <a:cxnLst/>
            <a:rect l="l" t="t" r="r" b="b"/>
            <a:pathLst>
              <a:path h="75564">
                <a:moveTo>
                  <a:pt x="0" y="0"/>
                </a:moveTo>
                <a:lnTo>
                  <a:pt x="0" y="75194"/>
                </a:lnTo>
              </a:path>
            </a:pathLst>
          </a:custGeom>
          <a:ln w="247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834544" y="2002766"/>
            <a:ext cx="269875" cy="0"/>
          </a:xfrm>
          <a:custGeom>
            <a:avLst/>
            <a:gdLst/>
            <a:ahLst/>
            <a:cxnLst/>
            <a:rect l="l" t="t" r="r" b="b"/>
            <a:pathLst>
              <a:path w="269875">
                <a:moveTo>
                  <a:pt x="0" y="0"/>
                </a:moveTo>
                <a:lnTo>
                  <a:pt x="2695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832640" y="2002779"/>
            <a:ext cx="273685" cy="0"/>
          </a:xfrm>
          <a:custGeom>
            <a:avLst/>
            <a:gdLst/>
            <a:ahLst/>
            <a:cxnLst/>
            <a:rect l="l" t="t" r="r" b="b"/>
            <a:pathLst>
              <a:path w="273684">
                <a:moveTo>
                  <a:pt x="0" y="0"/>
                </a:moveTo>
                <a:lnTo>
                  <a:pt x="273405" y="0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943160" y="2243876"/>
            <a:ext cx="162560" cy="191770"/>
          </a:xfrm>
          <a:custGeom>
            <a:avLst/>
            <a:gdLst/>
            <a:ahLst/>
            <a:cxnLst/>
            <a:rect l="l" t="t" r="r" b="b"/>
            <a:pathLst>
              <a:path w="162559" h="191769">
                <a:moveTo>
                  <a:pt x="85770" y="0"/>
                </a:moveTo>
                <a:lnTo>
                  <a:pt x="39041" y="12449"/>
                </a:lnTo>
                <a:lnTo>
                  <a:pt x="9861" y="46486"/>
                </a:lnTo>
                <a:lnTo>
                  <a:pt x="0" y="94396"/>
                </a:lnTo>
                <a:lnTo>
                  <a:pt x="584" y="108938"/>
                </a:lnTo>
                <a:lnTo>
                  <a:pt x="14591" y="155712"/>
                </a:lnTo>
                <a:lnTo>
                  <a:pt x="47486" y="184989"/>
                </a:lnTo>
                <a:lnTo>
                  <a:pt x="81960" y="191566"/>
                </a:lnTo>
                <a:lnTo>
                  <a:pt x="96156" y="190652"/>
                </a:lnTo>
                <a:lnTo>
                  <a:pt x="109069" y="187909"/>
                </a:lnTo>
                <a:lnTo>
                  <a:pt x="120791" y="183337"/>
                </a:lnTo>
                <a:lnTo>
                  <a:pt x="131414" y="176936"/>
                </a:lnTo>
                <a:lnTo>
                  <a:pt x="138787" y="170627"/>
                </a:lnTo>
                <a:lnTo>
                  <a:pt x="84734" y="170627"/>
                </a:lnTo>
                <a:lnTo>
                  <a:pt x="70804" y="169384"/>
                </a:lnTo>
                <a:lnTo>
                  <a:pt x="34875" y="142190"/>
                </a:lnTo>
                <a:lnTo>
                  <a:pt x="25664" y="98206"/>
                </a:lnTo>
                <a:lnTo>
                  <a:pt x="26259" y="83494"/>
                </a:lnTo>
                <a:lnTo>
                  <a:pt x="41940" y="40142"/>
                </a:lnTo>
                <a:lnTo>
                  <a:pt x="85770" y="20970"/>
                </a:lnTo>
                <a:lnTo>
                  <a:pt x="141591" y="20970"/>
                </a:lnTo>
                <a:lnTo>
                  <a:pt x="139141" y="18166"/>
                </a:lnTo>
                <a:lnTo>
                  <a:pt x="130998" y="11501"/>
                </a:lnTo>
                <a:lnTo>
                  <a:pt x="121553" y="6399"/>
                </a:lnTo>
                <a:lnTo>
                  <a:pt x="110842" y="2812"/>
                </a:lnTo>
                <a:lnTo>
                  <a:pt x="98902" y="695"/>
                </a:lnTo>
                <a:lnTo>
                  <a:pt x="85770" y="0"/>
                </a:lnTo>
                <a:close/>
              </a:path>
              <a:path w="162559" h="191769">
                <a:moveTo>
                  <a:pt x="162001" y="120182"/>
                </a:moveTo>
                <a:lnTo>
                  <a:pt x="138104" y="120182"/>
                </a:lnTo>
                <a:lnTo>
                  <a:pt x="135826" y="128911"/>
                </a:lnTo>
                <a:lnTo>
                  <a:pt x="133155" y="136679"/>
                </a:lnTo>
                <a:lnTo>
                  <a:pt x="97614" y="169227"/>
                </a:lnTo>
                <a:lnTo>
                  <a:pt x="84734" y="170627"/>
                </a:lnTo>
                <a:lnTo>
                  <a:pt x="138787" y="170627"/>
                </a:lnTo>
                <a:lnTo>
                  <a:pt x="141030" y="168706"/>
                </a:lnTo>
                <a:lnTo>
                  <a:pt x="148859" y="158184"/>
                </a:lnTo>
                <a:lnTo>
                  <a:pt x="155082" y="146593"/>
                </a:lnTo>
                <a:lnTo>
                  <a:pt x="159521" y="133928"/>
                </a:lnTo>
                <a:lnTo>
                  <a:pt x="162001" y="120182"/>
                </a:lnTo>
                <a:close/>
              </a:path>
              <a:path w="162559" h="191769">
                <a:moveTo>
                  <a:pt x="141591" y="20970"/>
                </a:moveTo>
                <a:lnTo>
                  <a:pt x="85770" y="20970"/>
                </a:lnTo>
                <a:lnTo>
                  <a:pt x="95920" y="21687"/>
                </a:lnTo>
                <a:lnTo>
                  <a:pt x="105018" y="23762"/>
                </a:lnTo>
                <a:lnTo>
                  <a:pt x="133579" y="51005"/>
                </a:lnTo>
                <a:lnTo>
                  <a:pt x="136215" y="59222"/>
                </a:lnTo>
                <a:lnTo>
                  <a:pt x="160080" y="59222"/>
                </a:lnTo>
                <a:lnTo>
                  <a:pt x="158116" y="48118"/>
                </a:lnTo>
                <a:lnTo>
                  <a:pt x="153851" y="37642"/>
                </a:lnTo>
                <a:lnTo>
                  <a:pt x="147466" y="27692"/>
                </a:lnTo>
                <a:lnTo>
                  <a:pt x="141591" y="209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125096" y="2243876"/>
            <a:ext cx="178435" cy="193040"/>
          </a:xfrm>
          <a:custGeom>
            <a:avLst/>
            <a:gdLst/>
            <a:ahLst/>
            <a:cxnLst/>
            <a:rect l="l" t="t" r="r" b="b"/>
            <a:pathLst>
              <a:path w="178434" h="193039">
                <a:moveTo>
                  <a:pt x="87782" y="0"/>
                </a:moveTo>
                <a:lnTo>
                  <a:pt x="42750" y="11031"/>
                </a:lnTo>
                <a:lnTo>
                  <a:pt x="12502" y="42727"/>
                </a:lnTo>
                <a:lnTo>
                  <a:pt x="482" y="85245"/>
                </a:lnTo>
                <a:lnTo>
                  <a:pt x="0" y="97322"/>
                </a:lnTo>
                <a:lnTo>
                  <a:pt x="564" y="110335"/>
                </a:lnTo>
                <a:lnTo>
                  <a:pt x="14474" y="155478"/>
                </a:lnTo>
                <a:lnTo>
                  <a:pt x="49747" y="185562"/>
                </a:lnTo>
                <a:lnTo>
                  <a:pt x="87782" y="192603"/>
                </a:lnTo>
                <a:lnTo>
                  <a:pt x="100392" y="191957"/>
                </a:lnTo>
                <a:lnTo>
                  <a:pt x="141785" y="176505"/>
                </a:lnTo>
                <a:lnTo>
                  <a:pt x="148575" y="170627"/>
                </a:lnTo>
                <a:lnTo>
                  <a:pt x="90586" y="170627"/>
                </a:lnTo>
                <a:lnTo>
                  <a:pt x="77666" y="169824"/>
                </a:lnTo>
                <a:lnTo>
                  <a:pt x="41026" y="149656"/>
                </a:lnTo>
                <a:lnTo>
                  <a:pt x="26361" y="110328"/>
                </a:lnTo>
                <a:lnTo>
                  <a:pt x="25786" y="98206"/>
                </a:lnTo>
                <a:lnTo>
                  <a:pt x="26480" y="84025"/>
                </a:lnTo>
                <a:lnTo>
                  <a:pt x="43830" y="41026"/>
                </a:lnTo>
                <a:lnTo>
                  <a:pt x="89702" y="21976"/>
                </a:lnTo>
                <a:lnTo>
                  <a:pt x="152017" y="21976"/>
                </a:lnTo>
                <a:lnTo>
                  <a:pt x="144419" y="15775"/>
                </a:lnTo>
                <a:lnTo>
                  <a:pt x="135086" y="10143"/>
                </a:lnTo>
                <a:lnTo>
                  <a:pt x="124775" y="5731"/>
                </a:lnTo>
                <a:lnTo>
                  <a:pt x="113467" y="2559"/>
                </a:lnTo>
                <a:lnTo>
                  <a:pt x="101143" y="642"/>
                </a:lnTo>
                <a:lnTo>
                  <a:pt x="87782" y="0"/>
                </a:lnTo>
                <a:close/>
              </a:path>
              <a:path w="178434" h="193039">
                <a:moveTo>
                  <a:pt x="152017" y="21976"/>
                </a:moveTo>
                <a:lnTo>
                  <a:pt x="89702" y="21976"/>
                </a:lnTo>
                <a:lnTo>
                  <a:pt x="103404" y="23220"/>
                </a:lnTo>
                <a:lnTo>
                  <a:pt x="115766" y="26883"/>
                </a:lnTo>
                <a:lnTo>
                  <a:pt x="146420" y="58939"/>
                </a:lnTo>
                <a:lnTo>
                  <a:pt x="152582" y="93512"/>
                </a:lnTo>
                <a:lnTo>
                  <a:pt x="152005" y="105251"/>
                </a:lnTo>
                <a:lnTo>
                  <a:pt x="138226" y="146852"/>
                </a:lnTo>
                <a:lnTo>
                  <a:pt x="102982" y="169705"/>
                </a:lnTo>
                <a:lnTo>
                  <a:pt x="90586" y="170627"/>
                </a:lnTo>
                <a:lnTo>
                  <a:pt x="148575" y="170627"/>
                </a:lnTo>
                <a:lnTo>
                  <a:pt x="172768" y="130404"/>
                </a:lnTo>
                <a:lnTo>
                  <a:pt x="178247" y="92476"/>
                </a:lnTo>
                <a:lnTo>
                  <a:pt x="177470" y="78088"/>
                </a:lnTo>
                <a:lnTo>
                  <a:pt x="166495" y="40879"/>
                </a:lnTo>
                <a:lnTo>
                  <a:pt x="152795" y="22611"/>
                </a:lnTo>
                <a:lnTo>
                  <a:pt x="152017" y="219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318582" y="2345893"/>
            <a:ext cx="97790" cy="142240"/>
          </a:xfrm>
          <a:custGeom>
            <a:avLst/>
            <a:gdLst/>
            <a:ahLst/>
            <a:cxnLst/>
            <a:rect l="l" t="t" r="r" b="b"/>
            <a:pathLst>
              <a:path w="97790" h="142239">
                <a:moveTo>
                  <a:pt x="87952" y="16245"/>
                </a:moveTo>
                <a:lnTo>
                  <a:pt x="59100" y="16245"/>
                </a:lnTo>
                <a:lnTo>
                  <a:pt x="64830" y="19049"/>
                </a:lnTo>
                <a:lnTo>
                  <a:pt x="70530" y="23865"/>
                </a:lnTo>
                <a:lnTo>
                  <a:pt x="75346" y="28590"/>
                </a:lnTo>
                <a:lnTo>
                  <a:pt x="77266" y="35295"/>
                </a:lnTo>
                <a:lnTo>
                  <a:pt x="77266" y="50566"/>
                </a:lnTo>
                <a:lnTo>
                  <a:pt x="75346" y="56266"/>
                </a:lnTo>
                <a:lnTo>
                  <a:pt x="65836" y="65806"/>
                </a:lnTo>
                <a:lnTo>
                  <a:pt x="60106" y="69616"/>
                </a:lnTo>
                <a:lnTo>
                  <a:pt x="51480" y="74310"/>
                </a:lnTo>
                <a:lnTo>
                  <a:pt x="32400" y="85740"/>
                </a:lnTo>
                <a:lnTo>
                  <a:pt x="4076" y="116957"/>
                </a:lnTo>
                <a:lnTo>
                  <a:pt x="0" y="142036"/>
                </a:lnTo>
                <a:lnTo>
                  <a:pt x="96316" y="142036"/>
                </a:lnTo>
                <a:lnTo>
                  <a:pt x="96316" y="124876"/>
                </a:lnTo>
                <a:lnTo>
                  <a:pt x="19080" y="124876"/>
                </a:lnTo>
                <a:lnTo>
                  <a:pt x="20970" y="118140"/>
                </a:lnTo>
                <a:lnTo>
                  <a:pt x="60106" y="88666"/>
                </a:lnTo>
                <a:lnTo>
                  <a:pt x="68650" y="83807"/>
                </a:lnTo>
                <a:lnTo>
                  <a:pt x="96472" y="50156"/>
                </a:lnTo>
                <a:lnTo>
                  <a:pt x="97200" y="41909"/>
                </a:lnTo>
                <a:lnTo>
                  <a:pt x="96486" y="34262"/>
                </a:lnTo>
                <a:lnTo>
                  <a:pt x="94343" y="26955"/>
                </a:lnTo>
                <a:lnTo>
                  <a:pt x="90771" y="19985"/>
                </a:lnTo>
                <a:lnTo>
                  <a:pt x="87952" y="16245"/>
                </a:lnTo>
                <a:close/>
              </a:path>
              <a:path w="97790" h="142239">
                <a:moveTo>
                  <a:pt x="50566" y="0"/>
                </a:moveTo>
                <a:lnTo>
                  <a:pt x="9540" y="20055"/>
                </a:lnTo>
                <a:lnTo>
                  <a:pt x="2926" y="50566"/>
                </a:lnTo>
                <a:lnTo>
                  <a:pt x="20970" y="50566"/>
                </a:lnTo>
                <a:lnTo>
                  <a:pt x="20970" y="41909"/>
                </a:lnTo>
                <a:lnTo>
                  <a:pt x="22890" y="35295"/>
                </a:lnTo>
                <a:lnTo>
                  <a:pt x="50566" y="16245"/>
                </a:lnTo>
                <a:lnTo>
                  <a:pt x="87952" y="16245"/>
                </a:lnTo>
                <a:lnTo>
                  <a:pt x="85770" y="13350"/>
                </a:lnTo>
                <a:lnTo>
                  <a:pt x="79327" y="7663"/>
                </a:lnTo>
                <a:lnTo>
                  <a:pt x="71368" y="3474"/>
                </a:lnTo>
                <a:lnTo>
                  <a:pt x="61810" y="885"/>
                </a:lnTo>
                <a:lnTo>
                  <a:pt x="505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435870" y="2243876"/>
            <a:ext cx="162560" cy="191770"/>
          </a:xfrm>
          <a:custGeom>
            <a:avLst/>
            <a:gdLst/>
            <a:ahLst/>
            <a:cxnLst/>
            <a:rect l="l" t="t" r="r" b="b"/>
            <a:pathLst>
              <a:path w="162559" h="191769">
                <a:moveTo>
                  <a:pt x="84734" y="0"/>
                </a:moveTo>
                <a:lnTo>
                  <a:pt x="38732" y="12449"/>
                </a:lnTo>
                <a:lnTo>
                  <a:pt x="9591" y="46486"/>
                </a:lnTo>
                <a:lnTo>
                  <a:pt x="0" y="94396"/>
                </a:lnTo>
                <a:lnTo>
                  <a:pt x="582" y="108938"/>
                </a:lnTo>
                <a:lnTo>
                  <a:pt x="14577" y="155712"/>
                </a:lnTo>
                <a:lnTo>
                  <a:pt x="47484" y="184989"/>
                </a:lnTo>
                <a:lnTo>
                  <a:pt x="81930" y="191566"/>
                </a:lnTo>
                <a:lnTo>
                  <a:pt x="96122" y="190652"/>
                </a:lnTo>
                <a:lnTo>
                  <a:pt x="108993" y="187909"/>
                </a:lnTo>
                <a:lnTo>
                  <a:pt x="120589" y="183337"/>
                </a:lnTo>
                <a:lnTo>
                  <a:pt x="130958" y="176936"/>
                </a:lnTo>
                <a:lnTo>
                  <a:pt x="138003" y="170627"/>
                </a:lnTo>
                <a:lnTo>
                  <a:pt x="84734" y="170627"/>
                </a:lnTo>
                <a:lnTo>
                  <a:pt x="70804" y="169384"/>
                </a:lnTo>
                <a:lnTo>
                  <a:pt x="34863" y="142190"/>
                </a:lnTo>
                <a:lnTo>
                  <a:pt x="25664" y="98206"/>
                </a:lnTo>
                <a:lnTo>
                  <a:pt x="26256" y="83494"/>
                </a:lnTo>
                <a:lnTo>
                  <a:pt x="41909" y="40142"/>
                </a:lnTo>
                <a:lnTo>
                  <a:pt x="85740" y="20970"/>
                </a:lnTo>
                <a:lnTo>
                  <a:pt x="141586" y="20970"/>
                </a:lnTo>
                <a:lnTo>
                  <a:pt x="139110" y="18166"/>
                </a:lnTo>
                <a:lnTo>
                  <a:pt x="130634" y="11501"/>
                </a:lnTo>
                <a:lnTo>
                  <a:pt x="121098" y="6399"/>
                </a:lnTo>
                <a:lnTo>
                  <a:pt x="110361" y="2812"/>
                </a:lnTo>
                <a:lnTo>
                  <a:pt x="98287" y="695"/>
                </a:lnTo>
                <a:lnTo>
                  <a:pt x="84734" y="0"/>
                </a:lnTo>
                <a:close/>
              </a:path>
              <a:path w="162559" h="191769">
                <a:moveTo>
                  <a:pt x="161970" y="120182"/>
                </a:moveTo>
                <a:lnTo>
                  <a:pt x="138226" y="120182"/>
                </a:lnTo>
                <a:lnTo>
                  <a:pt x="135866" y="128911"/>
                </a:lnTo>
                <a:lnTo>
                  <a:pt x="133174" y="136679"/>
                </a:lnTo>
                <a:lnTo>
                  <a:pt x="97628" y="169227"/>
                </a:lnTo>
                <a:lnTo>
                  <a:pt x="84734" y="170627"/>
                </a:lnTo>
                <a:lnTo>
                  <a:pt x="138003" y="170627"/>
                </a:lnTo>
                <a:lnTo>
                  <a:pt x="160157" y="131265"/>
                </a:lnTo>
                <a:lnTo>
                  <a:pt x="161970" y="120182"/>
                </a:lnTo>
                <a:close/>
              </a:path>
              <a:path w="162559" h="191769">
                <a:moveTo>
                  <a:pt x="141586" y="20970"/>
                </a:moveTo>
                <a:lnTo>
                  <a:pt x="85740" y="20970"/>
                </a:lnTo>
                <a:lnTo>
                  <a:pt x="95911" y="21687"/>
                </a:lnTo>
                <a:lnTo>
                  <a:pt x="105049" y="23762"/>
                </a:lnTo>
                <a:lnTo>
                  <a:pt x="133618" y="51005"/>
                </a:lnTo>
                <a:lnTo>
                  <a:pt x="136306" y="59222"/>
                </a:lnTo>
                <a:lnTo>
                  <a:pt x="160080" y="59222"/>
                </a:lnTo>
                <a:lnTo>
                  <a:pt x="158184" y="48118"/>
                </a:lnTo>
                <a:lnTo>
                  <a:pt x="153939" y="37642"/>
                </a:lnTo>
                <a:lnTo>
                  <a:pt x="147522" y="27692"/>
                </a:lnTo>
                <a:lnTo>
                  <a:pt x="141586" y="209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639842" y="2345689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360"/>
                </a:lnTo>
              </a:path>
            </a:pathLst>
          </a:custGeom>
          <a:ln w="247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627467" y="2334895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5">
                <a:moveTo>
                  <a:pt x="0" y="0"/>
                </a:moveTo>
                <a:lnTo>
                  <a:pt x="144810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639842" y="2249170"/>
            <a:ext cx="0" cy="74930"/>
          </a:xfrm>
          <a:custGeom>
            <a:avLst/>
            <a:gdLst/>
            <a:ahLst/>
            <a:cxnLst/>
            <a:rect l="l" t="t" r="r" b="b"/>
            <a:pathLst>
              <a:path h="74930">
                <a:moveTo>
                  <a:pt x="0" y="0"/>
                </a:moveTo>
                <a:lnTo>
                  <a:pt x="0" y="74929"/>
                </a:lnTo>
              </a:path>
            </a:pathLst>
          </a:custGeom>
          <a:ln w="247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759903" y="2345893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5740"/>
                </a:lnTo>
              </a:path>
            </a:pathLst>
          </a:custGeom>
          <a:ln w="247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759903" y="2248723"/>
            <a:ext cx="0" cy="75565"/>
          </a:xfrm>
          <a:custGeom>
            <a:avLst/>
            <a:gdLst/>
            <a:ahLst/>
            <a:cxnLst/>
            <a:rect l="l" t="t" r="r" b="b"/>
            <a:pathLst>
              <a:path h="75564">
                <a:moveTo>
                  <a:pt x="0" y="0"/>
                </a:moveTo>
                <a:lnTo>
                  <a:pt x="0" y="75316"/>
                </a:lnTo>
              </a:path>
            </a:pathLst>
          </a:custGeom>
          <a:ln w="247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795168" y="2345893"/>
            <a:ext cx="99695" cy="146050"/>
          </a:xfrm>
          <a:custGeom>
            <a:avLst/>
            <a:gdLst/>
            <a:ahLst/>
            <a:cxnLst/>
            <a:rect l="l" t="t" r="r" b="b"/>
            <a:pathLst>
              <a:path w="99695" h="146050">
                <a:moveTo>
                  <a:pt x="19049" y="98206"/>
                </a:moveTo>
                <a:lnTo>
                  <a:pt x="0" y="98206"/>
                </a:lnTo>
                <a:lnTo>
                  <a:pt x="714" y="107826"/>
                </a:lnTo>
                <a:lnTo>
                  <a:pt x="26300" y="142280"/>
                </a:lnTo>
                <a:lnTo>
                  <a:pt x="47640" y="145846"/>
                </a:lnTo>
                <a:lnTo>
                  <a:pt x="59183" y="144973"/>
                </a:lnTo>
                <a:lnTo>
                  <a:pt x="69505" y="142406"/>
                </a:lnTo>
                <a:lnTo>
                  <a:pt x="78428" y="138221"/>
                </a:lnTo>
                <a:lnTo>
                  <a:pt x="85770" y="132496"/>
                </a:lnTo>
                <a:lnTo>
                  <a:pt x="88201" y="129570"/>
                </a:lnTo>
                <a:lnTo>
                  <a:pt x="48524" y="129570"/>
                </a:lnTo>
                <a:lnTo>
                  <a:pt x="40511" y="128856"/>
                </a:lnTo>
                <a:lnTo>
                  <a:pt x="19933" y="107716"/>
                </a:lnTo>
                <a:lnTo>
                  <a:pt x="19049" y="98206"/>
                </a:lnTo>
                <a:close/>
              </a:path>
              <a:path w="99695" h="146050">
                <a:moveTo>
                  <a:pt x="87579" y="16245"/>
                </a:moveTo>
                <a:lnTo>
                  <a:pt x="57180" y="16245"/>
                </a:lnTo>
                <a:lnTo>
                  <a:pt x="62880" y="18166"/>
                </a:lnTo>
                <a:lnTo>
                  <a:pt x="67574" y="21976"/>
                </a:lnTo>
                <a:lnTo>
                  <a:pt x="72420" y="25786"/>
                </a:lnTo>
                <a:lnTo>
                  <a:pt x="75194" y="31485"/>
                </a:lnTo>
                <a:lnTo>
                  <a:pt x="75194" y="47640"/>
                </a:lnTo>
                <a:lnTo>
                  <a:pt x="71384" y="54376"/>
                </a:lnTo>
                <a:lnTo>
                  <a:pt x="59954" y="60076"/>
                </a:lnTo>
                <a:lnTo>
                  <a:pt x="54254" y="60990"/>
                </a:lnTo>
                <a:lnTo>
                  <a:pt x="39014" y="60990"/>
                </a:lnTo>
                <a:lnTo>
                  <a:pt x="39014" y="76230"/>
                </a:lnTo>
                <a:lnTo>
                  <a:pt x="57180" y="76230"/>
                </a:lnTo>
                <a:lnTo>
                  <a:pt x="64800" y="78120"/>
                </a:lnTo>
                <a:lnTo>
                  <a:pt x="71384" y="81930"/>
                </a:lnTo>
                <a:lnTo>
                  <a:pt x="77114" y="85740"/>
                </a:lnTo>
                <a:lnTo>
                  <a:pt x="80040" y="92476"/>
                </a:lnTo>
                <a:lnTo>
                  <a:pt x="80040" y="110520"/>
                </a:lnTo>
                <a:lnTo>
                  <a:pt x="77114" y="117256"/>
                </a:lnTo>
                <a:lnTo>
                  <a:pt x="71384" y="121950"/>
                </a:lnTo>
                <a:lnTo>
                  <a:pt x="65684" y="126796"/>
                </a:lnTo>
                <a:lnTo>
                  <a:pt x="58064" y="129570"/>
                </a:lnTo>
                <a:lnTo>
                  <a:pt x="88201" y="129570"/>
                </a:lnTo>
                <a:lnTo>
                  <a:pt x="91439" y="125672"/>
                </a:lnTo>
                <a:lnTo>
                  <a:pt x="95619" y="118068"/>
                </a:lnTo>
                <a:lnTo>
                  <a:pt x="98205" y="109577"/>
                </a:lnTo>
                <a:lnTo>
                  <a:pt x="99090" y="100096"/>
                </a:lnTo>
                <a:lnTo>
                  <a:pt x="99090" y="91470"/>
                </a:lnTo>
                <a:lnTo>
                  <a:pt x="97200" y="84856"/>
                </a:lnTo>
                <a:lnTo>
                  <a:pt x="92354" y="78120"/>
                </a:lnTo>
                <a:lnTo>
                  <a:pt x="88544" y="72420"/>
                </a:lnTo>
                <a:lnTo>
                  <a:pt x="82814" y="68610"/>
                </a:lnTo>
                <a:lnTo>
                  <a:pt x="75194" y="66690"/>
                </a:lnTo>
                <a:lnTo>
                  <a:pt x="80040" y="64800"/>
                </a:lnTo>
                <a:lnTo>
                  <a:pt x="83850" y="61996"/>
                </a:lnTo>
                <a:lnTo>
                  <a:pt x="86624" y="59070"/>
                </a:lnTo>
                <a:lnTo>
                  <a:pt x="91470" y="53370"/>
                </a:lnTo>
                <a:lnTo>
                  <a:pt x="93390" y="46756"/>
                </a:lnTo>
                <a:lnTo>
                  <a:pt x="93390" y="38099"/>
                </a:lnTo>
                <a:lnTo>
                  <a:pt x="92676" y="29385"/>
                </a:lnTo>
                <a:lnTo>
                  <a:pt x="90533" y="21716"/>
                </a:lnTo>
                <a:lnTo>
                  <a:pt x="87579" y="16245"/>
                </a:lnTo>
                <a:close/>
              </a:path>
              <a:path w="99695" h="146050">
                <a:moveTo>
                  <a:pt x="48524" y="0"/>
                </a:moveTo>
                <a:lnTo>
                  <a:pt x="10424" y="20055"/>
                </a:lnTo>
                <a:lnTo>
                  <a:pt x="3809" y="46756"/>
                </a:lnTo>
                <a:lnTo>
                  <a:pt x="21854" y="46756"/>
                </a:lnTo>
                <a:lnTo>
                  <a:pt x="21854" y="39136"/>
                </a:lnTo>
                <a:lnTo>
                  <a:pt x="22859" y="32400"/>
                </a:lnTo>
                <a:lnTo>
                  <a:pt x="50444" y="16245"/>
                </a:lnTo>
                <a:lnTo>
                  <a:pt x="87579" y="16245"/>
                </a:lnTo>
                <a:lnTo>
                  <a:pt x="86961" y="15099"/>
                </a:lnTo>
                <a:lnTo>
                  <a:pt x="81960" y="9540"/>
                </a:lnTo>
                <a:lnTo>
                  <a:pt x="75527" y="5632"/>
                </a:lnTo>
                <a:lnTo>
                  <a:pt x="67757" y="2621"/>
                </a:lnTo>
                <a:lnTo>
                  <a:pt x="58729" y="684"/>
                </a:lnTo>
                <a:lnTo>
                  <a:pt x="485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643819" y="2331656"/>
            <a:ext cx="269875" cy="0"/>
          </a:xfrm>
          <a:custGeom>
            <a:avLst/>
            <a:gdLst/>
            <a:ahLst/>
            <a:cxnLst/>
            <a:rect l="l" t="t" r="r" b="b"/>
            <a:pathLst>
              <a:path w="269875">
                <a:moveTo>
                  <a:pt x="0" y="0"/>
                </a:moveTo>
                <a:lnTo>
                  <a:pt x="2697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641043" y="2332543"/>
            <a:ext cx="274955" cy="0"/>
          </a:xfrm>
          <a:custGeom>
            <a:avLst/>
            <a:gdLst/>
            <a:ahLst/>
            <a:cxnLst/>
            <a:rect l="l" t="t" r="r" b="b"/>
            <a:pathLst>
              <a:path w="274954">
                <a:moveTo>
                  <a:pt x="0" y="0"/>
                </a:moveTo>
                <a:lnTo>
                  <a:pt x="274441" y="0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058003" y="3090184"/>
            <a:ext cx="58419" cy="122555"/>
          </a:xfrm>
          <a:custGeom>
            <a:avLst/>
            <a:gdLst/>
            <a:ahLst/>
            <a:cxnLst/>
            <a:rect l="l" t="t" r="r" b="b"/>
            <a:pathLst>
              <a:path w="58420" h="122555">
                <a:moveTo>
                  <a:pt x="19049" y="2926"/>
                </a:moveTo>
                <a:lnTo>
                  <a:pt x="0" y="2926"/>
                </a:lnTo>
                <a:lnTo>
                  <a:pt x="0" y="122072"/>
                </a:lnTo>
                <a:lnTo>
                  <a:pt x="20086" y="122072"/>
                </a:lnTo>
                <a:lnTo>
                  <a:pt x="20086" y="44836"/>
                </a:lnTo>
                <a:lnTo>
                  <a:pt x="22859" y="37216"/>
                </a:lnTo>
                <a:lnTo>
                  <a:pt x="28590" y="30479"/>
                </a:lnTo>
                <a:lnTo>
                  <a:pt x="33406" y="23896"/>
                </a:lnTo>
                <a:lnTo>
                  <a:pt x="36104" y="22859"/>
                </a:lnTo>
                <a:lnTo>
                  <a:pt x="19049" y="22859"/>
                </a:lnTo>
                <a:lnTo>
                  <a:pt x="19049" y="2926"/>
                </a:lnTo>
                <a:close/>
              </a:path>
              <a:path w="58420" h="122555">
                <a:moveTo>
                  <a:pt x="58186" y="0"/>
                </a:moveTo>
                <a:lnTo>
                  <a:pt x="43830" y="0"/>
                </a:lnTo>
                <a:lnTo>
                  <a:pt x="36210" y="2926"/>
                </a:lnTo>
                <a:lnTo>
                  <a:pt x="24780" y="14356"/>
                </a:lnTo>
                <a:lnTo>
                  <a:pt x="20939" y="19049"/>
                </a:lnTo>
                <a:lnTo>
                  <a:pt x="19049" y="22859"/>
                </a:lnTo>
                <a:lnTo>
                  <a:pt x="36104" y="22859"/>
                </a:lnTo>
                <a:lnTo>
                  <a:pt x="41026" y="20970"/>
                </a:lnTo>
                <a:lnTo>
                  <a:pt x="58186" y="20970"/>
                </a:lnTo>
                <a:lnTo>
                  <a:pt x="58186" y="0"/>
                </a:lnTo>
                <a:close/>
              </a:path>
              <a:path w="58420" h="122555">
                <a:moveTo>
                  <a:pt x="58186" y="20970"/>
                </a:moveTo>
                <a:lnTo>
                  <a:pt x="57180" y="20970"/>
                </a:lnTo>
                <a:lnTo>
                  <a:pt x="58186" y="21976"/>
                </a:lnTo>
                <a:lnTo>
                  <a:pt x="58186" y="209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125699" y="3090184"/>
            <a:ext cx="109220" cy="126364"/>
          </a:xfrm>
          <a:custGeom>
            <a:avLst/>
            <a:gdLst/>
            <a:ahLst/>
            <a:cxnLst/>
            <a:rect l="l" t="t" r="r" b="b"/>
            <a:pathLst>
              <a:path w="109220" h="126364">
                <a:moveTo>
                  <a:pt x="56174" y="0"/>
                </a:moveTo>
                <a:lnTo>
                  <a:pt x="15270" y="18166"/>
                </a:lnTo>
                <a:lnTo>
                  <a:pt x="0" y="64922"/>
                </a:lnTo>
                <a:lnTo>
                  <a:pt x="902" y="78479"/>
                </a:lnTo>
                <a:lnTo>
                  <a:pt x="23478" y="116624"/>
                </a:lnTo>
                <a:lnTo>
                  <a:pt x="53370" y="125882"/>
                </a:lnTo>
                <a:lnTo>
                  <a:pt x="64800" y="125882"/>
                </a:lnTo>
                <a:lnTo>
                  <a:pt x="69494" y="123992"/>
                </a:lnTo>
                <a:lnTo>
                  <a:pt x="75792" y="122198"/>
                </a:lnTo>
                <a:lnTo>
                  <a:pt x="81705" y="119694"/>
                </a:lnTo>
                <a:lnTo>
                  <a:pt x="87235" y="116483"/>
                </a:lnTo>
                <a:lnTo>
                  <a:pt x="92384" y="112562"/>
                </a:lnTo>
                <a:lnTo>
                  <a:pt x="95310" y="108752"/>
                </a:lnTo>
                <a:lnTo>
                  <a:pt x="54254" y="108752"/>
                </a:lnTo>
                <a:lnTo>
                  <a:pt x="46803" y="108038"/>
                </a:lnTo>
                <a:lnTo>
                  <a:pt x="22025" y="77447"/>
                </a:lnTo>
                <a:lnTo>
                  <a:pt x="20970" y="68732"/>
                </a:lnTo>
                <a:lnTo>
                  <a:pt x="108630" y="68732"/>
                </a:lnTo>
                <a:lnTo>
                  <a:pt x="108459" y="60107"/>
                </a:lnTo>
                <a:lnTo>
                  <a:pt x="108017" y="52859"/>
                </a:lnTo>
                <a:lnTo>
                  <a:pt x="107976" y="52456"/>
                </a:lnTo>
                <a:lnTo>
                  <a:pt x="21884" y="52456"/>
                </a:lnTo>
                <a:lnTo>
                  <a:pt x="22569" y="45129"/>
                </a:lnTo>
                <a:lnTo>
                  <a:pt x="55290" y="17160"/>
                </a:lnTo>
                <a:lnTo>
                  <a:pt x="95898" y="17160"/>
                </a:lnTo>
                <a:lnTo>
                  <a:pt x="94274" y="15239"/>
                </a:lnTo>
                <a:lnTo>
                  <a:pt x="62489" y="355"/>
                </a:lnTo>
                <a:lnTo>
                  <a:pt x="56174" y="0"/>
                </a:lnTo>
                <a:close/>
              </a:path>
              <a:path w="109220" h="126364">
                <a:moveTo>
                  <a:pt x="106740" y="83972"/>
                </a:moveTo>
                <a:lnTo>
                  <a:pt x="87690" y="83972"/>
                </a:lnTo>
                <a:lnTo>
                  <a:pt x="85770" y="89702"/>
                </a:lnTo>
                <a:lnTo>
                  <a:pt x="82844" y="94396"/>
                </a:lnTo>
                <a:lnTo>
                  <a:pt x="54254" y="108752"/>
                </a:lnTo>
                <a:lnTo>
                  <a:pt x="95310" y="108752"/>
                </a:lnTo>
                <a:lnTo>
                  <a:pt x="99120" y="103906"/>
                </a:lnTo>
                <a:lnTo>
                  <a:pt x="101894" y="99212"/>
                </a:lnTo>
                <a:lnTo>
                  <a:pt x="104820" y="93512"/>
                </a:lnTo>
                <a:lnTo>
                  <a:pt x="106740" y="88666"/>
                </a:lnTo>
                <a:lnTo>
                  <a:pt x="106740" y="83972"/>
                </a:lnTo>
                <a:close/>
              </a:path>
              <a:path w="109220" h="126364">
                <a:moveTo>
                  <a:pt x="95898" y="17160"/>
                </a:moveTo>
                <a:lnTo>
                  <a:pt x="55290" y="17160"/>
                </a:lnTo>
                <a:lnTo>
                  <a:pt x="63975" y="18061"/>
                </a:lnTo>
                <a:lnTo>
                  <a:pt x="71437" y="20760"/>
                </a:lnTo>
                <a:lnTo>
                  <a:pt x="77493" y="25248"/>
                </a:lnTo>
                <a:lnTo>
                  <a:pt x="81960" y="31516"/>
                </a:lnTo>
                <a:lnTo>
                  <a:pt x="85770" y="37216"/>
                </a:lnTo>
                <a:lnTo>
                  <a:pt x="87690" y="43952"/>
                </a:lnTo>
                <a:lnTo>
                  <a:pt x="87690" y="52456"/>
                </a:lnTo>
                <a:lnTo>
                  <a:pt x="107976" y="52456"/>
                </a:lnTo>
                <a:lnTo>
                  <a:pt x="107409" y="46881"/>
                </a:lnTo>
                <a:lnTo>
                  <a:pt x="106740" y="42062"/>
                </a:lnTo>
                <a:lnTo>
                  <a:pt x="105704" y="34289"/>
                </a:lnTo>
                <a:lnTo>
                  <a:pt x="102930" y="27706"/>
                </a:lnTo>
                <a:lnTo>
                  <a:pt x="99120" y="20970"/>
                </a:lnTo>
                <a:lnTo>
                  <a:pt x="95898" y="17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254294" y="3090184"/>
            <a:ext cx="113664" cy="126364"/>
          </a:xfrm>
          <a:custGeom>
            <a:avLst/>
            <a:gdLst/>
            <a:ahLst/>
            <a:cxnLst/>
            <a:rect l="l" t="t" r="r" b="b"/>
            <a:pathLst>
              <a:path w="113664" h="126364">
                <a:moveTo>
                  <a:pt x="95487" y="16276"/>
                </a:moveTo>
                <a:lnTo>
                  <a:pt x="60990" y="16276"/>
                </a:lnTo>
                <a:lnTo>
                  <a:pt x="68732" y="18166"/>
                </a:lnTo>
                <a:lnTo>
                  <a:pt x="73426" y="20970"/>
                </a:lnTo>
                <a:lnTo>
                  <a:pt x="78242" y="23896"/>
                </a:lnTo>
                <a:lnTo>
                  <a:pt x="80162" y="29596"/>
                </a:lnTo>
                <a:lnTo>
                  <a:pt x="80162" y="42062"/>
                </a:lnTo>
                <a:lnTo>
                  <a:pt x="38099" y="53492"/>
                </a:lnTo>
                <a:lnTo>
                  <a:pt x="30044" y="55269"/>
                </a:lnTo>
                <a:lnTo>
                  <a:pt x="700" y="82560"/>
                </a:lnTo>
                <a:lnTo>
                  <a:pt x="0" y="90586"/>
                </a:lnTo>
                <a:lnTo>
                  <a:pt x="700" y="97539"/>
                </a:lnTo>
                <a:lnTo>
                  <a:pt x="30044" y="125181"/>
                </a:lnTo>
                <a:lnTo>
                  <a:pt x="38099" y="125882"/>
                </a:lnTo>
                <a:lnTo>
                  <a:pt x="44925" y="125527"/>
                </a:lnTo>
                <a:lnTo>
                  <a:pt x="79090" y="108752"/>
                </a:lnTo>
                <a:lnTo>
                  <a:pt x="37216" y="108752"/>
                </a:lnTo>
                <a:lnTo>
                  <a:pt x="31516" y="106832"/>
                </a:lnTo>
                <a:lnTo>
                  <a:pt x="27675" y="103906"/>
                </a:lnTo>
                <a:lnTo>
                  <a:pt x="23865" y="100096"/>
                </a:lnTo>
                <a:lnTo>
                  <a:pt x="20970" y="96286"/>
                </a:lnTo>
                <a:lnTo>
                  <a:pt x="20970" y="82082"/>
                </a:lnTo>
                <a:lnTo>
                  <a:pt x="59070" y="67696"/>
                </a:lnTo>
                <a:lnTo>
                  <a:pt x="62880" y="66842"/>
                </a:lnTo>
                <a:lnTo>
                  <a:pt x="66690" y="65806"/>
                </a:lnTo>
                <a:lnTo>
                  <a:pt x="70622" y="64922"/>
                </a:lnTo>
                <a:lnTo>
                  <a:pt x="74432" y="63886"/>
                </a:lnTo>
                <a:lnTo>
                  <a:pt x="77236" y="63032"/>
                </a:lnTo>
                <a:lnTo>
                  <a:pt x="80162" y="61112"/>
                </a:lnTo>
                <a:lnTo>
                  <a:pt x="100126" y="61112"/>
                </a:lnTo>
                <a:lnTo>
                  <a:pt x="100126" y="32400"/>
                </a:lnTo>
                <a:lnTo>
                  <a:pt x="99253" y="24512"/>
                </a:lnTo>
                <a:lnTo>
                  <a:pt x="96686" y="17872"/>
                </a:lnTo>
                <a:lnTo>
                  <a:pt x="95487" y="16276"/>
                </a:lnTo>
                <a:close/>
              </a:path>
              <a:path w="113664" h="126364">
                <a:moveTo>
                  <a:pt x="101132" y="105826"/>
                </a:moveTo>
                <a:lnTo>
                  <a:pt x="81046" y="105826"/>
                </a:lnTo>
                <a:lnTo>
                  <a:pt x="82082" y="110642"/>
                </a:lnTo>
                <a:lnTo>
                  <a:pt x="82966" y="114452"/>
                </a:lnTo>
                <a:lnTo>
                  <a:pt x="83972" y="117256"/>
                </a:lnTo>
                <a:lnTo>
                  <a:pt x="87782" y="122072"/>
                </a:lnTo>
                <a:lnTo>
                  <a:pt x="92506" y="123992"/>
                </a:lnTo>
                <a:lnTo>
                  <a:pt x="107746" y="123992"/>
                </a:lnTo>
                <a:lnTo>
                  <a:pt x="109636" y="122986"/>
                </a:lnTo>
                <a:lnTo>
                  <a:pt x="113446" y="122072"/>
                </a:lnTo>
                <a:lnTo>
                  <a:pt x="113446" y="107716"/>
                </a:lnTo>
                <a:lnTo>
                  <a:pt x="102016" y="107716"/>
                </a:lnTo>
                <a:lnTo>
                  <a:pt x="101132" y="105826"/>
                </a:lnTo>
                <a:close/>
              </a:path>
              <a:path w="113664" h="126364">
                <a:moveTo>
                  <a:pt x="100126" y="61112"/>
                </a:moveTo>
                <a:lnTo>
                  <a:pt x="80162" y="61112"/>
                </a:lnTo>
                <a:lnTo>
                  <a:pt x="80162" y="77236"/>
                </a:lnTo>
                <a:lnTo>
                  <a:pt x="79086" y="85861"/>
                </a:lnTo>
                <a:lnTo>
                  <a:pt x="49560" y="108752"/>
                </a:lnTo>
                <a:lnTo>
                  <a:pt x="79090" y="108752"/>
                </a:lnTo>
                <a:lnTo>
                  <a:pt x="81046" y="105826"/>
                </a:lnTo>
                <a:lnTo>
                  <a:pt x="101132" y="105826"/>
                </a:lnTo>
                <a:lnTo>
                  <a:pt x="100126" y="104942"/>
                </a:lnTo>
                <a:lnTo>
                  <a:pt x="100126" y="61112"/>
                </a:lnTo>
                <a:close/>
              </a:path>
              <a:path w="113664" h="126364">
                <a:moveTo>
                  <a:pt x="52456" y="0"/>
                </a:moveTo>
                <a:lnTo>
                  <a:pt x="14721" y="13680"/>
                </a:lnTo>
                <a:lnTo>
                  <a:pt x="6736" y="39136"/>
                </a:lnTo>
                <a:lnTo>
                  <a:pt x="24780" y="39136"/>
                </a:lnTo>
                <a:lnTo>
                  <a:pt x="25786" y="32400"/>
                </a:lnTo>
                <a:lnTo>
                  <a:pt x="27675" y="28590"/>
                </a:lnTo>
                <a:lnTo>
                  <a:pt x="30479" y="24780"/>
                </a:lnTo>
                <a:lnTo>
                  <a:pt x="34289" y="19049"/>
                </a:lnTo>
                <a:lnTo>
                  <a:pt x="41940" y="16276"/>
                </a:lnTo>
                <a:lnTo>
                  <a:pt x="95487" y="16276"/>
                </a:lnTo>
                <a:lnTo>
                  <a:pt x="92501" y="12302"/>
                </a:lnTo>
                <a:lnTo>
                  <a:pt x="86776" y="7619"/>
                </a:lnTo>
                <a:lnTo>
                  <a:pt x="79815" y="4011"/>
                </a:lnTo>
                <a:lnTo>
                  <a:pt x="71753" y="1661"/>
                </a:lnTo>
                <a:lnTo>
                  <a:pt x="62623" y="384"/>
                </a:lnTo>
                <a:lnTo>
                  <a:pt x="524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379171" y="3089300"/>
            <a:ext cx="102235" cy="126364"/>
          </a:xfrm>
          <a:custGeom>
            <a:avLst/>
            <a:gdLst/>
            <a:ahLst/>
            <a:cxnLst/>
            <a:rect l="l" t="t" r="r" b="b"/>
            <a:pathLst>
              <a:path w="102235" h="126364">
                <a:moveTo>
                  <a:pt x="53370" y="0"/>
                </a:moveTo>
                <a:lnTo>
                  <a:pt x="15239" y="17160"/>
                </a:lnTo>
                <a:lnTo>
                  <a:pt x="0" y="66690"/>
                </a:lnTo>
                <a:lnTo>
                  <a:pt x="744" y="78870"/>
                </a:lnTo>
                <a:lnTo>
                  <a:pt x="21034" y="116103"/>
                </a:lnTo>
                <a:lnTo>
                  <a:pt x="50566" y="125760"/>
                </a:lnTo>
                <a:lnTo>
                  <a:pt x="60716" y="125061"/>
                </a:lnTo>
                <a:lnTo>
                  <a:pt x="90919" y="108600"/>
                </a:lnTo>
                <a:lnTo>
                  <a:pt x="52486" y="108600"/>
                </a:lnTo>
                <a:lnTo>
                  <a:pt x="44985" y="107885"/>
                </a:lnTo>
                <a:lnTo>
                  <a:pt x="21500" y="75078"/>
                </a:lnTo>
                <a:lnTo>
                  <a:pt x="20970" y="66690"/>
                </a:lnTo>
                <a:lnTo>
                  <a:pt x="21325" y="57945"/>
                </a:lnTo>
                <a:lnTo>
                  <a:pt x="37223" y="22452"/>
                </a:lnTo>
                <a:lnTo>
                  <a:pt x="53370" y="18044"/>
                </a:lnTo>
                <a:lnTo>
                  <a:pt x="93645" y="18044"/>
                </a:lnTo>
                <a:lnTo>
                  <a:pt x="92106" y="15386"/>
                </a:lnTo>
                <a:lnTo>
                  <a:pt x="86776" y="9540"/>
                </a:lnTo>
                <a:lnTo>
                  <a:pt x="79795" y="5632"/>
                </a:lnTo>
                <a:lnTo>
                  <a:pt x="71845" y="2621"/>
                </a:lnTo>
                <a:lnTo>
                  <a:pt x="63009" y="684"/>
                </a:lnTo>
                <a:lnTo>
                  <a:pt x="53370" y="0"/>
                </a:lnTo>
                <a:close/>
              </a:path>
              <a:path w="102235" h="126364">
                <a:moveTo>
                  <a:pt x="102016" y="80040"/>
                </a:moveTo>
                <a:lnTo>
                  <a:pt x="81960" y="80040"/>
                </a:lnTo>
                <a:lnTo>
                  <a:pt x="80040" y="89550"/>
                </a:lnTo>
                <a:lnTo>
                  <a:pt x="77266" y="96286"/>
                </a:lnTo>
                <a:lnTo>
                  <a:pt x="72420" y="100980"/>
                </a:lnTo>
                <a:lnTo>
                  <a:pt x="67726" y="106710"/>
                </a:lnTo>
                <a:lnTo>
                  <a:pt x="60990" y="108600"/>
                </a:lnTo>
                <a:lnTo>
                  <a:pt x="90919" y="108600"/>
                </a:lnTo>
                <a:lnTo>
                  <a:pt x="95554" y="100923"/>
                </a:lnTo>
                <a:lnTo>
                  <a:pt x="99314" y="91337"/>
                </a:lnTo>
                <a:lnTo>
                  <a:pt x="102016" y="80040"/>
                </a:lnTo>
                <a:close/>
              </a:path>
              <a:path w="102235" h="126364">
                <a:moveTo>
                  <a:pt x="93645" y="18044"/>
                </a:moveTo>
                <a:lnTo>
                  <a:pt x="62910" y="18044"/>
                </a:lnTo>
                <a:lnTo>
                  <a:pt x="69616" y="19933"/>
                </a:lnTo>
                <a:lnTo>
                  <a:pt x="74340" y="25664"/>
                </a:lnTo>
                <a:lnTo>
                  <a:pt x="78150" y="30479"/>
                </a:lnTo>
                <a:lnTo>
                  <a:pt x="81076" y="36210"/>
                </a:lnTo>
                <a:lnTo>
                  <a:pt x="81960" y="43830"/>
                </a:lnTo>
                <a:lnTo>
                  <a:pt x="102016" y="43830"/>
                </a:lnTo>
                <a:lnTo>
                  <a:pt x="99909" y="32531"/>
                </a:lnTo>
                <a:lnTo>
                  <a:pt x="96545" y="23050"/>
                </a:lnTo>
                <a:lnTo>
                  <a:pt x="93645" y="180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488838" y="3059704"/>
            <a:ext cx="55880" cy="154940"/>
          </a:xfrm>
          <a:custGeom>
            <a:avLst/>
            <a:gdLst/>
            <a:ahLst/>
            <a:cxnLst/>
            <a:rect l="l" t="t" r="r" b="b"/>
            <a:pathLst>
              <a:path w="55879" h="154939">
                <a:moveTo>
                  <a:pt x="37094" y="49529"/>
                </a:moveTo>
                <a:lnTo>
                  <a:pt x="16123" y="49529"/>
                </a:lnTo>
                <a:lnTo>
                  <a:pt x="16123" y="136306"/>
                </a:lnTo>
                <a:lnTo>
                  <a:pt x="18013" y="142006"/>
                </a:lnTo>
                <a:lnTo>
                  <a:pt x="21823" y="146852"/>
                </a:lnTo>
                <a:lnTo>
                  <a:pt x="24749" y="151546"/>
                </a:lnTo>
                <a:lnTo>
                  <a:pt x="31363" y="154472"/>
                </a:lnTo>
                <a:lnTo>
                  <a:pt x="45719" y="154472"/>
                </a:lnTo>
                <a:lnTo>
                  <a:pt x="48524" y="153466"/>
                </a:lnTo>
                <a:lnTo>
                  <a:pt x="51450" y="153466"/>
                </a:lnTo>
                <a:lnTo>
                  <a:pt x="53339" y="152552"/>
                </a:lnTo>
                <a:lnTo>
                  <a:pt x="55260" y="152552"/>
                </a:lnTo>
                <a:lnTo>
                  <a:pt x="55260" y="136306"/>
                </a:lnTo>
                <a:lnTo>
                  <a:pt x="42793" y="136306"/>
                </a:lnTo>
                <a:lnTo>
                  <a:pt x="40904" y="135422"/>
                </a:lnTo>
                <a:lnTo>
                  <a:pt x="38099" y="134386"/>
                </a:lnTo>
                <a:lnTo>
                  <a:pt x="37094" y="131612"/>
                </a:lnTo>
                <a:lnTo>
                  <a:pt x="37094" y="49529"/>
                </a:lnTo>
                <a:close/>
              </a:path>
              <a:path w="55879" h="154939">
                <a:moveTo>
                  <a:pt x="55260" y="33406"/>
                </a:moveTo>
                <a:lnTo>
                  <a:pt x="0" y="33406"/>
                </a:lnTo>
                <a:lnTo>
                  <a:pt x="0" y="49529"/>
                </a:lnTo>
                <a:lnTo>
                  <a:pt x="55260" y="49529"/>
                </a:lnTo>
                <a:lnTo>
                  <a:pt x="55260" y="33406"/>
                </a:lnTo>
                <a:close/>
              </a:path>
              <a:path w="55879" h="154939">
                <a:moveTo>
                  <a:pt x="37094" y="0"/>
                </a:moveTo>
                <a:lnTo>
                  <a:pt x="16123" y="0"/>
                </a:lnTo>
                <a:lnTo>
                  <a:pt x="16123" y="33406"/>
                </a:lnTo>
                <a:lnTo>
                  <a:pt x="37094" y="33406"/>
                </a:lnTo>
                <a:lnTo>
                  <a:pt x="370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575523" y="3093110"/>
            <a:ext cx="0" cy="119380"/>
          </a:xfrm>
          <a:custGeom>
            <a:avLst/>
            <a:gdLst/>
            <a:ahLst/>
            <a:cxnLst/>
            <a:rect l="l" t="t" r="r" b="b"/>
            <a:pathLst>
              <a:path h="119380">
                <a:moveTo>
                  <a:pt x="0" y="0"/>
                </a:moveTo>
                <a:lnTo>
                  <a:pt x="0" y="119146"/>
                </a:lnTo>
              </a:path>
            </a:pathLst>
          </a:custGeom>
          <a:ln w="20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565038" y="3059704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0970" y="0"/>
                </a:lnTo>
              </a:path>
            </a:pathLst>
          </a:custGeom>
          <a:ln w="22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607862" y="3089300"/>
            <a:ext cx="111125" cy="127000"/>
          </a:xfrm>
          <a:custGeom>
            <a:avLst/>
            <a:gdLst/>
            <a:ahLst/>
            <a:cxnLst/>
            <a:rect l="l" t="t" r="r" b="b"/>
            <a:pathLst>
              <a:path w="111125" h="127000">
                <a:moveTo>
                  <a:pt x="56296" y="0"/>
                </a:moveTo>
                <a:lnTo>
                  <a:pt x="15270" y="18044"/>
                </a:lnTo>
                <a:lnTo>
                  <a:pt x="0" y="65806"/>
                </a:lnTo>
                <a:lnTo>
                  <a:pt x="905" y="79222"/>
                </a:lnTo>
                <a:lnTo>
                  <a:pt x="22209" y="117508"/>
                </a:lnTo>
                <a:lnTo>
                  <a:pt x="53370" y="126766"/>
                </a:lnTo>
                <a:lnTo>
                  <a:pt x="66921" y="125680"/>
                </a:lnTo>
                <a:lnTo>
                  <a:pt x="78798" y="122358"/>
                </a:lnTo>
                <a:lnTo>
                  <a:pt x="88697" y="116697"/>
                </a:lnTo>
                <a:lnTo>
                  <a:pt x="95341" y="109636"/>
                </a:lnTo>
                <a:lnTo>
                  <a:pt x="55260" y="109636"/>
                </a:lnTo>
                <a:lnTo>
                  <a:pt x="46703" y="108905"/>
                </a:lnTo>
                <a:lnTo>
                  <a:pt x="20613" y="74706"/>
                </a:lnTo>
                <a:lnTo>
                  <a:pt x="20086" y="65806"/>
                </a:lnTo>
                <a:lnTo>
                  <a:pt x="20613" y="56134"/>
                </a:lnTo>
                <a:lnTo>
                  <a:pt x="39456" y="20695"/>
                </a:lnTo>
                <a:lnTo>
                  <a:pt x="55260" y="17160"/>
                </a:lnTo>
                <a:lnTo>
                  <a:pt x="95936" y="17160"/>
                </a:lnTo>
                <a:lnTo>
                  <a:pt x="94396" y="15239"/>
                </a:lnTo>
                <a:lnTo>
                  <a:pt x="86201" y="8409"/>
                </a:lnTo>
                <a:lnTo>
                  <a:pt x="77163" y="3665"/>
                </a:lnTo>
                <a:lnTo>
                  <a:pt x="67217" y="898"/>
                </a:lnTo>
                <a:lnTo>
                  <a:pt x="56296" y="0"/>
                </a:lnTo>
                <a:close/>
              </a:path>
              <a:path w="111125" h="127000">
                <a:moveTo>
                  <a:pt x="95936" y="17160"/>
                </a:moveTo>
                <a:lnTo>
                  <a:pt x="55260" y="17160"/>
                </a:lnTo>
                <a:lnTo>
                  <a:pt x="64715" y="18229"/>
                </a:lnTo>
                <a:lnTo>
                  <a:pt x="72931" y="21438"/>
                </a:lnTo>
                <a:lnTo>
                  <a:pt x="89702" y="60959"/>
                </a:lnTo>
                <a:lnTo>
                  <a:pt x="89315" y="70102"/>
                </a:lnTo>
                <a:lnTo>
                  <a:pt x="71856" y="105914"/>
                </a:lnTo>
                <a:lnTo>
                  <a:pt x="55260" y="109636"/>
                </a:lnTo>
                <a:lnTo>
                  <a:pt x="95341" y="109636"/>
                </a:lnTo>
                <a:lnTo>
                  <a:pt x="110672" y="60959"/>
                </a:lnTo>
                <a:lnTo>
                  <a:pt x="109612" y="46821"/>
                </a:lnTo>
                <a:lnTo>
                  <a:pt x="106489" y="34488"/>
                </a:lnTo>
                <a:lnTo>
                  <a:pt x="101388" y="23961"/>
                </a:lnTo>
                <a:lnTo>
                  <a:pt x="95936" y="17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742279" y="3090184"/>
            <a:ext cx="97790" cy="122555"/>
          </a:xfrm>
          <a:custGeom>
            <a:avLst/>
            <a:gdLst/>
            <a:ahLst/>
            <a:cxnLst/>
            <a:rect l="l" t="t" r="r" b="b"/>
            <a:pathLst>
              <a:path w="97789" h="122555">
                <a:moveTo>
                  <a:pt x="19080" y="2926"/>
                </a:moveTo>
                <a:lnTo>
                  <a:pt x="0" y="2926"/>
                </a:lnTo>
                <a:lnTo>
                  <a:pt x="0" y="122072"/>
                </a:lnTo>
                <a:lnTo>
                  <a:pt x="20086" y="122072"/>
                </a:lnTo>
                <a:lnTo>
                  <a:pt x="20086" y="45872"/>
                </a:lnTo>
                <a:lnTo>
                  <a:pt x="20970" y="41026"/>
                </a:lnTo>
                <a:lnTo>
                  <a:pt x="22890" y="37216"/>
                </a:lnTo>
                <a:lnTo>
                  <a:pt x="24780" y="33406"/>
                </a:lnTo>
                <a:lnTo>
                  <a:pt x="27706" y="29596"/>
                </a:lnTo>
                <a:lnTo>
                  <a:pt x="32400" y="23896"/>
                </a:lnTo>
                <a:lnTo>
                  <a:pt x="37246" y="20970"/>
                </a:lnTo>
                <a:lnTo>
                  <a:pt x="41940" y="19049"/>
                </a:lnTo>
                <a:lnTo>
                  <a:pt x="19080" y="19049"/>
                </a:lnTo>
                <a:lnTo>
                  <a:pt x="19080" y="2926"/>
                </a:lnTo>
                <a:close/>
              </a:path>
              <a:path w="97789" h="122555">
                <a:moveTo>
                  <a:pt x="92850" y="18166"/>
                </a:moveTo>
                <a:lnTo>
                  <a:pt x="63916" y="18166"/>
                </a:lnTo>
                <a:lnTo>
                  <a:pt x="69646" y="21976"/>
                </a:lnTo>
                <a:lnTo>
                  <a:pt x="73456" y="28590"/>
                </a:lnTo>
                <a:lnTo>
                  <a:pt x="75346" y="33406"/>
                </a:lnTo>
                <a:lnTo>
                  <a:pt x="76230" y="39136"/>
                </a:lnTo>
                <a:lnTo>
                  <a:pt x="76230" y="122072"/>
                </a:lnTo>
                <a:lnTo>
                  <a:pt x="97200" y="122072"/>
                </a:lnTo>
                <a:lnTo>
                  <a:pt x="97200" y="45872"/>
                </a:lnTo>
                <a:lnTo>
                  <a:pt x="96857" y="37074"/>
                </a:lnTo>
                <a:lnTo>
                  <a:pt x="95893" y="29367"/>
                </a:lnTo>
                <a:lnTo>
                  <a:pt x="94410" y="22735"/>
                </a:lnTo>
                <a:lnTo>
                  <a:pt x="92850" y="18166"/>
                </a:lnTo>
                <a:close/>
              </a:path>
              <a:path w="97789" h="122555">
                <a:moveTo>
                  <a:pt x="58186" y="0"/>
                </a:moveTo>
                <a:lnTo>
                  <a:pt x="50566" y="0"/>
                </a:lnTo>
                <a:lnTo>
                  <a:pt x="42946" y="1889"/>
                </a:lnTo>
                <a:lnTo>
                  <a:pt x="37246" y="4846"/>
                </a:lnTo>
                <a:lnTo>
                  <a:pt x="30510" y="7619"/>
                </a:lnTo>
                <a:lnTo>
                  <a:pt x="24780" y="12466"/>
                </a:lnTo>
                <a:lnTo>
                  <a:pt x="19080" y="19049"/>
                </a:lnTo>
                <a:lnTo>
                  <a:pt x="41940" y="19049"/>
                </a:lnTo>
                <a:lnTo>
                  <a:pt x="45750" y="18166"/>
                </a:lnTo>
                <a:lnTo>
                  <a:pt x="92850" y="18166"/>
                </a:lnTo>
                <a:lnTo>
                  <a:pt x="92506" y="17160"/>
                </a:lnTo>
                <a:lnTo>
                  <a:pt x="86574" y="9656"/>
                </a:lnTo>
                <a:lnTo>
                  <a:pt x="78878" y="4293"/>
                </a:lnTo>
                <a:lnTo>
                  <a:pt x="69416" y="1073"/>
                </a:lnTo>
                <a:lnTo>
                  <a:pt x="581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920526" y="3059704"/>
            <a:ext cx="55880" cy="154940"/>
          </a:xfrm>
          <a:custGeom>
            <a:avLst/>
            <a:gdLst/>
            <a:ahLst/>
            <a:cxnLst/>
            <a:rect l="l" t="t" r="r" b="b"/>
            <a:pathLst>
              <a:path w="55879" h="154939">
                <a:moveTo>
                  <a:pt x="36210" y="49529"/>
                </a:moveTo>
                <a:lnTo>
                  <a:pt x="16154" y="49529"/>
                </a:lnTo>
                <a:lnTo>
                  <a:pt x="16154" y="136306"/>
                </a:lnTo>
                <a:lnTo>
                  <a:pt x="18044" y="142006"/>
                </a:lnTo>
                <a:lnTo>
                  <a:pt x="20970" y="146852"/>
                </a:lnTo>
                <a:lnTo>
                  <a:pt x="24780" y="151546"/>
                </a:lnTo>
                <a:lnTo>
                  <a:pt x="30510" y="154472"/>
                </a:lnTo>
                <a:lnTo>
                  <a:pt x="45750" y="154472"/>
                </a:lnTo>
                <a:lnTo>
                  <a:pt x="48554" y="153466"/>
                </a:lnTo>
                <a:lnTo>
                  <a:pt x="50444" y="153466"/>
                </a:lnTo>
                <a:lnTo>
                  <a:pt x="53370" y="152552"/>
                </a:lnTo>
                <a:lnTo>
                  <a:pt x="55290" y="152552"/>
                </a:lnTo>
                <a:lnTo>
                  <a:pt x="55290" y="136306"/>
                </a:lnTo>
                <a:lnTo>
                  <a:pt x="41940" y="136306"/>
                </a:lnTo>
                <a:lnTo>
                  <a:pt x="40934" y="135422"/>
                </a:lnTo>
                <a:lnTo>
                  <a:pt x="38130" y="134386"/>
                </a:lnTo>
                <a:lnTo>
                  <a:pt x="36210" y="131612"/>
                </a:lnTo>
                <a:lnTo>
                  <a:pt x="36210" y="49529"/>
                </a:lnTo>
                <a:close/>
              </a:path>
              <a:path w="55879" h="154939">
                <a:moveTo>
                  <a:pt x="55290" y="33406"/>
                </a:moveTo>
                <a:lnTo>
                  <a:pt x="0" y="33406"/>
                </a:lnTo>
                <a:lnTo>
                  <a:pt x="0" y="49529"/>
                </a:lnTo>
                <a:lnTo>
                  <a:pt x="55290" y="49529"/>
                </a:lnTo>
                <a:lnTo>
                  <a:pt x="55290" y="33406"/>
                </a:lnTo>
                <a:close/>
              </a:path>
              <a:path w="55879" h="154939">
                <a:moveTo>
                  <a:pt x="36210" y="0"/>
                </a:moveTo>
                <a:lnTo>
                  <a:pt x="16154" y="0"/>
                </a:lnTo>
                <a:lnTo>
                  <a:pt x="16154" y="33406"/>
                </a:lnTo>
                <a:lnTo>
                  <a:pt x="36210" y="33406"/>
                </a:lnTo>
                <a:lnTo>
                  <a:pt x="362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006754" y="3093110"/>
            <a:ext cx="0" cy="119380"/>
          </a:xfrm>
          <a:custGeom>
            <a:avLst/>
            <a:gdLst/>
            <a:ahLst/>
            <a:cxnLst/>
            <a:rect l="l" t="t" r="r" b="b"/>
            <a:pathLst>
              <a:path h="119380">
                <a:moveTo>
                  <a:pt x="0" y="0"/>
                </a:moveTo>
                <a:lnTo>
                  <a:pt x="0" y="119146"/>
                </a:lnTo>
              </a:path>
            </a:pathLst>
          </a:custGeom>
          <a:ln w="19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996787" y="3059704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933" y="0"/>
                </a:lnTo>
              </a:path>
            </a:pathLst>
          </a:custGeom>
          <a:ln w="22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047201" y="3090184"/>
            <a:ext cx="160655" cy="122555"/>
          </a:xfrm>
          <a:custGeom>
            <a:avLst/>
            <a:gdLst/>
            <a:ahLst/>
            <a:cxnLst/>
            <a:rect l="l" t="t" r="r" b="b"/>
            <a:pathLst>
              <a:path w="160654" h="122555">
                <a:moveTo>
                  <a:pt x="20086" y="2926"/>
                </a:moveTo>
                <a:lnTo>
                  <a:pt x="0" y="2926"/>
                </a:lnTo>
                <a:lnTo>
                  <a:pt x="0" y="122072"/>
                </a:lnTo>
                <a:lnTo>
                  <a:pt x="20086" y="122072"/>
                </a:lnTo>
                <a:lnTo>
                  <a:pt x="20086" y="58186"/>
                </a:lnTo>
                <a:lnTo>
                  <a:pt x="20646" y="47638"/>
                </a:lnTo>
                <a:lnTo>
                  <a:pt x="39939" y="19049"/>
                </a:lnTo>
                <a:lnTo>
                  <a:pt x="20086" y="19049"/>
                </a:lnTo>
                <a:lnTo>
                  <a:pt x="20086" y="2926"/>
                </a:lnTo>
                <a:close/>
              </a:path>
              <a:path w="160654" h="122555">
                <a:moveTo>
                  <a:pt x="86341" y="18166"/>
                </a:moveTo>
                <a:lnTo>
                  <a:pt x="58186" y="18166"/>
                </a:lnTo>
                <a:lnTo>
                  <a:pt x="63916" y="20970"/>
                </a:lnTo>
                <a:lnTo>
                  <a:pt x="66842" y="26669"/>
                </a:lnTo>
                <a:lnTo>
                  <a:pt x="68732" y="29596"/>
                </a:lnTo>
                <a:lnTo>
                  <a:pt x="69646" y="36210"/>
                </a:lnTo>
                <a:lnTo>
                  <a:pt x="69646" y="122072"/>
                </a:lnTo>
                <a:lnTo>
                  <a:pt x="90586" y="122072"/>
                </a:lnTo>
                <a:lnTo>
                  <a:pt x="90586" y="52456"/>
                </a:lnTo>
                <a:lnTo>
                  <a:pt x="91117" y="43848"/>
                </a:lnTo>
                <a:lnTo>
                  <a:pt x="109154" y="19049"/>
                </a:lnTo>
                <a:lnTo>
                  <a:pt x="86776" y="19049"/>
                </a:lnTo>
                <a:lnTo>
                  <a:pt x="86341" y="18166"/>
                </a:lnTo>
                <a:close/>
              </a:path>
              <a:path w="160654" h="122555">
                <a:moveTo>
                  <a:pt x="155823" y="18166"/>
                </a:moveTo>
                <a:lnTo>
                  <a:pt x="124907" y="18166"/>
                </a:lnTo>
                <a:lnTo>
                  <a:pt x="129722" y="20086"/>
                </a:lnTo>
                <a:lnTo>
                  <a:pt x="133532" y="22859"/>
                </a:lnTo>
                <a:lnTo>
                  <a:pt x="137342" y="25786"/>
                </a:lnTo>
                <a:lnTo>
                  <a:pt x="139263" y="31516"/>
                </a:lnTo>
                <a:lnTo>
                  <a:pt x="139263" y="122072"/>
                </a:lnTo>
                <a:lnTo>
                  <a:pt x="160202" y="122072"/>
                </a:lnTo>
                <a:lnTo>
                  <a:pt x="160202" y="31516"/>
                </a:lnTo>
                <a:lnTo>
                  <a:pt x="158313" y="23896"/>
                </a:lnTo>
                <a:lnTo>
                  <a:pt x="155823" y="18166"/>
                </a:lnTo>
                <a:close/>
              </a:path>
              <a:path w="160654" h="122555">
                <a:moveTo>
                  <a:pt x="64922" y="0"/>
                </a:moveTo>
                <a:lnTo>
                  <a:pt x="46756" y="0"/>
                </a:lnTo>
                <a:lnTo>
                  <a:pt x="39136" y="1889"/>
                </a:lnTo>
                <a:lnTo>
                  <a:pt x="28712" y="9540"/>
                </a:lnTo>
                <a:lnTo>
                  <a:pt x="24902" y="13350"/>
                </a:lnTo>
                <a:lnTo>
                  <a:pt x="20086" y="19049"/>
                </a:lnTo>
                <a:lnTo>
                  <a:pt x="39939" y="19049"/>
                </a:lnTo>
                <a:lnTo>
                  <a:pt x="42062" y="18166"/>
                </a:lnTo>
                <a:lnTo>
                  <a:pt x="86341" y="18166"/>
                </a:lnTo>
                <a:lnTo>
                  <a:pt x="83972" y="13350"/>
                </a:lnTo>
                <a:lnTo>
                  <a:pt x="81076" y="9540"/>
                </a:lnTo>
                <a:lnTo>
                  <a:pt x="78272" y="6736"/>
                </a:lnTo>
                <a:lnTo>
                  <a:pt x="72542" y="1889"/>
                </a:lnTo>
                <a:lnTo>
                  <a:pt x="64922" y="0"/>
                </a:lnTo>
                <a:close/>
              </a:path>
              <a:path w="160654" h="122555">
                <a:moveTo>
                  <a:pt x="122986" y="0"/>
                </a:moveTo>
                <a:lnTo>
                  <a:pt x="115366" y="0"/>
                </a:lnTo>
                <a:lnTo>
                  <a:pt x="108752" y="1889"/>
                </a:lnTo>
                <a:lnTo>
                  <a:pt x="103052" y="4846"/>
                </a:lnTo>
                <a:lnTo>
                  <a:pt x="96316" y="7619"/>
                </a:lnTo>
                <a:lnTo>
                  <a:pt x="91622" y="12466"/>
                </a:lnTo>
                <a:lnTo>
                  <a:pt x="86776" y="19049"/>
                </a:lnTo>
                <a:lnTo>
                  <a:pt x="109154" y="19049"/>
                </a:lnTo>
                <a:lnTo>
                  <a:pt x="111556" y="18166"/>
                </a:lnTo>
                <a:lnTo>
                  <a:pt x="155823" y="18166"/>
                </a:lnTo>
                <a:lnTo>
                  <a:pt x="155387" y="17160"/>
                </a:lnTo>
                <a:lnTo>
                  <a:pt x="150195" y="9656"/>
                </a:lnTo>
                <a:lnTo>
                  <a:pt x="143141" y="4293"/>
                </a:lnTo>
                <a:lnTo>
                  <a:pt x="134110" y="1073"/>
                </a:lnTo>
                <a:lnTo>
                  <a:pt x="1229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229258" y="3090184"/>
            <a:ext cx="109220" cy="126364"/>
          </a:xfrm>
          <a:custGeom>
            <a:avLst/>
            <a:gdLst/>
            <a:ahLst/>
            <a:cxnLst/>
            <a:rect l="l" t="t" r="r" b="b"/>
            <a:pathLst>
              <a:path w="109220" h="126364">
                <a:moveTo>
                  <a:pt x="56296" y="0"/>
                </a:moveTo>
                <a:lnTo>
                  <a:pt x="16276" y="18166"/>
                </a:lnTo>
                <a:lnTo>
                  <a:pt x="0" y="64922"/>
                </a:lnTo>
                <a:lnTo>
                  <a:pt x="1060" y="78479"/>
                </a:lnTo>
                <a:lnTo>
                  <a:pt x="24095" y="116624"/>
                </a:lnTo>
                <a:lnTo>
                  <a:pt x="53370" y="125882"/>
                </a:lnTo>
                <a:lnTo>
                  <a:pt x="64800" y="125882"/>
                </a:lnTo>
                <a:lnTo>
                  <a:pt x="69646" y="123992"/>
                </a:lnTo>
                <a:lnTo>
                  <a:pt x="76429" y="122198"/>
                </a:lnTo>
                <a:lnTo>
                  <a:pt x="82505" y="119694"/>
                </a:lnTo>
                <a:lnTo>
                  <a:pt x="87867" y="116483"/>
                </a:lnTo>
                <a:lnTo>
                  <a:pt x="92506" y="112562"/>
                </a:lnTo>
                <a:lnTo>
                  <a:pt x="96316" y="108752"/>
                </a:lnTo>
                <a:lnTo>
                  <a:pt x="55290" y="108752"/>
                </a:lnTo>
                <a:lnTo>
                  <a:pt x="47274" y="108038"/>
                </a:lnTo>
                <a:lnTo>
                  <a:pt x="22503" y="77447"/>
                </a:lnTo>
                <a:lnTo>
                  <a:pt x="21976" y="68732"/>
                </a:lnTo>
                <a:lnTo>
                  <a:pt x="108630" y="68732"/>
                </a:lnTo>
                <a:lnTo>
                  <a:pt x="108616" y="60107"/>
                </a:lnTo>
                <a:lnTo>
                  <a:pt x="108520" y="52859"/>
                </a:lnTo>
                <a:lnTo>
                  <a:pt x="108502" y="52456"/>
                </a:lnTo>
                <a:lnTo>
                  <a:pt x="21976" y="52456"/>
                </a:lnTo>
                <a:lnTo>
                  <a:pt x="23065" y="45129"/>
                </a:lnTo>
                <a:lnTo>
                  <a:pt x="45750" y="17160"/>
                </a:lnTo>
                <a:lnTo>
                  <a:pt x="96587" y="17160"/>
                </a:lnTo>
                <a:lnTo>
                  <a:pt x="95310" y="15239"/>
                </a:lnTo>
                <a:lnTo>
                  <a:pt x="62684" y="355"/>
                </a:lnTo>
                <a:lnTo>
                  <a:pt x="56296" y="0"/>
                </a:lnTo>
                <a:close/>
              </a:path>
              <a:path w="109220" h="126364">
                <a:moveTo>
                  <a:pt x="107746" y="83972"/>
                </a:moveTo>
                <a:lnTo>
                  <a:pt x="87660" y="83972"/>
                </a:lnTo>
                <a:lnTo>
                  <a:pt x="85770" y="89702"/>
                </a:lnTo>
                <a:lnTo>
                  <a:pt x="83850" y="94396"/>
                </a:lnTo>
                <a:lnTo>
                  <a:pt x="55290" y="108752"/>
                </a:lnTo>
                <a:lnTo>
                  <a:pt x="96316" y="108752"/>
                </a:lnTo>
                <a:lnTo>
                  <a:pt x="99120" y="103906"/>
                </a:lnTo>
                <a:lnTo>
                  <a:pt x="102047" y="99212"/>
                </a:lnTo>
                <a:lnTo>
                  <a:pt x="104820" y="93512"/>
                </a:lnTo>
                <a:lnTo>
                  <a:pt x="106740" y="88666"/>
                </a:lnTo>
                <a:lnTo>
                  <a:pt x="107746" y="83972"/>
                </a:lnTo>
                <a:close/>
              </a:path>
              <a:path w="109220" h="126364">
                <a:moveTo>
                  <a:pt x="96587" y="17160"/>
                </a:moveTo>
                <a:lnTo>
                  <a:pt x="55290" y="17160"/>
                </a:lnTo>
                <a:lnTo>
                  <a:pt x="64432" y="18061"/>
                </a:lnTo>
                <a:lnTo>
                  <a:pt x="71986" y="20760"/>
                </a:lnTo>
                <a:lnTo>
                  <a:pt x="88696" y="52456"/>
                </a:lnTo>
                <a:lnTo>
                  <a:pt x="108502" y="52456"/>
                </a:lnTo>
                <a:lnTo>
                  <a:pt x="99120" y="20970"/>
                </a:lnTo>
                <a:lnTo>
                  <a:pt x="96587" y="17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2090235" y="4782836"/>
            <a:ext cx="109220" cy="164465"/>
          </a:xfrm>
          <a:custGeom>
            <a:avLst/>
            <a:gdLst/>
            <a:ahLst/>
            <a:cxnLst/>
            <a:rect l="l" t="t" r="r" b="b"/>
            <a:pathLst>
              <a:path w="109219" h="164464">
                <a:moveTo>
                  <a:pt x="58186" y="0"/>
                </a:moveTo>
                <a:lnTo>
                  <a:pt x="18804" y="17515"/>
                </a:lnTo>
                <a:lnTo>
                  <a:pt x="1556" y="62550"/>
                </a:lnTo>
                <a:lnTo>
                  <a:pt x="0" y="89580"/>
                </a:lnTo>
                <a:lnTo>
                  <a:pt x="678" y="104681"/>
                </a:lnTo>
                <a:lnTo>
                  <a:pt x="16264" y="146779"/>
                </a:lnTo>
                <a:lnTo>
                  <a:pt x="54376" y="163924"/>
                </a:lnTo>
                <a:lnTo>
                  <a:pt x="67038" y="162852"/>
                </a:lnTo>
                <a:lnTo>
                  <a:pt x="78023" y="159638"/>
                </a:lnTo>
                <a:lnTo>
                  <a:pt x="87412" y="154280"/>
                </a:lnTo>
                <a:lnTo>
                  <a:pt x="95286" y="146779"/>
                </a:lnTo>
                <a:lnTo>
                  <a:pt x="95979" y="145828"/>
                </a:lnTo>
                <a:lnTo>
                  <a:pt x="56281" y="145828"/>
                </a:lnTo>
                <a:lnTo>
                  <a:pt x="48907" y="145277"/>
                </a:lnTo>
                <a:lnTo>
                  <a:pt x="22872" y="110560"/>
                </a:lnTo>
                <a:lnTo>
                  <a:pt x="23556" y="102519"/>
                </a:lnTo>
                <a:lnTo>
                  <a:pt x="44213" y="77199"/>
                </a:lnTo>
                <a:lnTo>
                  <a:pt x="20967" y="77199"/>
                </a:lnTo>
                <a:lnTo>
                  <a:pt x="31504" y="33360"/>
                </a:lnTo>
                <a:lnTo>
                  <a:pt x="58186" y="17169"/>
                </a:lnTo>
                <a:lnTo>
                  <a:pt x="97681" y="17169"/>
                </a:lnTo>
                <a:lnTo>
                  <a:pt x="95286" y="13359"/>
                </a:lnTo>
                <a:lnTo>
                  <a:pt x="88687" y="7644"/>
                </a:lnTo>
                <a:lnTo>
                  <a:pt x="80312" y="3455"/>
                </a:lnTo>
                <a:lnTo>
                  <a:pt x="70149" y="878"/>
                </a:lnTo>
                <a:lnTo>
                  <a:pt x="58186" y="0"/>
                </a:lnTo>
                <a:close/>
              </a:path>
              <a:path w="109219" h="164464">
                <a:moveTo>
                  <a:pt x="99381" y="76245"/>
                </a:moveTo>
                <a:lnTo>
                  <a:pt x="55269" y="76245"/>
                </a:lnTo>
                <a:lnTo>
                  <a:pt x="63874" y="76945"/>
                </a:lnTo>
                <a:lnTo>
                  <a:pt x="71026" y="78984"/>
                </a:lnTo>
                <a:lnTo>
                  <a:pt x="76746" y="82273"/>
                </a:lnTo>
                <a:lnTo>
                  <a:pt x="81058" y="86724"/>
                </a:lnTo>
                <a:lnTo>
                  <a:pt x="85761" y="94344"/>
                </a:lnTo>
                <a:lnTo>
                  <a:pt x="87666" y="101989"/>
                </a:lnTo>
                <a:lnTo>
                  <a:pt x="87666" y="110560"/>
                </a:lnTo>
                <a:lnTo>
                  <a:pt x="63728" y="145262"/>
                </a:lnTo>
                <a:lnTo>
                  <a:pt x="56281" y="145828"/>
                </a:lnTo>
                <a:lnTo>
                  <a:pt x="95979" y="145828"/>
                </a:lnTo>
                <a:lnTo>
                  <a:pt x="101390" y="138407"/>
                </a:lnTo>
                <a:lnTo>
                  <a:pt x="105532" y="129142"/>
                </a:lnTo>
                <a:lnTo>
                  <a:pt x="107887" y="119165"/>
                </a:lnTo>
                <a:lnTo>
                  <a:pt x="108633" y="108655"/>
                </a:lnTo>
                <a:lnTo>
                  <a:pt x="107749" y="96660"/>
                </a:lnTo>
                <a:lnTo>
                  <a:pt x="105090" y="86369"/>
                </a:lnTo>
                <a:lnTo>
                  <a:pt x="100642" y="77690"/>
                </a:lnTo>
                <a:lnTo>
                  <a:pt x="99381" y="76245"/>
                </a:lnTo>
                <a:close/>
              </a:path>
              <a:path w="109219" h="164464">
                <a:moveTo>
                  <a:pt x="59079" y="58149"/>
                </a:moveTo>
                <a:lnTo>
                  <a:pt x="51459" y="58149"/>
                </a:lnTo>
                <a:lnTo>
                  <a:pt x="43827" y="59100"/>
                </a:lnTo>
                <a:lnTo>
                  <a:pt x="30492" y="65769"/>
                </a:lnTo>
                <a:lnTo>
                  <a:pt x="24777" y="70530"/>
                </a:lnTo>
                <a:lnTo>
                  <a:pt x="20967" y="77199"/>
                </a:lnTo>
                <a:lnTo>
                  <a:pt x="44213" y="77199"/>
                </a:lnTo>
                <a:lnTo>
                  <a:pt x="46756" y="76245"/>
                </a:lnTo>
                <a:lnTo>
                  <a:pt x="99381" y="76245"/>
                </a:lnTo>
                <a:lnTo>
                  <a:pt x="94393" y="70530"/>
                </a:lnTo>
                <a:lnTo>
                  <a:pt x="86305" y="64980"/>
                </a:lnTo>
                <a:lnTo>
                  <a:pt x="77785" y="61126"/>
                </a:lnTo>
                <a:lnTo>
                  <a:pt x="68741" y="58878"/>
                </a:lnTo>
                <a:lnTo>
                  <a:pt x="59079" y="58149"/>
                </a:lnTo>
                <a:close/>
              </a:path>
              <a:path w="109219" h="164464">
                <a:moveTo>
                  <a:pt x="97681" y="17169"/>
                </a:moveTo>
                <a:lnTo>
                  <a:pt x="67723" y="17169"/>
                </a:lnTo>
                <a:lnTo>
                  <a:pt x="75343" y="20979"/>
                </a:lnTo>
                <a:lnTo>
                  <a:pt x="80047" y="27646"/>
                </a:lnTo>
                <a:lnTo>
                  <a:pt x="82963" y="31455"/>
                </a:lnTo>
                <a:lnTo>
                  <a:pt x="84868" y="36219"/>
                </a:lnTo>
                <a:lnTo>
                  <a:pt x="85761" y="41934"/>
                </a:lnTo>
                <a:lnTo>
                  <a:pt x="105835" y="41934"/>
                </a:lnTo>
                <a:lnTo>
                  <a:pt x="105135" y="34790"/>
                </a:lnTo>
                <a:lnTo>
                  <a:pt x="103087" y="27645"/>
                </a:lnTo>
                <a:lnTo>
                  <a:pt x="99777" y="20503"/>
                </a:lnTo>
                <a:lnTo>
                  <a:pt x="97681" y="17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963448" y="4135684"/>
            <a:ext cx="58419" cy="159385"/>
          </a:xfrm>
          <a:custGeom>
            <a:avLst/>
            <a:gdLst/>
            <a:ahLst/>
            <a:cxnLst/>
            <a:rect l="l" t="t" r="r" b="b"/>
            <a:pathLst>
              <a:path w="58419" h="159385">
                <a:moveTo>
                  <a:pt x="58186" y="0"/>
                </a:moveTo>
                <a:lnTo>
                  <a:pt x="42934" y="0"/>
                </a:lnTo>
                <a:lnTo>
                  <a:pt x="40478" y="8448"/>
                </a:lnTo>
                <a:lnTo>
                  <a:pt x="37365" y="15180"/>
                </a:lnTo>
                <a:lnTo>
                  <a:pt x="0" y="30489"/>
                </a:lnTo>
                <a:lnTo>
                  <a:pt x="0" y="45729"/>
                </a:lnTo>
                <a:lnTo>
                  <a:pt x="37219" y="45729"/>
                </a:lnTo>
                <a:lnTo>
                  <a:pt x="37219" y="159172"/>
                </a:lnTo>
                <a:lnTo>
                  <a:pt x="58186" y="159172"/>
                </a:lnTo>
                <a:lnTo>
                  <a:pt x="581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074996" y="4134791"/>
            <a:ext cx="113664" cy="160655"/>
          </a:xfrm>
          <a:custGeom>
            <a:avLst/>
            <a:gdLst/>
            <a:ahLst/>
            <a:cxnLst/>
            <a:rect l="l" t="t" r="r" b="b"/>
            <a:pathLst>
              <a:path w="113664" h="160654">
                <a:moveTo>
                  <a:pt x="89559" y="121072"/>
                </a:moveTo>
                <a:lnTo>
                  <a:pt x="69616" y="121072"/>
                </a:lnTo>
                <a:lnTo>
                  <a:pt x="69616" y="160065"/>
                </a:lnTo>
                <a:lnTo>
                  <a:pt x="89559" y="160065"/>
                </a:lnTo>
                <a:lnTo>
                  <a:pt x="89559" y="121072"/>
                </a:lnTo>
                <a:close/>
              </a:path>
              <a:path w="113664" h="160654">
                <a:moveTo>
                  <a:pt x="89559" y="0"/>
                </a:moveTo>
                <a:lnTo>
                  <a:pt x="73426" y="0"/>
                </a:lnTo>
                <a:lnTo>
                  <a:pt x="0" y="100998"/>
                </a:lnTo>
                <a:lnTo>
                  <a:pt x="0" y="121072"/>
                </a:lnTo>
                <a:lnTo>
                  <a:pt x="113455" y="121072"/>
                </a:lnTo>
                <a:lnTo>
                  <a:pt x="113455" y="103915"/>
                </a:lnTo>
                <a:lnTo>
                  <a:pt x="19049" y="103915"/>
                </a:lnTo>
                <a:lnTo>
                  <a:pt x="69616" y="31382"/>
                </a:lnTo>
                <a:lnTo>
                  <a:pt x="89559" y="31382"/>
                </a:lnTo>
                <a:lnTo>
                  <a:pt x="89559" y="0"/>
                </a:lnTo>
                <a:close/>
              </a:path>
              <a:path w="113664" h="160654">
                <a:moveTo>
                  <a:pt x="89559" y="31382"/>
                </a:moveTo>
                <a:lnTo>
                  <a:pt x="69616" y="31382"/>
                </a:lnTo>
                <a:lnTo>
                  <a:pt x="69616" y="103915"/>
                </a:lnTo>
                <a:lnTo>
                  <a:pt x="89559" y="103915"/>
                </a:lnTo>
                <a:lnTo>
                  <a:pt x="89559" y="313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976783" y="3792687"/>
            <a:ext cx="59690" cy="159385"/>
          </a:xfrm>
          <a:custGeom>
            <a:avLst/>
            <a:gdLst/>
            <a:ahLst/>
            <a:cxnLst/>
            <a:rect l="l" t="t" r="r" b="b"/>
            <a:pathLst>
              <a:path w="59689" h="159385">
                <a:moveTo>
                  <a:pt x="59210" y="0"/>
                </a:moveTo>
                <a:lnTo>
                  <a:pt x="42946" y="0"/>
                </a:lnTo>
                <a:lnTo>
                  <a:pt x="40644" y="8370"/>
                </a:lnTo>
                <a:lnTo>
                  <a:pt x="37878" y="15065"/>
                </a:lnTo>
                <a:lnTo>
                  <a:pt x="0" y="30492"/>
                </a:lnTo>
                <a:lnTo>
                  <a:pt x="0" y="45732"/>
                </a:lnTo>
                <a:lnTo>
                  <a:pt x="37231" y="45732"/>
                </a:lnTo>
                <a:lnTo>
                  <a:pt x="37231" y="159056"/>
                </a:lnTo>
                <a:lnTo>
                  <a:pt x="59210" y="159056"/>
                </a:lnTo>
                <a:lnTo>
                  <a:pt x="592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089343" y="3791681"/>
            <a:ext cx="109220" cy="164465"/>
          </a:xfrm>
          <a:custGeom>
            <a:avLst/>
            <a:gdLst/>
            <a:ahLst/>
            <a:cxnLst/>
            <a:rect l="l" t="t" r="r" b="b"/>
            <a:pathLst>
              <a:path w="109219" h="164464">
                <a:moveTo>
                  <a:pt x="54257" y="0"/>
                </a:moveTo>
                <a:lnTo>
                  <a:pt x="18050" y="13319"/>
                </a:lnTo>
                <a:lnTo>
                  <a:pt x="4703" y="43821"/>
                </a:lnTo>
                <a:lnTo>
                  <a:pt x="4703" y="53346"/>
                </a:lnTo>
                <a:lnTo>
                  <a:pt x="7632" y="60966"/>
                </a:lnTo>
                <a:lnTo>
                  <a:pt x="14228" y="66681"/>
                </a:lnTo>
                <a:lnTo>
                  <a:pt x="17157" y="69610"/>
                </a:lnTo>
                <a:lnTo>
                  <a:pt x="20967" y="72408"/>
                </a:lnTo>
                <a:lnTo>
                  <a:pt x="26682" y="75325"/>
                </a:lnTo>
                <a:lnTo>
                  <a:pt x="18050" y="78123"/>
                </a:lnTo>
                <a:lnTo>
                  <a:pt x="0" y="115342"/>
                </a:lnTo>
                <a:lnTo>
                  <a:pt x="899" y="126590"/>
                </a:lnTo>
                <a:lnTo>
                  <a:pt x="24039" y="157066"/>
                </a:lnTo>
                <a:lnTo>
                  <a:pt x="55269" y="163872"/>
                </a:lnTo>
                <a:lnTo>
                  <a:pt x="67420" y="162988"/>
                </a:lnTo>
                <a:lnTo>
                  <a:pt x="78140" y="160330"/>
                </a:lnTo>
                <a:lnTo>
                  <a:pt x="87428" y="155886"/>
                </a:lnTo>
                <a:lnTo>
                  <a:pt x="95286" y="149644"/>
                </a:lnTo>
                <a:lnTo>
                  <a:pt x="98107" y="145834"/>
                </a:lnTo>
                <a:lnTo>
                  <a:pt x="55269" y="145834"/>
                </a:lnTo>
                <a:lnTo>
                  <a:pt x="47221" y="145287"/>
                </a:lnTo>
                <a:lnTo>
                  <a:pt x="21860" y="123855"/>
                </a:lnTo>
                <a:lnTo>
                  <a:pt x="21860" y="105817"/>
                </a:lnTo>
                <a:lnTo>
                  <a:pt x="24777" y="98185"/>
                </a:lnTo>
                <a:lnTo>
                  <a:pt x="30492" y="93363"/>
                </a:lnTo>
                <a:lnTo>
                  <a:pt x="36219" y="87648"/>
                </a:lnTo>
                <a:lnTo>
                  <a:pt x="44720" y="84850"/>
                </a:lnTo>
                <a:lnTo>
                  <a:pt x="98084" y="84850"/>
                </a:lnTo>
                <a:lnTo>
                  <a:pt x="94274" y="81040"/>
                </a:lnTo>
                <a:lnTo>
                  <a:pt x="89571" y="78123"/>
                </a:lnTo>
                <a:lnTo>
                  <a:pt x="82844" y="74313"/>
                </a:lnTo>
                <a:lnTo>
                  <a:pt x="88559" y="71515"/>
                </a:lnTo>
                <a:lnTo>
                  <a:pt x="93381" y="67705"/>
                </a:lnTo>
                <a:lnTo>
                  <a:pt x="46637" y="67705"/>
                </a:lnTo>
                <a:lnTo>
                  <a:pt x="40029" y="64776"/>
                </a:lnTo>
                <a:lnTo>
                  <a:pt x="28587" y="57156"/>
                </a:lnTo>
                <a:lnTo>
                  <a:pt x="25670" y="50548"/>
                </a:lnTo>
                <a:lnTo>
                  <a:pt x="25670" y="37213"/>
                </a:lnTo>
                <a:lnTo>
                  <a:pt x="28587" y="30486"/>
                </a:lnTo>
                <a:lnTo>
                  <a:pt x="32397" y="25783"/>
                </a:lnTo>
                <a:lnTo>
                  <a:pt x="37100" y="20948"/>
                </a:lnTo>
                <a:lnTo>
                  <a:pt x="43839" y="18166"/>
                </a:lnTo>
                <a:lnTo>
                  <a:pt x="95880" y="18166"/>
                </a:lnTo>
                <a:lnTo>
                  <a:pt x="90464" y="12435"/>
                </a:lnTo>
                <a:lnTo>
                  <a:pt x="83358" y="6853"/>
                </a:lnTo>
                <a:lnTo>
                  <a:pt x="74883" y="2983"/>
                </a:lnTo>
                <a:lnTo>
                  <a:pt x="65147" y="730"/>
                </a:lnTo>
                <a:lnTo>
                  <a:pt x="54257" y="0"/>
                </a:lnTo>
                <a:close/>
              </a:path>
              <a:path w="109219" h="164464">
                <a:moveTo>
                  <a:pt x="98084" y="84850"/>
                </a:moveTo>
                <a:lnTo>
                  <a:pt x="63782" y="84850"/>
                </a:lnTo>
                <a:lnTo>
                  <a:pt x="71402" y="87648"/>
                </a:lnTo>
                <a:lnTo>
                  <a:pt x="78141" y="92470"/>
                </a:lnTo>
                <a:lnTo>
                  <a:pt x="82417" y="97129"/>
                </a:lnTo>
                <a:lnTo>
                  <a:pt x="85382" y="102589"/>
                </a:lnTo>
                <a:lnTo>
                  <a:pt x="87107" y="108930"/>
                </a:lnTo>
                <a:lnTo>
                  <a:pt x="87666" y="116235"/>
                </a:lnTo>
                <a:lnTo>
                  <a:pt x="87666" y="125760"/>
                </a:lnTo>
                <a:lnTo>
                  <a:pt x="84749" y="133380"/>
                </a:lnTo>
                <a:lnTo>
                  <a:pt x="78141" y="138202"/>
                </a:lnTo>
                <a:lnTo>
                  <a:pt x="72426" y="143929"/>
                </a:lnTo>
                <a:lnTo>
                  <a:pt x="64794" y="145834"/>
                </a:lnTo>
                <a:lnTo>
                  <a:pt x="98107" y="145834"/>
                </a:lnTo>
                <a:lnTo>
                  <a:pt x="100963" y="141978"/>
                </a:lnTo>
                <a:lnTo>
                  <a:pt x="105152" y="133410"/>
                </a:lnTo>
                <a:lnTo>
                  <a:pt x="107745" y="124127"/>
                </a:lnTo>
                <a:lnTo>
                  <a:pt x="108633" y="114318"/>
                </a:lnTo>
                <a:lnTo>
                  <a:pt x="108057" y="105591"/>
                </a:lnTo>
                <a:lnTo>
                  <a:pt x="106216" y="97825"/>
                </a:lnTo>
                <a:lnTo>
                  <a:pt x="102947" y="90938"/>
                </a:lnTo>
                <a:lnTo>
                  <a:pt x="98084" y="84850"/>
                </a:lnTo>
                <a:close/>
              </a:path>
              <a:path w="109219" h="164464">
                <a:moveTo>
                  <a:pt x="95880" y="18166"/>
                </a:moveTo>
                <a:lnTo>
                  <a:pt x="62889" y="18166"/>
                </a:lnTo>
                <a:lnTo>
                  <a:pt x="70521" y="20948"/>
                </a:lnTo>
                <a:lnTo>
                  <a:pt x="75212" y="25783"/>
                </a:lnTo>
                <a:lnTo>
                  <a:pt x="80046" y="30486"/>
                </a:lnTo>
                <a:lnTo>
                  <a:pt x="81951" y="36201"/>
                </a:lnTo>
                <a:lnTo>
                  <a:pt x="81951" y="49536"/>
                </a:lnTo>
                <a:lnTo>
                  <a:pt x="80046" y="55251"/>
                </a:lnTo>
                <a:lnTo>
                  <a:pt x="75212" y="60085"/>
                </a:lnTo>
                <a:lnTo>
                  <a:pt x="69497" y="64776"/>
                </a:lnTo>
                <a:lnTo>
                  <a:pt x="62889" y="67705"/>
                </a:lnTo>
                <a:lnTo>
                  <a:pt x="93381" y="67705"/>
                </a:lnTo>
                <a:lnTo>
                  <a:pt x="103799" y="40011"/>
                </a:lnTo>
                <a:lnTo>
                  <a:pt x="102931" y="32380"/>
                </a:lnTo>
                <a:lnTo>
                  <a:pt x="100373" y="25178"/>
                </a:lnTo>
                <a:lnTo>
                  <a:pt x="96194" y="18499"/>
                </a:lnTo>
                <a:lnTo>
                  <a:pt x="95880" y="181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208922" y="4782836"/>
            <a:ext cx="107950" cy="164465"/>
          </a:xfrm>
          <a:custGeom>
            <a:avLst/>
            <a:gdLst/>
            <a:ahLst/>
            <a:cxnLst/>
            <a:rect l="l" t="t" r="r" b="b"/>
            <a:pathLst>
              <a:path w="107950" h="164464">
                <a:moveTo>
                  <a:pt x="22859" y="121039"/>
                </a:moveTo>
                <a:lnTo>
                  <a:pt x="1889" y="121039"/>
                </a:lnTo>
                <a:lnTo>
                  <a:pt x="2747" y="129971"/>
                </a:lnTo>
                <a:lnTo>
                  <a:pt x="29405" y="161066"/>
                </a:lnTo>
                <a:lnTo>
                  <a:pt x="49560" y="163924"/>
                </a:lnTo>
                <a:lnTo>
                  <a:pt x="60813" y="162892"/>
                </a:lnTo>
                <a:lnTo>
                  <a:pt x="70841" y="159796"/>
                </a:lnTo>
                <a:lnTo>
                  <a:pt x="79663" y="154635"/>
                </a:lnTo>
                <a:lnTo>
                  <a:pt x="86955" y="147733"/>
                </a:lnTo>
                <a:lnTo>
                  <a:pt x="43830" y="147733"/>
                </a:lnTo>
                <a:lnTo>
                  <a:pt x="39014" y="146779"/>
                </a:lnTo>
                <a:lnTo>
                  <a:pt x="35204" y="143923"/>
                </a:lnTo>
                <a:lnTo>
                  <a:pt x="30060" y="140347"/>
                </a:lnTo>
                <a:lnTo>
                  <a:pt x="26174" y="135337"/>
                </a:lnTo>
                <a:lnTo>
                  <a:pt x="23717" y="128901"/>
                </a:lnTo>
                <a:lnTo>
                  <a:pt x="22859" y="121039"/>
                </a:lnTo>
                <a:close/>
              </a:path>
              <a:path w="107950" h="164464">
                <a:moveTo>
                  <a:pt x="107192" y="86724"/>
                </a:moveTo>
                <a:lnTo>
                  <a:pt x="87660" y="86724"/>
                </a:lnTo>
                <a:lnTo>
                  <a:pt x="85130" y="103705"/>
                </a:lnTo>
                <a:lnTo>
                  <a:pt x="81911" y="117464"/>
                </a:lnTo>
                <a:lnTo>
                  <a:pt x="56356" y="147004"/>
                </a:lnTo>
                <a:lnTo>
                  <a:pt x="49560" y="147733"/>
                </a:lnTo>
                <a:lnTo>
                  <a:pt x="86955" y="147733"/>
                </a:lnTo>
                <a:lnTo>
                  <a:pt x="105506" y="102453"/>
                </a:lnTo>
                <a:lnTo>
                  <a:pt x="107097" y="89228"/>
                </a:lnTo>
                <a:lnTo>
                  <a:pt x="107192" y="86724"/>
                </a:lnTo>
                <a:close/>
              </a:path>
              <a:path w="107950" h="164464">
                <a:moveTo>
                  <a:pt x="52334" y="0"/>
                </a:moveTo>
                <a:lnTo>
                  <a:pt x="13350" y="17169"/>
                </a:lnTo>
                <a:lnTo>
                  <a:pt x="0" y="55290"/>
                </a:lnTo>
                <a:lnTo>
                  <a:pt x="868" y="65634"/>
                </a:lnTo>
                <a:lnTo>
                  <a:pt x="29748" y="102223"/>
                </a:lnTo>
                <a:lnTo>
                  <a:pt x="50444" y="105799"/>
                </a:lnTo>
                <a:lnTo>
                  <a:pt x="58064" y="105799"/>
                </a:lnTo>
                <a:lnTo>
                  <a:pt x="64800" y="104845"/>
                </a:lnTo>
                <a:lnTo>
                  <a:pt x="71384" y="101989"/>
                </a:lnTo>
                <a:lnTo>
                  <a:pt x="78150" y="99130"/>
                </a:lnTo>
                <a:lnTo>
                  <a:pt x="83850" y="94344"/>
                </a:lnTo>
                <a:lnTo>
                  <a:pt x="86707" y="88629"/>
                </a:lnTo>
                <a:lnTo>
                  <a:pt x="52334" y="88629"/>
                </a:lnTo>
                <a:lnTo>
                  <a:pt x="44899" y="88078"/>
                </a:lnTo>
                <a:lnTo>
                  <a:pt x="20970" y="54339"/>
                </a:lnTo>
                <a:lnTo>
                  <a:pt x="21497" y="46825"/>
                </a:lnTo>
                <a:lnTo>
                  <a:pt x="53370" y="18120"/>
                </a:lnTo>
                <a:lnTo>
                  <a:pt x="92760" y="18120"/>
                </a:lnTo>
                <a:lnTo>
                  <a:pt x="86637" y="11330"/>
                </a:lnTo>
                <a:lnTo>
                  <a:pt x="77043" y="5037"/>
                </a:lnTo>
                <a:lnTo>
                  <a:pt x="65656" y="1259"/>
                </a:lnTo>
                <a:lnTo>
                  <a:pt x="52334" y="0"/>
                </a:lnTo>
                <a:close/>
              </a:path>
              <a:path w="107950" h="164464">
                <a:moveTo>
                  <a:pt x="92760" y="18120"/>
                </a:moveTo>
                <a:lnTo>
                  <a:pt x="61874" y="18120"/>
                </a:lnTo>
                <a:lnTo>
                  <a:pt x="69494" y="21930"/>
                </a:lnTo>
                <a:lnTo>
                  <a:pt x="75194" y="27645"/>
                </a:lnTo>
                <a:lnTo>
                  <a:pt x="79539" y="32467"/>
                </a:lnTo>
                <a:lnTo>
                  <a:pt x="82501" y="38364"/>
                </a:lnTo>
                <a:lnTo>
                  <a:pt x="84195" y="45336"/>
                </a:lnTo>
                <a:lnTo>
                  <a:pt x="84734" y="53385"/>
                </a:lnTo>
                <a:lnTo>
                  <a:pt x="84036" y="62524"/>
                </a:lnTo>
                <a:lnTo>
                  <a:pt x="60990" y="88629"/>
                </a:lnTo>
                <a:lnTo>
                  <a:pt x="86707" y="88629"/>
                </a:lnTo>
                <a:lnTo>
                  <a:pt x="87660" y="86724"/>
                </a:lnTo>
                <a:lnTo>
                  <a:pt x="107192" y="86724"/>
                </a:lnTo>
                <a:lnTo>
                  <a:pt x="107624" y="75294"/>
                </a:lnTo>
                <a:lnTo>
                  <a:pt x="101010" y="31455"/>
                </a:lnTo>
                <a:lnTo>
                  <a:pt x="94578" y="20137"/>
                </a:lnTo>
                <a:lnTo>
                  <a:pt x="92760" y="181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332792" y="4782836"/>
            <a:ext cx="111760" cy="164465"/>
          </a:xfrm>
          <a:custGeom>
            <a:avLst/>
            <a:gdLst/>
            <a:ahLst/>
            <a:cxnLst/>
            <a:rect l="l" t="t" r="r" b="b"/>
            <a:pathLst>
              <a:path w="111760" h="164464">
                <a:moveTo>
                  <a:pt x="20970" y="110560"/>
                </a:moveTo>
                <a:lnTo>
                  <a:pt x="0" y="110560"/>
                </a:lnTo>
                <a:lnTo>
                  <a:pt x="868" y="121471"/>
                </a:lnTo>
                <a:lnTo>
                  <a:pt x="20650" y="155486"/>
                </a:lnTo>
                <a:lnTo>
                  <a:pt x="54254" y="163924"/>
                </a:lnTo>
                <a:lnTo>
                  <a:pt x="67129" y="163031"/>
                </a:lnTo>
                <a:lnTo>
                  <a:pt x="78455" y="160353"/>
                </a:lnTo>
                <a:lnTo>
                  <a:pt x="88158" y="155889"/>
                </a:lnTo>
                <a:lnTo>
                  <a:pt x="96164" y="149638"/>
                </a:lnTo>
                <a:lnTo>
                  <a:pt x="99560" y="145828"/>
                </a:lnTo>
                <a:lnTo>
                  <a:pt x="55260" y="145828"/>
                </a:lnTo>
                <a:lnTo>
                  <a:pt x="45979" y="145098"/>
                </a:lnTo>
                <a:lnTo>
                  <a:pt x="21854" y="121039"/>
                </a:lnTo>
                <a:lnTo>
                  <a:pt x="20970" y="110560"/>
                </a:lnTo>
                <a:close/>
              </a:path>
              <a:path w="111760" h="164464">
                <a:moveTo>
                  <a:pt x="102743" y="85770"/>
                </a:moveTo>
                <a:lnTo>
                  <a:pt x="52364" y="85770"/>
                </a:lnTo>
                <a:lnTo>
                  <a:pt x="60563" y="86276"/>
                </a:lnTo>
                <a:lnTo>
                  <a:pt x="67962" y="87676"/>
                </a:lnTo>
                <a:lnTo>
                  <a:pt x="74481" y="89790"/>
                </a:lnTo>
                <a:lnTo>
                  <a:pt x="80040" y="92439"/>
                </a:lnTo>
                <a:lnTo>
                  <a:pt x="86654" y="97225"/>
                </a:lnTo>
                <a:lnTo>
                  <a:pt x="90464" y="104845"/>
                </a:lnTo>
                <a:lnTo>
                  <a:pt x="90464" y="124849"/>
                </a:lnTo>
                <a:lnTo>
                  <a:pt x="55260" y="145828"/>
                </a:lnTo>
                <a:lnTo>
                  <a:pt x="99560" y="145828"/>
                </a:lnTo>
                <a:lnTo>
                  <a:pt x="103012" y="141954"/>
                </a:lnTo>
                <a:lnTo>
                  <a:pt x="107765" y="133194"/>
                </a:lnTo>
                <a:lnTo>
                  <a:pt x="110536" y="123363"/>
                </a:lnTo>
                <a:lnTo>
                  <a:pt x="111434" y="112465"/>
                </a:lnTo>
                <a:lnTo>
                  <a:pt x="111434" y="102940"/>
                </a:lnTo>
                <a:lnTo>
                  <a:pt x="109514" y="95307"/>
                </a:lnTo>
                <a:lnTo>
                  <a:pt x="104820" y="88629"/>
                </a:lnTo>
                <a:lnTo>
                  <a:pt x="102743" y="85770"/>
                </a:lnTo>
                <a:close/>
              </a:path>
              <a:path w="111760" h="164464">
                <a:moveTo>
                  <a:pt x="49560" y="68625"/>
                </a:moveTo>
                <a:lnTo>
                  <a:pt x="43830" y="68625"/>
                </a:lnTo>
                <a:lnTo>
                  <a:pt x="43830" y="86724"/>
                </a:lnTo>
                <a:lnTo>
                  <a:pt x="45750" y="85770"/>
                </a:lnTo>
                <a:lnTo>
                  <a:pt x="102743" y="85770"/>
                </a:lnTo>
                <a:lnTo>
                  <a:pt x="99974" y="81960"/>
                </a:lnTo>
                <a:lnTo>
                  <a:pt x="93390" y="77199"/>
                </a:lnTo>
                <a:lnTo>
                  <a:pt x="84734" y="75294"/>
                </a:lnTo>
                <a:lnTo>
                  <a:pt x="90464" y="73389"/>
                </a:lnTo>
                <a:lnTo>
                  <a:pt x="94274" y="70530"/>
                </a:lnTo>
                <a:lnTo>
                  <a:pt x="95225" y="69579"/>
                </a:lnTo>
                <a:lnTo>
                  <a:pt x="50444" y="69579"/>
                </a:lnTo>
                <a:lnTo>
                  <a:pt x="49560" y="68625"/>
                </a:lnTo>
                <a:close/>
              </a:path>
              <a:path w="111760" h="164464">
                <a:moveTo>
                  <a:pt x="98655" y="18120"/>
                </a:moveTo>
                <a:lnTo>
                  <a:pt x="63794" y="18120"/>
                </a:lnTo>
                <a:lnTo>
                  <a:pt x="70530" y="20979"/>
                </a:lnTo>
                <a:lnTo>
                  <a:pt x="76230" y="24789"/>
                </a:lnTo>
                <a:lnTo>
                  <a:pt x="81960" y="29550"/>
                </a:lnTo>
                <a:lnTo>
                  <a:pt x="84734" y="35265"/>
                </a:lnTo>
                <a:lnTo>
                  <a:pt x="84734" y="54339"/>
                </a:lnTo>
                <a:lnTo>
                  <a:pt x="80924" y="61959"/>
                </a:lnTo>
                <a:lnTo>
                  <a:pt x="72420" y="65769"/>
                </a:lnTo>
                <a:lnTo>
                  <a:pt x="67604" y="67674"/>
                </a:lnTo>
                <a:lnTo>
                  <a:pt x="60990" y="69579"/>
                </a:lnTo>
                <a:lnTo>
                  <a:pt x="95225" y="69579"/>
                </a:lnTo>
                <a:lnTo>
                  <a:pt x="98084" y="66720"/>
                </a:lnTo>
                <a:lnTo>
                  <a:pt x="102930" y="60054"/>
                </a:lnTo>
                <a:lnTo>
                  <a:pt x="105704" y="52434"/>
                </a:lnTo>
                <a:lnTo>
                  <a:pt x="105704" y="42885"/>
                </a:lnTo>
                <a:lnTo>
                  <a:pt x="104835" y="32884"/>
                </a:lnTo>
                <a:lnTo>
                  <a:pt x="102275" y="24309"/>
                </a:lnTo>
                <a:lnTo>
                  <a:pt x="98655" y="18120"/>
                </a:lnTo>
                <a:close/>
              </a:path>
              <a:path w="111760" h="164464">
                <a:moveTo>
                  <a:pt x="54254" y="0"/>
                </a:moveTo>
                <a:lnTo>
                  <a:pt x="11429" y="22884"/>
                </a:lnTo>
                <a:lnTo>
                  <a:pt x="4693" y="52434"/>
                </a:lnTo>
                <a:lnTo>
                  <a:pt x="23774" y="52434"/>
                </a:lnTo>
                <a:lnTo>
                  <a:pt x="24780" y="43839"/>
                </a:lnTo>
                <a:lnTo>
                  <a:pt x="25664" y="37170"/>
                </a:lnTo>
                <a:lnTo>
                  <a:pt x="56174" y="18120"/>
                </a:lnTo>
                <a:lnTo>
                  <a:pt x="98655" y="18120"/>
                </a:lnTo>
                <a:lnTo>
                  <a:pt x="98092" y="17158"/>
                </a:lnTo>
                <a:lnTo>
                  <a:pt x="92354" y="11429"/>
                </a:lnTo>
                <a:lnTo>
                  <a:pt x="84678" y="6429"/>
                </a:lnTo>
                <a:lnTo>
                  <a:pt x="75841" y="2857"/>
                </a:lnTo>
                <a:lnTo>
                  <a:pt x="65736" y="714"/>
                </a:lnTo>
                <a:lnTo>
                  <a:pt x="542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481187" y="4788551"/>
            <a:ext cx="59690" cy="159385"/>
          </a:xfrm>
          <a:custGeom>
            <a:avLst/>
            <a:gdLst/>
            <a:ahLst/>
            <a:cxnLst/>
            <a:rect l="l" t="t" r="r" b="b"/>
            <a:pathLst>
              <a:path w="59689" h="159385">
                <a:moveTo>
                  <a:pt x="59100" y="0"/>
                </a:moveTo>
                <a:lnTo>
                  <a:pt x="42824" y="0"/>
                </a:lnTo>
                <a:lnTo>
                  <a:pt x="40390" y="8422"/>
                </a:lnTo>
                <a:lnTo>
                  <a:pt x="37387" y="15140"/>
                </a:lnTo>
                <a:lnTo>
                  <a:pt x="0" y="30504"/>
                </a:lnTo>
                <a:lnTo>
                  <a:pt x="0" y="45744"/>
                </a:lnTo>
                <a:lnTo>
                  <a:pt x="37094" y="45744"/>
                </a:lnTo>
                <a:lnTo>
                  <a:pt x="37094" y="159163"/>
                </a:lnTo>
                <a:lnTo>
                  <a:pt x="59100" y="159163"/>
                </a:lnTo>
                <a:lnTo>
                  <a:pt x="59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600242" y="4782836"/>
            <a:ext cx="97790" cy="165100"/>
          </a:xfrm>
          <a:custGeom>
            <a:avLst/>
            <a:gdLst/>
            <a:ahLst/>
            <a:cxnLst/>
            <a:rect l="l" t="t" r="r" b="b"/>
            <a:pathLst>
              <a:path w="97789" h="165100">
                <a:moveTo>
                  <a:pt x="20086" y="0"/>
                </a:moveTo>
                <a:lnTo>
                  <a:pt x="0" y="0"/>
                </a:lnTo>
                <a:lnTo>
                  <a:pt x="0" y="164878"/>
                </a:lnTo>
                <a:lnTo>
                  <a:pt x="20086" y="164878"/>
                </a:lnTo>
                <a:lnTo>
                  <a:pt x="20086" y="101035"/>
                </a:lnTo>
                <a:lnTo>
                  <a:pt x="20784" y="90335"/>
                </a:lnTo>
                <a:lnTo>
                  <a:pt x="42329" y="61005"/>
                </a:lnTo>
                <a:lnTo>
                  <a:pt x="20086" y="61005"/>
                </a:lnTo>
                <a:lnTo>
                  <a:pt x="20086" y="0"/>
                </a:lnTo>
                <a:close/>
              </a:path>
              <a:path w="97789" h="165100">
                <a:moveTo>
                  <a:pt x="91817" y="60054"/>
                </a:moveTo>
                <a:lnTo>
                  <a:pt x="62880" y="60054"/>
                </a:lnTo>
                <a:lnTo>
                  <a:pt x="69646" y="63864"/>
                </a:lnTo>
                <a:lnTo>
                  <a:pt x="73456" y="70530"/>
                </a:lnTo>
                <a:lnTo>
                  <a:pt x="75346" y="74340"/>
                </a:lnTo>
                <a:lnTo>
                  <a:pt x="76230" y="81009"/>
                </a:lnTo>
                <a:lnTo>
                  <a:pt x="76230" y="164878"/>
                </a:lnTo>
                <a:lnTo>
                  <a:pt x="97322" y="164878"/>
                </a:lnTo>
                <a:lnTo>
                  <a:pt x="97322" y="87675"/>
                </a:lnTo>
                <a:lnTo>
                  <a:pt x="96981" y="79490"/>
                </a:lnTo>
                <a:lnTo>
                  <a:pt x="96011" y="72197"/>
                </a:lnTo>
                <a:lnTo>
                  <a:pt x="94493" y="65976"/>
                </a:lnTo>
                <a:lnTo>
                  <a:pt x="92506" y="61005"/>
                </a:lnTo>
                <a:lnTo>
                  <a:pt x="91817" y="60054"/>
                </a:lnTo>
                <a:close/>
              </a:path>
              <a:path w="97789" h="165100">
                <a:moveTo>
                  <a:pt x="57180" y="41934"/>
                </a:moveTo>
                <a:lnTo>
                  <a:pt x="47640" y="41934"/>
                </a:lnTo>
                <a:lnTo>
                  <a:pt x="39136" y="44790"/>
                </a:lnTo>
                <a:lnTo>
                  <a:pt x="33406" y="48600"/>
                </a:lnTo>
                <a:lnTo>
                  <a:pt x="29596" y="51459"/>
                </a:lnTo>
                <a:lnTo>
                  <a:pt x="24780" y="55290"/>
                </a:lnTo>
                <a:lnTo>
                  <a:pt x="20086" y="61005"/>
                </a:lnTo>
                <a:lnTo>
                  <a:pt x="42329" y="61005"/>
                </a:lnTo>
                <a:lnTo>
                  <a:pt x="44866" y="60054"/>
                </a:lnTo>
                <a:lnTo>
                  <a:pt x="91817" y="60054"/>
                </a:lnTo>
                <a:lnTo>
                  <a:pt x="86554" y="52792"/>
                </a:lnTo>
                <a:lnTo>
                  <a:pt x="78741" y="46818"/>
                </a:lnTo>
                <a:lnTo>
                  <a:pt x="68979" y="43169"/>
                </a:lnTo>
                <a:lnTo>
                  <a:pt x="57180" y="419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728959" y="4825721"/>
            <a:ext cx="58419" cy="122555"/>
          </a:xfrm>
          <a:custGeom>
            <a:avLst/>
            <a:gdLst/>
            <a:ahLst/>
            <a:cxnLst/>
            <a:rect l="l" t="t" r="r" b="b"/>
            <a:pathLst>
              <a:path w="58420" h="122554">
                <a:moveTo>
                  <a:pt x="19049" y="2859"/>
                </a:moveTo>
                <a:lnTo>
                  <a:pt x="0" y="2859"/>
                </a:lnTo>
                <a:lnTo>
                  <a:pt x="0" y="121993"/>
                </a:lnTo>
                <a:lnTo>
                  <a:pt x="20055" y="121993"/>
                </a:lnTo>
                <a:lnTo>
                  <a:pt x="20055" y="44790"/>
                </a:lnTo>
                <a:lnTo>
                  <a:pt x="22859" y="37170"/>
                </a:lnTo>
                <a:lnTo>
                  <a:pt x="28559" y="30504"/>
                </a:lnTo>
                <a:lnTo>
                  <a:pt x="33406" y="23835"/>
                </a:lnTo>
                <a:lnTo>
                  <a:pt x="35943" y="22884"/>
                </a:lnTo>
                <a:lnTo>
                  <a:pt x="19049" y="22884"/>
                </a:lnTo>
                <a:lnTo>
                  <a:pt x="19049" y="2859"/>
                </a:lnTo>
                <a:close/>
              </a:path>
              <a:path w="58420" h="122554">
                <a:moveTo>
                  <a:pt x="58186" y="0"/>
                </a:moveTo>
                <a:lnTo>
                  <a:pt x="43830" y="0"/>
                </a:lnTo>
                <a:lnTo>
                  <a:pt x="36210" y="2859"/>
                </a:lnTo>
                <a:lnTo>
                  <a:pt x="24749" y="14310"/>
                </a:lnTo>
                <a:lnTo>
                  <a:pt x="20939" y="19074"/>
                </a:lnTo>
                <a:lnTo>
                  <a:pt x="19049" y="22884"/>
                </a:lnTo>
                <a:lnTo>
                  <a:pt x="35943" y="22884"/>
                </a:lnTo>
                <a:lnTo>
                  <a:pt x="41026" y="20979"/>
                </a:lnTo>
                <a:lnTo>
                  <a:pt x="58186" y="20979"/>
                </a:lnTo>
                <a:lnTo>
                  <a:pt x="581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810006" y="4788551"/>
            <a:ext cx="59690" cy="159385"/>
          </a:xfrm>
          <a:custGeom>
            <a:avLst/>
            <a:gdLst/>
            <a:ahLst/>
            <a:cxnLst/>
            <a:rect l="l" t="t" r="r" b="b"/>
            <a:pathLst>
              <a:path w="59689" h="159385">
                <a:moveTo>
                  <a:pt x="59070" y="0"/>
                </a:moveTo>
                <a:lnTo>
                  <a:pt x="43830" y="0"/>
                </a:lnTo>
                <a:lnTo>
                  <a:pt x="41316" y="8422"/>
                </a:lnTo>
                <a:lnTo>
                  <a:pt x="38210" y="15140"/>
                </a:lnTo>
                <a:lnTo>
                  <a:pt x="0" y="30504"/>
                </a:lnTo>
                <a:lnTo>
                  <a:pt x="0" y="45744"/>
                </a:lnTo>
                <a:lnTo>
                  <a:pt x="38130" y="45744"/>
                </a:lnTo>
                <a:lnTo>
                  <a:pt x="38130" y="159163"/>
                </a:lnTo>
                <a:lnTo>
                  <a:pt x="59070" y="159163"/>
                </a:lnTo>
                <a:lnTo>
                  <a:pt x="590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923330" y="4787597"/>
            <a:ext cx="111125" cy="164465"/>
          </a:xfrm>
          <a:custGeom>
            <a:avLst/>
            <a:gdLst/>
            <a:ahLst/>
            <a:cxnLst/>
            <a:rect l="l" t="t" r="r" b="b"/>
            <a:pathLst>
              <a:path w="111125" h="164464">
                <a:moveTo>
                  <a:pt x="55260" y="0"/>
                </a:moveTo>
                <a:lnTo>
                  <a:pt x="18738" y="16246"/>
                </a:lnTo>
                <a:lnTo>
                  <a:pt x="2049" y="57790"/>
                </a:lnTo>
                <a:lnTo>
                  <a:pt x="0" y="82914"/>
                </a:lnTo>
                <a:lnTo>
                  <a:pt x="465" y="96544"/>
                </a:lnTo>
                <a:lnTo>
                  <a:pt x="12466" y="139162"/>
                </a:lnTo>
                <a:lnTo>
                  <a:pt x="54376" y="163927"/>
                </a:lnTo>
                <a:lnTo>
                  <a:pt x="66702" y="162677"/>
                </a:lnTo>
                <a:lnTo>
                  <a:pt x="77485" y="158958"/>
                </a:lnTo>
                <a:lnTo>
                  <a:pt x="86768" y="152814"/>
                </a:lnTo>
                <a:lnTo>
                  <a:pt x="93183" y="145828"/>
                </a:lnTo>
                <a:lnTo>
                  <a:pt x="54376" y="145828"/>
                </a:lnTo>
                <a:lnTo>
                  <a:pt x="45622" y="144399"/>
                </a:lnTo>
                <a:lnTo>
                  <a:pt x="23412" y="105915"/>
                </a:lnTo>
                <a:lnTo>
                  <a:pt x="21976" y="83868"/>
                </a:lnTo>
                <a:lnTo>
                  <a:pt x="22503" y="68907"/>
                </a:lnTo>
                <a:lnTo>
                  <a:pt x="34818" y="27767"/>
                </a:lnTo>
                <a:lnTo>
                  <a:pt x="56296" y="18123"/>
                </a:lnTo>
                <a:lnTo>
                  <a:pt x="94239" y="18123"/>
                </a:lnTo>
                <a:lnTo>
                  <a:pt x="93194" y="16482"/>
                </a:lnTo>
                <a:lnTo>
                  <a:pt x="85773" y="9275"/>
                </a:lnTo>
                <a:lnTo>
                  <a:pt x="76916" y="4123"/>
                </a:lnTo>
                <a:lnTo>
                  <a:pt x="66715" y="1031"/>
                </a:lnTo>
                <a:lnTo>
                  <a:pt x="55260" y="0"/>
                </a:lnTo>
                <a:close/>
              </a:path>
              <a:path w="111125" h="164464">
                <a:moveTo>
                  <a:pt x="94239" y="18123"/>
                </a:moveTo>
                <a:lnTo>
                  <a:pt x="56296" y="18123"/>
                </a:lnTo>
                <a:lnTo>
                  <a:pt x="64841" y="19209"/>
                </a:lnTo>
                <a:lnTo>
                  <a:pt x="71986" y="22528"/>
                </a:lnTo>
                <a:lnTo>
                  <a:pt x="88321" y="67987"/>
                </a:lnTo>
                <a:lnTo>
                  <a:pt x="88696" y="81009"/>
                </a:lnTo>
                <a:lnTo>
                  <a:pt x="88136" y="98154"/>
                </a:lnTo>
                <a:lnTo>
                  <a:pt x="74345" y="137787"/>
                </a:lnTo>
                <a:lnTo>
                  <a:pt x="54376" y="145828"/>
                </a:lnTo>
                <a:lnTo>
                  <a:pt x="93183" y="145828"/>
                </a:lnTo>
                <a:lnTo>
                  <a:pt x="108834" y="103791"/>
                </a:lnTo>
                <a:lnTo>
                  <a:pt x="110550" y="80058"/>
                </a:lnTo>
                <a:lnTo>
                  <a:pt x="110090" y="66911"/>
                </a:lnTo>
                <a:lnTo>
                  <a:pt x="108711" y="54904"/>
                </a:lnTo>
                <a:lnTo>
                  <a:pt x="106416" y="44039"/>
                </a:lnTo>
                <a:lnTo>
                  <a:pt x="103208" y="34318"/>
                </a:lnTo>
                <a:lnTo>
                  <a:pt x="99090" y="25743"/>
                </a:lnTo>
                <a:lnTo>
                  <a:pt x="94239" y="181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057747" y="4825721"/>
            <a:ext cx="160655" cy="122555"/>
          </a:xfrm>
          <a:custGeom>
            <a:avLst/>
            <a:gdLst/>
            <a:ahLst/>
            <a:cxnLst/>
            <a:rect l="l" t="t" r="r" b="b"/>
            <a:pathLst>
              <a:path w="160654" h="122554">
                <a:moveTo>
                  <a:pt x="20086" y="2859"/>
                </a:moveTo>
                <a:lnTo>
                  <a:pt x="0" y="2859"/>
                </a:lnTo>
                <a:lnTo>
                  <a:pt x="0" y="121993"/>
                </a:lnTo>
                <a:lnTo>
                  <a:pt x="20086" y="121993"/>
                </a:lnTo>
                <a:lnTo>
                  <a:pt x="20086" y="58149"/>
                </a:lnTo>
                <a:lnTo>
                  <a:pt x="20629" y="47598"/>
                </a:lnTo>
                <a:lnTo>
                  <a:pt x="40403" y="19074"/>
                </a:lnTo>
                <a:lnTo>
                  <a:pt x="20086" y="19074"/>
                </a:lnTo>
                <a:lnTo>
                  <a:pt x="20086" y="2859"/>
                </a:lnTo>
                <a:close/>
              </a:path>
              <a:path w="160654" h="122554">
                <a:moveTo>
                  <a:pt x="111556" y="18120"/>
                </a:moveTo>
                <a:lnTo>
                  <a:pt x="58186" y="18120"/>
                </a:lnTo>
                <a:lnTo>
                  <a:pt x="63916" y="20979"/>
                </a:lnTo>
                <a:lnTo>
                  <a:pt x="66720" y="25740"/>
                </a:lnTo>
                <a:lnTo>
                  <a:pt x="68610" y="29550"/>
                </a:lnTo>
                <a:lnTo>
                  <a:pt x="69616" y="35265"/>
                </a:lnTo>
                <a:lnTo>
                  <a:pt x="69616" y="121993"/>
                </a:lnTo>
                <a:lnTo>
                  <a:pt x="90586" y="121993"/>
                </a:lnTo>
                <a:lnTo>
                  <a:pt x="90586" y="52422"/>
                </a:lnTo>
                <a:lnTo>
                  <a:pt x="91113" y="43828"/>
                </a:lnTo>
                <a:lnTo>
                  <a:pt x="92701" y="36577"/>
                </a:lnTo>
                <a:lnTo>
                  <a:pt x="95357" y="30577"/>
                </a:lnTo>
                <a:lnTo>
                  <a:pt x="99090" y="25740"/>
                </a:lnTo>
                <a:lnTo>
                  <a:pt x="104820" y="20979"/>
                </a:lnTo>
                <a:lnTo>
                  <a:pt x="111556" y="18120"/>
                </a:lnTo>
                <a:close/>
              </a:path>
              <a:path w="160654" h="122554">
                <a:moveTo>
                  <a:pt x="122986" y="0"/>
                </a:moveTo>
                <a:lnTo>
                  <a:pt x="115366" y="0"/>
                </a:lnTo>
                <a:lnTo>
                  <a:pt x="108630" y="954"/>
                </a:lnTo>
                <a:lnTo>
                  <a:pt x="102900" y="4764"/>
                </a:lnTo>
                <a:lnTo>
                  <a:pt x="97200" y="7619"/>
                </a:lnTo>
                <a:lnTo>
                  <a:pt x="91470" y="12405"/>
                </a:lnTo>
                <a:lnTo>
                  <a:pt x="86776" y="18120"/>
                </a:lnTo>
                <a:lnTo>
                  <a:pt x="124907" y="18120"/>
                </a:lnTo>
                <a:lnTo>
                  <a:pt x="129600" y="19074"/>
                </a:lnTo>
                <a:lnTo>
                  <a:pt x="133410" y="22884"/>
                </a:lnTo>
                <a:lnTo>
                  <a:pt x="137220" y="25740"/>
                </a:lnTo>
                <a:lnTo>
                  <a:pt x="139110" y="30504"/>
                </a:lnTo>
                <a:lnTo>
                  <a:pt x="139110" y="121993"/>
                </a:lnTo>
                <a:lnTo>
                  <a:pt x="160080" y="121993"/>
                </a:lnTo>
                <a:lnTo>
                  <a:pt x="160080" y="31455"/>
                </a:lnTo>
                <a:lnTo>
                  <a:pt x="159197" y="22884"/>
                </a:lnTo>
                <a:lnTo>
                  <a:pt x="155387" y="17169"/>
                </a:lnTo>
                <a:lnTo>
                  <a:pt x="150174" y="9654"/>
                </a:lnTo>
                <a:lnTo>
                  <a:pt x="143084" y="4289"/>
                </a:lnTo>
                <a:lnTo>
                  <a:pt x="134045" y="1071"/>
                </a:lnTo>
                <a:lnTo>
                  <a:pt x="122986" y="0"/>
                </a:lnTo>
                <a:close/>
              </a:path>
              <a:path w="160654" h="122554">
                <a:moveTo>
                  <a:pt x="64800" y="0"/>
                </a:moveTo>
                <a:lnTo>
                  <a:pt x="46756" y="0"/>
                </a:lnTo>
                <a:lnTo>
                  <a:pt x="39136" y="1904"/>
                </a:lnTo>
                <a:lnTo>
                  <a:pt x="32400" y="6669"/>
                </a:lnTo>
                <a:lnTo>
                  <a:pt x="28590" y="9549"/>
                </a:lnTo>
                <a:lnTo>
                  <a:pt x="24780" y="13359"/>
                </a:lnTo>
                <a:lnTo>
                  <a:pt x="20086" y="19074"/>
                </a:lnTo>
                <a:lnTo>
                  <a:pt x="40403" y="19074"/>
                </a:lnTo>
                <a:lnTo>
                  <a:pt x="42946" y="18120"/>
                </a:lnTo>
                <a:lnTo>
                  <a:pt x="86776" y="18120"/>
                </a:lnTo>
                <a:lnTo>
                  <a:pt x="84886" y="13359"/>
                </a:lnTo>
                <a:lnTo>
                  <a:pt x="81076" y="9549"/>
                </a:lnTo>
                <a:lnTo>
                  <a:pt x="78150" y="6669"/>
                </a:lnTo>
                <a:lnTo>
                  <a:pt x="72420" y="1904"/>
                </a:lnTo>
                <a:lnTo>
                  <a:pt x="64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258366" y="4828580"/>
            <a:ext cx="0" cy="119380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9134"/>
                </a:lnTo>
              </a:path>
            </a:pathLst>
          </a:custGeom>
          <a:ln w="20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248338" y="479522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20055" y="0"/>
                </a:lnTo>
              </a:path>
            </a:pathLst>
          </a:custGeom>
          <a:ln w="22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298905" y="4825721"/>
            <a:ext cx="97790" cy="122555"/>
          </a:xfrm>
          <a:custGeom>
            <a:avLst/>
            <a:gdLst/>
            <a:ahLst/>
            <a:cxnLst/>
            <a:rect l="l" t="t" r="r" b="b"/>
            <a:pathLst>
              <a:path w="97789" h="122554">
                <a:moveTo>
                  <a:pt x="19049" y="2859"/>
                </a:moveTo>
                <a:lnTo>
                  <a:pt x="0" y="2859"/>
                </a:lnTo>
                <a:lnTo>
                  <a:pt x="0" y="121993"/>
                </a:lnTo>
                <a:lnTo>
                  <a:pt x="19933" y="121993"/>
                </a:lnTo>
                <a:lnTo>
                  <a:pt x="19933" y="45744"/>
                </a:lnTo>
                <a:lnTo>
                  <a:pt x="20970" y="40980"/>
                </a:lnTo>
                <a:lnTo>
                  <a:pt x="41909" y="19074"/>
                </a:lnTo>
                <a:lnTo>
                  <a:pt x="19049" y="19074"/>
                </a:lnTo>
                <a:lnTo>
                  <a:pt x="19049" y="2859"/>
                </a:lnTo>
                <a:close/>
              </a:path>
              <a:path w="97789" h="122554">
                <a:moveTo>
                  <a:pt x="92696" y="18120"/>
                </a:moveTo>
                <a:lnTo>
                  <a:pt x="63764" y="18120"/>
                </a:lnTo>
                <a:lnTo>
                  <a:pt x="69494" y="21930"/>
                </a:lnTo>
                <a:lnTo>
                  <a:pt x="73304" y="28599"/>
                </a:lnTo>
                <a:lnTo>
                  <a:pt x="75194" y="33360"/>
                </a:lnTo>
                <a:lnTo>
                  <a:pt x="76230" y="39075"/>
                </a:lnTo>
                <a:lnTo>
                  <a:pt x="76230" y="121993"/>
                </a:lnTo>
                <a:lnTo>
                  <a:pt x="97170" y="121993"/>
                </a:lnTo>
                <a:lnTo>
                  <a:pt x="97170" y="44790"/>
                </a:lnTo>
                <a:lnTo>
                  <a:pt x="96829" y="36589"/>
                </a:lnTo>
                <a:lnTo>
                  <a:pt x="95859" y="29193"/>
                </a:lnTo>
                <a:lnTo>
                  <a:pt x="94341" y="22690"/>
                </a:lnTo>
                <a:lnTo>
                  <a:pt x="92696" y="18120"/>
                </a:lnTo>
                <a:close/>
              </a:path>
              <a:path w="97789" h="122554">
                <a:moveTo>
                  <a:pt x="58064" y="0"/>
                </a:moveTo>
                <a:lnTo>
                  <a:pt x="50413" y="0"/>
                </a:lnTo>
                <a:lnTo>
                  <a:pt x="42793" y="954"/>
                </a:lnTo>
                <a:lnTo>
                  <a:pt x="37094" y="4764"/>
                </a:lnTo>
                <a:lnTo>
                  <a:pt x="30479" y="7619"/>
                </a:lnTo>
                <a:lnTo>
                  <a:pt x="24780" y="12405"/>
                </a:lnTo>
                <a:lnTo>
                  <a:pt x="19049" y="19074"/>
                </a:lnTo>
                <a:lnTo>
                  <a:pt x="41909" y="19074"/>
                </a:lnTo>
                <a:lnTo>
                  <a:pt x="45719" y="18120"/>
                </a:lnTo>
                <a:lnTo>
                  <a:pt x="92696" y="18120"/>
                </a:lnTo>
                <a:lnTo>
                  <a:pt x="92354" y="17169"/>
                </a:lnTo>
                <a:lnTo>
                  <a:pt x="86490" y="9654"/>
                </a:lnTo>
                <a:lnTo>
                  <a:pt x="78821" y="4289"/>
                </a:lnTo>
                <a:lnTo>
                  <a:pt x="69345" y="1071"/>
                </a:lnTo>
                <a:lnTo>
                  <a:pt x="580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430395" y="4935332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859" y="0"/>
                </a:lnTo>
              </a:path>
            </a:pathLst>
          </a:custGeom>
          <a:ln w="24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208922" y="4441710"/>
            <a:ext cx="107950" cy="164465"/>
          </a:xfrm>
          <a:custGeom>
            <a:avLst/>
            <a:gdLst/>
            <a:ahLst/>
            <a:cxnLst/>
            <a:rect l="l" t="t" r="r" b="b"/>
            <a:pathLst>
              <a:path w="107950" h="164464">
                <a:moveTo>
                  <a:pt x="22859" y="120944"/>
                </a:moveTo>
                <a:lnTo>
                  <a:pt x="1889" y="120944"/>
                </a:lnTo>
                <a:lnTo>
                  <a:pt x="2747" y="129884"/>
                </a:lnTo>
                <a:lnTo>
                  <a:pt x="29405" y="160893"/>
                </a:lnTo>
                <a:lnTo>
                  <a:pt x="49560" y="163878"/>
                </a:lnTo>
                <a:lnTo>
                  <a:pt x="60813" y="162841"/>
                </a:lnTo>
                <a:lnTo>
                  <a:pt x="70841" y="159732"/>
                </a:lnTo>
                <a:lnTo>
                  <a:pt x="79663" y="154556"/>
                </a:lnTo>
                <a:lnTo>
                  <a:pt x="87299" y="147315"/>
                </a:lnTo>
                <a:lnTo>
                  <a:pt x="87704" y="146733"/>
                </a:lnTo>
                <a:lnTo>
                  <a:pt x="43830" y="146733"/>
                </a:lnTo>
                <a:lnTo>
                  <a:pt x="39014" y="145709"/>
                </a:lnTo>
                <a:lnTo>
                  <a:pt x="35204" y="143804"/>
                </a:lnTo>
                <a:lnTo>
                  <a:pt x="30060" y="140232"/>
                </a:lnTo>
                <a:lnTo>
                  <a:pt x="26174" y="135232"/>
                </a:lnTo>
                <a:lnTo>
                  <a:pt x="23717" y="128802"/>
                </a:lnTo>
                <a:lnTo>
                  <a:pt x="22859" y="120944"/>
                </a:lnTo>
                <a:close/>
              </a:path>
              <a:path w="107950" h="164464">
                <a:moveTo>
                  <a:pt x="107174" y="86642"/>
                </a:moveTo>
                <a:lnTo>
                  <a:pt x="87660" y="86642"/>
                </a:lnTo>
                <a:lnTo>
                  <a:pt x="85130" y="103620"/>
                </a:lnTo>
                <a:lnTo>
                  <a:pt x="81911" y="117396"/>
                </a:lnTo>
                <a:lnTo>
                  <a:pt x="56356" y="146017"/>
                </a:lnTo>
                <a:lnTo>
                  <a:pt x="49560" y="146733"/>
                </a:lnTo>
                <a:lnTo>
                  <a:pt x="87704" y="146733"/>
                </a:lnTo>
                <a:lnTo>
                  <a:pt x="105506" y="102248"/>
                </a:lnTo>
                <a:lnTo>
                  <a:pt x="107097" y="88766"/>
                </a:lnTo>
                <a:lnTo>
                  <a:pt x="107174" y="86642"/>
                </a:lnTo>
                <a:close/>
              </a:path>
              <a:path w="107950" h="164464">
                <a:moveTo>
                  <a:pt x="52334" y="0"/>
                </a:moveTo>
                <a:lnTo>
                  <a:pt x="13350" y="16133"/>
                </a:lnTo>
                <a:lnTo>
                  <a:pt x="0" y="54245"/>
                </a:lnTo>
                <a:lnTo>
                  <a:pt x="868" y="65150"/>
                </a:lnTo>
                <a:lnTo>
                  <a:pt x="21015" y="97705"/>
                </a:lnTo>
                <a:lnTo>
                  <a:pt x="50444" y="105692"/>
                </a:lnTo>
                <a:lnTo>
                  <a:pt x="58064" y="105692"/>
                </a:lnTo>
                <a:lnTo>
                  <a:pt x="64806" y="104808"/>
                </a:lnTo>
                <a:lnTo>
                  <a:pt x="71384" y="101882"/>
                </a:lnTo>
                <a:lnTo>
                  <a:pt x="78150" y="99084"/>
                </a:lnTo>
                <a:lnTo>
                  <a:pt x="83850" y="93369"/>
                </a:lnTo>
                <a:lnTo>
                  <a:pt x="86581" y="88547"/>
                </a:lnTo>
                <a:lnTo>
                  <a:pt x="52334" y="88547"/>
                </a:lnTo>
                <a:lnTo>
                  <a:pt x="44899" y="87862"/>
                </a:lnTo>
                <a:lnTo>
                  <a:pt x="20970" y="54245"/>
                </a:lnTo>
                <a:lnTo>
                  <a:pt x="21497" y="46628"/>
                </a:lnTo>
                <a:lnTo>
                  <a:pt x="53370" y="18038"/>
                </a:lnTo>
                <a:lnTo>
                  <a:pt x="92743" y="18038"/>
                </a:lnTo>
                <a:lnTo>
                  <a:pt x="86637" y="11279"/>
                </a:lnTo>
                <a:lnTo>
                  <a:pt x="77043" y="5009"/>
                </a:lnTo>
                <a:lnTo>
                  <a:pt x="65656" y="1251"/>
                </a:lnTo>
                <a:lnTo>
                  <a:pt x="52334" y="0"/>
                </a:lnTo>
                <a:close/>
              </a:path>
              <a:path w="107950" h="164464">
                <a:moveTo>
                  <a:pt x="92743" y="18038"/>
                </a:moveTo>
                <a:lnTo>
                  <a:pt x="61874" y="18038"/>
                </a:lnTo>
                <a:lnTo>
                  <a:pt x="69494" y="20967"/>
                </a:lnTo>
                <a:lnTo>
                  <a:pt x="75194" y="26682"/>
                </a:lnTo>
                <a:lnTo>
                  <a:pt x="79539" y="31510"/>
                </a:lnTo>
                <a:lnTo>
                  <a:pt x="82501" y="37494"/>
                </a:lnTo>
                <a:lnTo>
                  <a:pt x="84195" y="44739"/>
                </a:lnTo>
                <a:lnTo>
                  <a:pt x="84734" y="53352"/>
                </a:lnTo>
                <a:lnTo>
                  <a:pt x="84036" y="62041"/>
                </a:lnTo>
                <a:lnTo>
                  <a:pt x="60990" y="88547"/>
                </a:lnTo>
                <a:lnTo>
                  <a:pt x="86581" y="88547"/>
                </a:lnTo>
                <a:lnTo>
                  <a:pt x="87660" y="86642"/>
                </a:lnTo>
                <a:lnTo>
                  <a:pt x="107174" y="86642"/>
                </a:lnTo>
                <a:lnTo>
                  <a:pt x="107600" y="74997"/>
                </a:lnTo>
                <a:lnTo>
                  <a:pt x="101010" y="31385"/>
                </a:lnTo>
                <a:lnTo>
                  <a:pt x="94578" y="20069"/>
                </a:lnTo>
                <a:lnTo>
                  <a:pt x="92743" y="180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334682" y="4441710"/>
            <a:ext cx="109855" cy="164465"/>
          </a:xfrm>
          <a:custGeom>
            <a:avLst/>
            <a:gdLst/>
            <a:ahLst/>
            <a:cxnLst/>
            <a:rect l="l" t="t" r="r" b="b"/>
            <a:pathLst>
              <a:path w="109854" h="164464">
                <a:moveTo>
                  <a:pt x="54284" y="0"/>
                </a:moveTo>
                <a:lnTo>
                  <a:pt x="18433" y="16204"/>
                </a:lnTo>
                <a:lnTo>
                  <a:pt x="2007" y="57756"/>
                </a:lnTo>
                <a:lnTo>
                  <a:pt x="0" y="82832"/>
                </a:lnTo>
                <a:lnTo>
                  <a:pt x="460" y="96478"/>
                </a:lnTo>
                <a:lnTo>
                  <a:pt x="11460" y="139101"/>
                </a:lnTo>
                <a:lnTo>
                  <a:pt x="54284" y="163878"/>
                </a:lnTo>
                <a:lnTo>
                  <a:pt x="66164" y="162622"/>
                </a:lnTo>
                <a:lnTo>
                  <a:pt x="76676" y="158889"/>
                </a:lnTo>
                <a:lnTo>
                  <a:pt x="85820" y="152735"/>
                </a:lnTo>
                <a:lnTo>
                  <a:pt x="92233" y="145709"/>
                </a:lnTo>
                <a:lnTo>
                  <a:pt x="54284" y="145709"/>
                </a:lnTo>
                <a:lnTo>
                  <a:pt x="45572" y="144280"/>
                </a:lnTo>
                <a:lnTo>
                  <a:pt x="23195" y="105820"/>
                </a:lnTo>
                <a:lnTo>
                  <a:pt x="21884" y="83844"/>
                </a:lnTo>
                <a:lnTo>
                  <a:pt x="22410" y="68452"/>
                </a:lnTo>
                <a:lnTo>
                  <a:pt x="34344" y="27687"/>
                </a:lnTo>
                <a:lnTo>
                  <a:pt x="56174" y="18038"/>
                </a:lnTo>
                <a:lnTo>
                  <a:pt x="94198" y="18038"/>
                </a:lnTo>
                <a:lnTo>
                  <a:pt x="93144" y="16405"/>
                </a:lnTo>
                <a:lnTo>
                  <a:pt x="85629" y="9219"/>
                </a:lnTo>
                <a:lnTo>
                  <a:pt x="76620" y="4093"/>
                </a:lnTo>
                <a:lnTo>
                  <a:pt x="66157" y="1022"/>
                </a:lnTo>
                <a:lnTo>
                  <a:pt x="54284" y="0"/>
                </a:lnTo>
                <a:close/>
              </a:path>
              <a:path w="109854" h="164464">
                <a:moveTo>
                  <a:pt x="94198" y="18038"/>
                </a:moveTo>
                <a:lnTo>
                  <a:pt x="56174" y="18038"/>
                </a:lnTo>
                <a:lnTo>
                  <a:pt x="64785" y="19109"/>
                </a:lnTo>
                <a:lnTo>
                  <a:pt x="71936" y="22325"/>
                </a:lnTo>
                <a:lnTo>
                  <a:pt x="88077" y="67112"/>
                </a:lnTo>
                <a:lnTo>
                  <a:pt x="88574" y="80034"/>
                </a:lnTo>
                <a:lnTo>
                  <a:pt x="88031" y="97683"/>
                </a:lnTo>
                <a:lnTo>
                  <a:pt x="74245" y="137723"/>
                </a:lnTo>
                <a:lnTo>
                  <a:pt x="54284" y="145709"/>
                </a:lnTo>
                <a:lnTo>
                  <a:pt x="92233" y="145709"/>
                </a:lnTo>
                <a:lnTo>
                  <a:pt x="108126" y="103734"/>
                </a:lnTo>
                <a:lnTo>
                  <a:pt x="109545" y="80034"/>
                </a:lnTo>
                <a:lnTo>
                  <a:pt x="109192" y="66877"/>
                </a:lnTo>
                <a:lnTo>
                  <a:pt x="108070" y="54857"/>
                </a:lnTo>
                <a:lnTo>
                  <a:pt x="106082" y="43977"/>
                </a:lnTo>
                <a:lnTo>
                  <a:pt x="103131" y="34242"/>
                </a:lnTo>
                <a:lnTo>
                  <a:pt x="99120" y="25658"/>
                </a:lnTo>
                <a:lnTo>
                  <a:pt x="94198" y="180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208922" y="3753551"/>
            <a:ext cx="109220" cy="164465"/>
          </a:xfrm>
          <a:custGeom>
            <a:avLst/>
            <a:gdLst/>
            <a:ahLst/>
            <a:cxnLst/>
            <a:rect l="l" t="t" r="r" b="b"/>
            <a:pathLst>
              <a:path w="109220" h="164464">
                <a:moveTo>
                  <a:pt x="54254" y="0"/>
                </a:moveTo>
                <a:lnTo>
                  <a:pt x="18044" y="13350"/>
                </a:lnTo>
                <a:lnTo>
                  <a:pt x="4693" y="43830"/>
                </a:lnTo>
                <a:lnTo>
                  <a:pt x="4693" y="53370"/>
                </a:lnTo>
                <a:lnTo>
                  <a:pt x="7619" y="60984"/>
                </a:lnTo>
                <a:lnTo>
                  <a:pt x="14234" y="66711"/>
                </a:lnTo>
                <a:lnTo>
                  <a:pt x="17160" y="69628"/>
                </a:lnTo>
                <a:lnTo>
                  <a:pt x="20970" y="72426"/>
                </a:lnTo>
                <a:lnTo>
                  <a:pt x="26669" y="75343"/>
                </a:lnTo>
                <a:lnTo>
                  <a:pt x="18044" y="78141"/>
                </a:lnTo>
                <a:lnTo>
                  <a:pt x="0" y="115360"/>
                </a:lnTo>
                <a:lnTo>
                  <a:pt x="898" y="126608"/>
                </a:lnTo>
                <a:lnTo>
                  <a:pt x="24030" y="157084"/>
                </a:lnTo>
                <a:lnTo>
                  <a:pt x="55260" y="163890"/>
                </a:lnTo>
                <a:lnTo>
                  <a:pt x="67415" y="163007"/>
                </a:lnTo>
                <a:lnTo>
                  <a:pt x="78139" y="160348"/>
                </a:lnTo>
                <a:lnTo>
                  <a:pt x="87428" y="155904"/>
                </a:lnTo>
                <a:lnTo>
                  <a:pt x="95280" y="149662"/>
                </a:lnTo>
                <a:lnTo>
                  <a:pt x="98102" y="145852"/>
                </a:lnTo>
                <a:lnTo>
                  <a:pt x="55260" y="145852"/>
                </a:lnTo>
                <a:lnTo>
                  <a:pt x="47214" y="145305"/>
                </a:lnTo>
                <a:lnTo>
                  <a:pt x="21854" y="123873"/>
                </a:lnTo>
                <a:lnTo>
                  <a:pt x="21854" y="105835"/>
                </a:lnTo>
                <a:lnTo>
                  <a:pt x="24780" y="98215"/>
                </a:lnTo>
                <a:lnTo>
                  <a:pt x="30479" y="93381"/>
                </a:lnTo>
                <a:lnTo>
                  <a:pt x="36210" y="87666"/>
                </a:lnTo>
                <a:lnTo>
                  <a:pt x="44714" y="84868"/>
                </a:lnTo>
                <a:lnTo>
                  <a:pt x="98084" y="84868"/>
                </a:lnTo>
                <a:lnTo>
                  <a:pt x="94274" y="81058"/>
                </a:lnTo>
                <a:lnTo>
                  <a:pt x="89580" y="78141"/>
                </a:lnTo>
                <a:lnTo>
                  <a:pt x="82844" y="74331"/>
                </a:lnTo>
                <a:lnTo>
                  <a:pt x="88544" y="71533"/>
                </a:lnTo>
                <a:lnTo>
                  <a:pt x="93390" y="67723"/>
                </a:lnTo>
                <a:lnTo>
                  <a:pt x="46634" y="67723"/>
                </a:lnTo>
                <a:lnTo>
                  <a:pt x="40020" y="64794"/>
                </a:lnTo>
                <a:lnTo>
                  <a:pt x="28590" y="57174"/>
                </a:lnTo>
                <a:lnTo>
                  <a:pt x="25664" y="50566"/>
                </a:lnTo>
                <a:lnTo>
                  <a:pt x="25664" y="37246"/>
                </a:lnTo>
                <a:lnTo>
                  <a:pt x="28590" y="30510"/>
                </a:lnTo>
                <a:lnTo>
                  <a:pt x="32400" y="25664"/>
                </a:lnTo>
                <a:lnTo>
                  <a:pt x="37094" y="20970"/>
                </a:lnTo>
                <a:lnTo>
                  <a:pt x="43830" y="18044"/>
                </a:lnTo>
                <a:lnTo>
                  <a:pt x="95829" y="18044"/>
                </a:lnTo>
                <a:lnTo>
                  <a:pt x="90464" y="12344"/>
                </a:lnTo>
                <a:lnTo>
                  <a:pt x="83362" y="6815"/>
                </a:lnTo>
                <a:lnTo>
                  <a:pt x="74885" y="2971"/>
                </a:lnTo>
                <a:lnTo>
                  <a:pt x="65145" y="728"/>
                </a:lnTo>
                <a:lnTo>
                  <a:pt x="54254" y="0"/>
                </a:lnTo>
                <a:close/>
              </a:path>
              <a:path w="109220" h="164464">
                <a:moveTo>
                  <a:pt x="98084" y="84868"/>
                </a:moveTo>
                <a:lnTo>
                  <a:pt x="63764" y="84868"/>
                </a:lnTo>
                <a:lnTo>
                  <a:pt x="71384" y="87666"/>
                </a:lnTo>
                <a:lnTo>
                  <a:pt x="78150" y="92488"/>
                </a:lnTo>
                <a:lnTo>
                  <a:pt x="82414" y="97152"/>
                </a:lnTo>
                <a:lnTo>
                  <a:pt x="85374" y="102612"/>
                </a:lnTo>
                <a:lnTo>
                  <a:pt x="87100" y="108950"/>
                </a:lnTo>
                <a:lnTo>
                  <a:pt x="87660" y="116253"/>
                </a:lnTo>
                <a:lnTo>
                  <a:pt x="87660" y="125778"/>
                </a:lnTo>
                <a:lnTo>
                  <a:pt x="84734" y="133398"/>
                </a:lnTo>
                <a:lnTo>
                  <a:pt x="78150" y="138232"/>
                </a:lnTo>
                <a:lnTo>
                  <a:pt x="72420" y="143947"/>
                </a:lnTo>
                <a:lnTo>
                  <a:pt x="64800" y="145852"/>
                </a:lnTo>
                <a:lnTo>
                  <a:pt x="98102" y="145852"/>
                </a:lnTo>
                <a:lnTo>
                  <a:pt x="100954" y="142001"/>
                </a:lnTo>
                <a:lnTo>
                  <a:pt x="105144" y="133434"/>
                </a:lnTo>
                <a:lnTo>
                  <a:pt x="107740" y="124152"/>
                </a:lnTo>
                <a:lnTo>
                  <a:pt x="108630" y="114348"/>
                </a:lnTo>
                <a:lnTo>
                  <a:pt x="108054" y="105615"/>
                </a:lnTo>
                <a:lnTo>
                  <a:pt x="106215" y="97844"/>
                </a:lnTo>
                <a:lnTo>
                  <a:pt x="102947" y="90956"/>
                </a:lnTo>
                <a:lnTo>
                  <a:pt x="98084" y="84868"/>
                </a:lnTo>
                <a:close/>
              </a:path>
              <a:path w="109220" h="164464">
                <a:moveTo>
                  <a:pt x="95829" y="18044"/>
                </a:moveTo>
                <a:lnTo>
                  <a:pt x="62880" y="18044"/>
                </a:lnTo>
                <a:lnTo>
                  <a:pt x="70530" y="20970"/>
                </a:lnTo>
                <a:lnTo>
                  <a:pt x="80040" y="30510"/>
                </a:lnTo>
                <a:lnTo>
                  <a:pt x="81960" y="36210"/>
                </a:lnTo>
                <a:lnTo>
                  <a:pt x="81960" y="49560"/>
                </a:lnTo>
                <a:lnTo>
                  <a:pt x="80040" y="55260"/>
                </a:lnTo>
                <a:lnTo>
                  <a:pt x="75194" y="60103"/>
                </a:lnTo>
                <a:lnTo>
                  <a:pt x="69494" y="64794"/>
                </a:lnTo>
                <a:lnTo>
                  <a:pt x="62880" y="67723"/>
                </a:lnTo>
                <a:lnTo>
                  <a:pt x="93390" y="67723"/>
                </a:lnTo>
                <a:lnTo>
                  <a:pt x="103784" y="40020"/>
                </a:lnTo>
                <a:lnTo>
                  <a:pt x="102916" y="32382"/>
                </a:lnTo>
                <a:lnTo>
                  <a:pt x="100359" y="25142"/>
                </a:lnTo>
                <a:lnTo>
                  <a:pt x="96184" y="18421"/>
                </a:lnTo>
                <a:lnTo>
                  <a:pt x="95829" y="180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349953" y="3754465"/>
            <a:ext cx="58419" cy="159385"/>
          </a:xfrm>
          <a:custGeom>
            <a:avLst/>
            <a:gdLst/>
            <a:ahLst/>
            <a:cxnLst/>
            <a:rect l="l" t="t" r="r" b="b"/>
            <a:pathLst>
              <a:path w="58420" h="159385">
                <a:moveTo>
                  <a:pt x="58064" y="0"/>
                </a:moveTo>
                <a:lnTo>
                  <a:pt x="42824" y="0"/>
                </a:lnTo>
                <a:lnTo>
                  <a:pt x="40361" y="8439"/>
                </a:lnTo>
                <a:lnTo>
                  <a:pt x="37246" y="15167"/>
                </a:lnTo>
                <a:lnTo>
                  <a:pt x="0" y="30601"/>
                </a:lnTo>
                <a:lnTo>
                  <a:pt x="0" y="45841"/>
                </a:lnTo>
                <a:lnTo>
                  <a:pt x="37094" y="45841"/>
                </a:lnTo>
                <a:lnTo>
                  <a:pt x="37094" y="159166"/>
                </a:lnTo>
                <a:lnTo>
                  <a:pt x="58064" y="159166"/>
                </a:lnTo>
                <a:lnTo>
                  <a:pt x="580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466862" y="4142421"/>
            <a:ext cx="109855" cy="161290"/>
          </a:xfrm>
          <a:custGeom>
            <a:avLst/>
            <a:gdLst/>
            <a:ahLst/>
            <a:cxnLst/>
            <a:rect l="l" t="t" r="r" b="b"/>
            <a:pathLst>
              <a:path w="109854" h="161289">
                <a:moveTo>
                  <a:pt x="20055" y="116229"/>
                </a:moveTo>
                <a:lnTo>
                  <a:pt x="0" y="116229"/>
                </a:lnTo>
                <a:lnTo>
                  <a:pt x="1621" y="126938"/>
                </a:lnTo>
                <a:lnTo>
                  <a:pt x="32640" y="158221"/>
                </a:lnTo>
                <a:lnTo>
                  <a:pt x="50566" y="161080"/>
                </a:lnTo>
                <a:lnTo>
                  <a:pt x="65045" y="160008"/>
                </a:lnTo>
                <a:lnTo>
                  <a:pt x="77198" y="156792"/>
                </a:lnTo>
                <a:lnTo>
                  <a:pt x="87213" y="151431"/>
                </a:lnTo>
                <a:lnTo>
                  <a:pt x="95280" y="143923"/>
                </a:lnTo>
                <a:lnTo>
                  <a:pt x="95988" y="142911"/>
                </a:lnTo>
                <a:lnTo>
                  <a:pt x="46725" y="142911"/>
                </a:lnTo>
                <a:lnTo>
                  <a:pt x="41026" y="142018"/>
                </a:lnTo>
                <a:lnTo>
                  <a:pt x="36179" y="140113"/>
                </a:lnTo>
                <a:lnTo>
                  <a:pt x="29918" y="135956"/>
                </a:lnTo>
                <a:lnTo>
                  <a:pt x="25271" y="130654"/>
                </a:lnTo>
                <a:lnTo>
                  <a:pt x="22047" y="124110"/>
                </a:lnTo>
                <a:lnTo>
                  <a:pt x="20055" y="116229"/>
                </a:lnTo>
                <a:close/>
              </a:path>
              <a:path w="109854" h="161289">
                <a:moveTo>
                  <a:pt x="97561" y="71521"/>
                </a:moveTo>
                <a:lnTo>
                  <a:pt x="53339" y="71521"/>
                </a:lnTo>
                <a:lnTo>
                  <a:pt x="60151" y="72205"/>
                </a:lnTo>
                <a:lnTo>
                  <a:pt x="66339" y="74140"/>
                </a:lnTo>
                <a:lnTo>
                  <a:pt x="87629" y="106704"/>
                </a:lnTo>
                <a:lnTo>
                  <a:pt x="87107" y="113520"/>
                </a:lnTo>
                <a:lnTo>
                  <a:pt x="61016" y="142197"/>
                </a:lnTo>
                <a:lnTo>
                  <a:pt x="52456" y="142911"/>
                </a:lnTo>
                <a:lnTo>
                  <a:pt x="95988" y="142911"/>
                </a:lnTo>
                <a:lnTo>
                  <a:pt x="101530" y="134993"/>
                </a:lnTo>
                <a:lnTo>
                  <a:pt x="106009" y="125348"/>
                </a:lnTo>
                <a:lnTo>
                  <a:pt x="108705" y="114986"/>
                </a:lnTo>
                <a:lnTo>
                  <a:pt x="109606" y="103906"/>
                </a:lnTo>
                <a:lnTo>
                  <a:pt x="108566" y="93537"/>
                </a:lnTo>
                <a:lnTo>
                  <a:pt x="105563" y="83999"/>
                </a:lnTo>
                <a:lnTo>
                  <a:pt x="100772" y="75362"/>
                </a:lnTo>
                <a:lnTo>
                  <a:pt x="97561" y="71521"/>
                </a:lnTo>
                <a:close/>
              </a:path>
              <a:path w="109854" h="161289">
                <a:moveTo>
                  <a:pt x="100096" y="0"/>
                </a:moveTo>
                <a:lnTo>
                  <a:pt x="17129" y="0"/>
                </a:lnTo>
                <a:lnTo>
                  <a:pt x="5699" y="85749"/>
                </a:lnTo>
                <a:lnTo>
                  <a:pt x="22859" y="86761"/>
                </a:lnTo>
                <a:lnTo>
                  <a:pt x="26669" y="81927"/>
                </a:lnTo>
                <a:lnTo>
                  <a:pt x="30479" y="78117"/>
                </a:lnTo>
                <a:lnTo>
                  <a:pt x="35295" y="76212"/>
                </a:lnTo>
                <a:lnTo>
                  <a:pt x="39989" y="73426"/>
                </a:lnTo>
                <a:lnTo>
                  <a:pt x="45719" y="71521"/>
                </a:lnTo>
                <a:lnTo>
                  <a:pt x="97561" y="71521"/>
                </a:lnTo>
                <a:lnTo>
                  <a:pt x="94366" y="67699"/>
                </a:lnTo>
                <a:lnTo>
                  <a:pt x="89232" y="63770"/>
                </a:lnTo>
                <a:lnTo>
                  <a:pt x="25786" y="63770"/>
                </a:lnTo>
                <a:lnTo>
                  <a:pt x="32369" y="19943"/>
                </a:lnTo>
                <a:lnTo>
                  <a:pt x="100096" y="19943"/>
                </a:lnTo>
                <a:lnTo>
                  <a:pt x="100096" y="0"/>
                </a:lnTo>
                <a:close/>
              </a:path>
              <a:path w="109854" h="161289">
                <a:moveTo>
                  <a:pt x="57149" y="53352"/>
                </a:moveTo>
                <a:lnTo>
                  <a:pt x="49529" y="53352"/>
                </a:lnTo>
                <a:lnTo>
                  <a:pt x="41909" y="55257"/>
                </a:lnTo>
                <a:lnTo>
                  <a:pt x="36179" y="57162"/>
                </a:lnTo>
                <a:lnTo>
                  <a:pt x="33406" y="59067"/>
                </a:lnTo>
                <a:lnTo>
                  <a:pt x="29596" y="60972"/>
                </a:lnTo>
                <a:lnTo>
                  <a:pt x="25786" y="63770"/>
                </a:lnTo>
                <a:lnTo>
                  <a:pt x="89232" y="63770"/>
                </a:lnTo>
                <a:lnTo>
                  <a:pt x="86120" y="61388"/>
                </a:lnTo>
                <a:lnTo>
                  <a:pt x="77186" y="56909"/>
                </a:lnTo>
                <a:lnTo>
                  <a:pt x="67538" y="54237"/>
                </a:lnTo>
                <a:lnTo>
                  <a:pt x="57149" y="533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600242" y="4134791"/>
            <a:ext cx="97790" cy="165100"/>
          </a:xfrm>
          <a:custGeom>
            <a:avLst/>
            <a:gdLst/>
            <a:ahLst/>
            <a:cxnLst/>
            <a:rect l="l" t="t" r="r" b="b"/>
            <a:pathLst>
              <a:path w="97789" h="165100">
                <a:moveTo>
                  <a:pt x="20086" y="0"/>
                </a:moveTo>
                <a:lnTo>
                  <a:pt x="0" y="0"/>
                </a:lnTo>
                <a:lnTo>
                  <a:pt x="0" y="164899"/>
                </a:lnTo>
                <a:lnTo>
                  <a:pt x="20086" y="164899"/>
                </a:lnTo>
                <a:lnTo>
                  <a:pt x="20086" y="100998"/>
                </a:lnTo>
                <a:lnTo>
                  <a:pt x="20784" y="90305"/>
                </a:lnTo>
                <a:lnTo>
                  <a:pt x="42202" y="60981"/>
                </a:lnTo>
                <a:lnTo>
                  <a:pt x="20086" y="60981"/>
                </a:lnTo>
                <a:lnTo>
                  <a:pt x="20086" y="0"/>
                </a:lnTo>
                <a:close/>
              </a:path>
              <a:path w="97789" h="165100">
                <a:moveTo>
                  <a:pt x="91766" y="59957"/>
                </a:moveTo>
                <a:lnTo>
                  <a:pt x="62880" y="59957"/>
                </a:lnTo>
                <a:lnTo>
                  <a:pt x="69646" y="63779"/>
                </a:lnTo>
                <a:lnTo>
                  <a:pt x="73456" y="70506"/>
                </a:lnTo>
                <a:lnTo>
                  <a:pt x="75346" y="74316"/>
                </a:lnTo>
                <a:lnTo>
                  <a:pt x="76230" y="81055"/>
                </a:lnTo>
                <a:lnTo>
                  <a:pt x="76230" y="164899"/>
                </a:lnTo>
                <a:lnTo>
                  <a:pt x="97322" y="164899"/>
                </a:lnTo>
                <a:lnTo>
                  <a:pt x="97322" y="87651"/>
                </a:lnTo>
                <a:lnTo>
                  <a:pt x="96981" y="79465"/>
                </a:lnTo>
                <a:lnTo>
                  <a:pt x="96011" y="72173"/>
                </a:lnTo>
                <a:lnTo>
                  <a:pt x="94493" y="65952"/>
                </a:lnTo>
                <a:lnTo>
                  <a:pt x="92506" y="60981"/>
                </a:lnTo>
                <a:lnTo>
                  <a:pt x="91766" y="59957"/>
                </a:lnTo>
                <a:close/>
              </a:path>
              <a:path w="97789" h="165100">
                <a:moveTo>
                  <a:pt x="57180" y="41919"/>
                </a:moveTo>
                <a:lnTo>
                  <a:pt x="47640" y="41919"/>
                </a:lnTo>
                <a:lnTo>
                  <a:pt x="39136" y="44717"/>
                </a:lnTo>
                <a:lnTo>
                  <a:pt x="33406" y="48527"/>
                </a:lnTo>
                <a:lnTo>
                  <a:pt x="29596" y="51456"/>
                </a:lnTo>
                <a:lnTo>
                  <a:pt x="24780" y="55266"/>
                </a:lnTo>
                <a:lnTo>
                  <a:pt x="20086" y="60981"/>
                </a:lnTo>
                <a:lnTo>
                  <a:pt x="42202" y="60981"/>
                </a:lnTo>
                <a:lnTo>
                  <a:pt x="44866" y="59957"/>
                </a:lnTo>
                <a:lnTo>
                  <a:pt x="91766" y="59957"/>
                </a:lnTo>
                <a:lnTo>
                  <a:pt x="86554" y="52748"/>
                </a:lnTo>
                <a:lnTo>
                  <a:pt x="78741" y="46779"/>
                </a:lnTo>
                <a:lnTo>
                  <a:pt x="68979" y="43146"/>
                </a:lnTo>
                <a:lnTo>
                  <a:pt x="57180" y="419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728959" y="4177603"/>
            <a:ext cx="58419" cy="122555"/>
          </a:xfrm>
          <a:custGeom>
            <a:avLst/>
            <a:gdLst/>
            <a:ahLst/>
            <a:cxnLst/>
            <a:rect l="l" t="t" r="r" b="b"/>
            <a:pathLst>
              <a:path w="58420" h="122554">
                <a:moveTo>
                  <a:pt x="19049" y="2916"/>
                </a:moveTo>
                <a:lnTo>
                  <a:pt x="0" y="2916"/>
                </a:lnTo>
                <a:lnTo>
                  <a:pt x="0" y="122087"/>
                </a:lnTo>
                <a:lnTo>
                  <a:pt x="20055" y="122087"/>
                </a:lnTo>
                <a:lnTo>
                  <a:pt x="20055" y="44839"/>
                </a:lnTo>
                <a:lnTo>
                  <a:pt x="22859" y="37219"/>
                </a:lnTo>
                <a:lnTo>
                  <a:pt x="28559" y="30492"/>
                </a:lnTo>
                <a:lnTo>
                  <a:pt x="33406" y="23884"/>
                </a:lnTo>
                <a:lnTo>
                  <a:pt x="36049" y="22872"/>
                </a:lnTo>
                <a:lnTo>
                  <a:pt x="19049" y="22872"/>
                </a:lnTo>
                <a:lnTo>
                  <a:pt x="19049" y="2916"/>
                </a:lnTo>
                <a:close/>
              </a:path>
              <a:path w="58420" h="122554">
                <a:moveTo>
                  <a:pt x="58186" y="0"/>
                </a:moveTo>
                <a:lnTo>
                  <a:pt x="43830" y="0"/>
                </a:lnTo>
                <a:lnTo>
                  <a:pt x="36210" y="2916"/>
                </a:lnTo>
                <a:lnTo>
                  <a:pt x="24749" y="14359"/>
                </a:lnTo>
                <a:lnTo>
                  <a:pt x="20939" y="19062"/>
                </a:lnTo>
                <a:lnTo>
                  <a:pt x="19049" y="22872"/>
                </a:lnTo>
                <a:lnTo>
                  <a:pt x="36049" y="22872"/>
                </a:lnTo>
                <a:lnTo>
                  <a:pt x="41026" y="20967"/>
                </a:lnTo>
                <a:lnTo>
                  <a:pt x="58186" y="20967"/>
                </a:lnTo>
                <a:lnTo>
                  <a:pt x="581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795650" y="4139495"/>
            <a:ext cx="109855" cy="160655"/>
          </a:xfrm>
          <a:custGeom>
            <a:avLst/>
            <a:gdLst/>
            <a:ahLst/>
            <a:cxnLst/>
            <a:rect l="l" t="t" r="r" b="b"/>
            <a:pathLst>
              <a:path w="109854" h="160654">
                <a:moveTo>
                  <a:pt x="99905" y="18166"/>
                </a:moveTo>
                <a:lnTo>
                  <a:pt x="66690" y="18166"/>
                </a:lnTo>
                <a:lnTo>
                  <a:pt x="74310" y="20964"/>
                </a:lnTo>
                <a:lnTo>
                  <a:pt x="84856" y="31501"/>
                </a:lnTo>
                <a:lnTo>
                  <a:pt x="87660" y="39121"/>
                </a:lnTo>
                <a:lnTo>
                  <a:pt x="87660" y="56278"/>
                </a:lnTo>
                <a:lnTo>
                  <a:pt x="59070" y="83972"/>
                </a:lnTo>
                <a:lnTo>
                  <a:pt x="37216" y="96295"/>
                </a:lnTo>
                <a:lnTo>
                  <a:pt x="27356" y="102780"/>
                </a:lnTo>
                <a:lnTo>
                  <a:pt x="2884" y="140615"/>
                </a:lnTo>
                <a:lnTo>
                  <a:pt x="0" y="160196"/>
                </a:lnTo>
                <a:lnTo>
                  <a:pt x="109636" y="160196"/>
                </a:lnTo>
                <a:lnTo>
                  <a:pt x="109636" y="141134"/>
                </a:lnTo>
                <a:lnTo>
                  <a:pt x="21976" y="141134"/>
                </a:lnTo>
                <a:lnTo>
                  <a:pt x="23938" y="135006"/>
                </a:lnTo>
                <a:lnTo>
                  <a:pt x="26955" y="129435"/>
                </a:lnTo>
                <a:lnTo>
                  <a:pt x="31041" y="124218"/>
                </a:lnTo>
                <a:lnTo>
                  <a:pt x="36210" y="119155"/>
                </a:lnTo>
                <a:lnTo>
                  <a:pt x="40020" y="115345"/>
                </a:lnTo>
                <a:lnTo>
                  <a:pt x="45719" y="111535"/>
                </a:lnTo>
                <a:lnTo>
                  <a:pt x="53370" y="107725"/>
                </a:lnTo>
                <a:lnTo>
                  <a:pt x="68610" y="99212"/>
                </a:lnTo>
                <a:lnTo>
                  <a:pt x="102397" y="73184"/>
                </a:lnTo>
                <a:lnTo>
                  <a:pt x="109636" y="47634"/>
                </a:lnTo>
                <a:lnTo>
                  <a:pt x="108906" y="38700"/>
                </a:lnTo>
                <a:lnTo>
                  <a:pt x="106653" y="30280"/>
                </a:lnTo>
                <a:lnTo>
                  <a:pt x="102780" y="22214"/>
                </a:lnTo>
                <a:lnTo>
                  <a:pt x="99905" y="18166"/>
                </a:lnTo>
                <a:close/>
              </a:path>
              <a:path w="109854" h="160654">
                <a:moveTo>
                  <a:pt x="57180" y="0"/>
                </a:moveTo>
                <a:lnTo>
                  <a:pt x="17414" y="14635"/>
                </a:lnTo>
                <a:lnTo>
                  <a:pt x="3809" y="57171"/>
                </a:lnTo>
                <a:lnTo>
                  <a:pt x="23896" y="57171"/>
                </a:lnTo>
                <a:lnTo>
                  <a:pt x="24780" y="46753"/>
                </a:lnTo>
                <a:lnTo>
                  <a:pt x="25786" y="39121"/>
                </a:lnTo>
                <a:lnTo>
                  <a:pt x="57180" y="18166"/>
                </a:lnTo>
                <a:lnTo>
                  <a:pt x="99905" y="18166"/>
                </a:lnTo>
                <a:lnTo>
                  <a:pt x="97200" y="14356"/>
                </a:lnTo>
                <a:lnTo>
                  <a:pt x="89901" y="8094"/>
                </a:lnTo>
                <a:lnTo>
                  <a:pt x="80802" y="3606"/>
                </a:lnTo>
                <a:lnTo>
                  <a:pt x="69897" y="903"/>
                </a:lnTo>
                <a:lnTo>
                  <a:pt x="571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923330" y="4139495"/>
            <a:ext cx="111125" cy="164465"/>
          </a:xfrm>
          <a:custGeom>
            <a:avLst/>
            <a:gdLst/>
            <a:ahLst/>
            <a:cxnLst/>
            <a:rect l="l" t="t" r="r" b="b"/>
            <a:pathLst>
              <a:path w="111125" h="164464">
                <a:moveTo>
                  <a:pt x="55260" y="0"/>
                </a:moveTo>
                <a:lnTo>
                  <a:pt x="18738" y="16260"/>
                </a:lnTo>
                <a:lnTo>
                  <a:pt x="2049" y="57767"/>
                </a:lnTo>
                <a:lnTo>
                  <a:pt x="0" y="82948"/>
                </a:lnTo>
                <a:lnTo>
                  <a:pt x="465" y="96594"/>
                </a:lnTo>
                <a:lnTo>
                  <a:pt x="12466" y="139229"/>
                </a:lnTo>
                <a:lnTo>
                  <a:pt x="54376" y="164006"/>
                </a:lnTo>
                <a:lnTo>
                  <a:pt x="66702" y="162750"/>
                </a:lnTo>
                <a:lnTo>
                  <a:pt x="77485" y="159017"/>
                </a:lnTo>
                <a:lnTo>
                  <a:pt x="86768" y="152863"/>
                </a:lnTo>
                <a:lnTo>
                  <a:pt x="93222" y="145837"/>
                </a:lnTo>
                <a:lnTo>
                  <a:pt x="54376" y="145837"/>
                </a:lnTo>
                <a:lnTo>
                  <a:pt x="45622" y="144408"/>
                </a:lnTo>
                <a:lnTo>
                  <a:pt x="23412" y="105946"/>
                </a:lnTo>
                <a:lnTo>
                  <a:pt x="21976" y="83972"/>
                </a:lnTo>
                <a:lnTo>
                  <a:pt x="22503" y="68938"/>
                </a:lnTo>
                <a:lnTo>
                  <a:pt x="34818" y="27810"/>
                </a:lnTo>
                <a:lnTo>
                  <a:pt x="56296" y="18166"/>
                </a:lnTo>
                <a:lnTo>
                  <a:pt x="94241" y="18166"/>
                </a:lnTo>
                <a:lnTo>
                  <a:pt x="93194" y="16520"/>
                </a:lnTo>
                <a:lnTo>
                  <a:pt x="85773" y="9302"/>
                </a:lnTo>
                <a:lnTo>
                  <a:pt x="76916" y="4138"/>
                </a:lnTo>
                <a:lnTo>
                  <a:pt x="66715" y="1035"/>
                </a:lnTo>
                <a:lnTo>
                  <a:pt x="55260" y="0"/>
                </a:lnTo>
                <a:close/>
              </a:path>
              <a:path w="111125" h="164464">
                <a:moveTo>
                  <a:pt x="94241" y="18166"/>
                </a:moveTo>
                <a:lnTo>
                  <a:pt x="56296" y="18166"/>
                </a:lnTo>
                <a:lnTo>
                  <a:pt x="64841" y="19251"/>
                </a:lnTo>
                <a:lnTo>
                  <a:pt x="71986" y="22563"/>
                </a:lnTo>
                <a:lnTo>
                  <a:pt x="88321" y="67984"/>
                </a:lnTo>
                <a:lnTo>
                  <a:pt x="88696" y="81043"/>
                </a:lnTo>
                <a:lnTo>
                  <a:pt x="88136" y="98181"/>
                </a:lnTo>
                <a:lnTo>
                  <a:pt x="74345" y="137851"/>
                </a:lnTo>
                <a:lnTo>
                  <a:pt x="54376" y="145837"/>
                </a:lnTo>
                <a:lnTo>
                  <a:pt x="93222" y="145837"/>
                </a:lnTo>
                <a:lnTo>
                  <a:pt x="107918" y="109311"/>
                </a:lnTo>
                <a:lnTo>
                  <a:pt x="110550" y="80162"/>
                </a:lnTo>
                <a:lnTo>
                  <a:pt x="110090" y="66958"/>
                </a:lnTo>
                <a:lnTo>
                  <a:pt x="108711" y="54930"/>
                </a:lnTo>
                <a:lnTo>
                  <a:pt x="106416" y="44065"/>
                </a:lnTo>
                <a:lnTo>
                  <a:pt x="103208" y="34354"/>
                </a:lnTo>
                <a:lnTo>
                  <a:pt x="99090" y="25786"/>
                </a:lnTo>
                <a:lnTo>
                  <a:pt x="94241" y="181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057747" y="4177603"/>
            <a:ext cx="160655" cy="122555"/>
          </a:xfrm>
          <a:custGeom>
            <a:avLst/>
            <a:gdLst/>
            <a:ahLst/>
            <a:cxnLst/>
            <a:rect l="l" t="t" r="r" b="b"/>
            <a:pathLst>
              <a:path w="160654" h="122554">
                <a:moveTo>
                  <a:pt x="20086" y="2916"/>
                </a:moveTo>
                <a:lnTo>
                  <a:pt x="0" y="2916"/>
                </a:lnTo>
                <a:lnTo>
                  <a:pt x="0" y="122087"/>
                </a:lnTo>
                <a:lnTo>
                  <a:pt x="20086" y="122087"/>
                </a:lnTo>
                <a:lnTo>
                  <a:pt x="20086" y="58186"/>
                </a:lnTo>
                <a:lnTo>
                  <a:pt x="20629" y="47649"/>
                </a:lnTo>
                <a:lnTo>
                  <a:pt x="40514" y="19062"/>
                </a:lnTo>
                <a:lnTo>
                  <a:pt x="20086" y="19062"/>
                </a:lnTo>
                <a:lnTo>
                  <a:pt x="20086" y="2916"/>
                </a:lnTo>
                <a:close/>
              </a:path>
              <a:path w="160654" h="122554">
                <a:moveTo>
                  <a:pt x="111556" y="18169"/>
                </a:moveTo>
                <a:lnTo>
                  <a:pt x="58186" y="18169"/>
                </a:lnTo>
                <a:lnTo>
                  <a:pt x="63916" y="20967"/>
                </a:lnTo>
                <a:lnTo>
                  <a:pt x="66720" y="25789"/>
                </a:lnTo>
                <a:lnTo>
                  <a:pt x="68610" y="29599"/>
                </a:lnTo>
                <a:lnTo>
                  <a:pt x="69616" y="35314"/>
                </a:lnTo>
                <a:lnTo>
                  <a:pt x="69616" y="122087"/>
                </a:lnTo>
                <a:lnTo>
                  <a:pt x="90586" y="122087"/>
                </a:lnTo>
                <a:lnTo>
                  <a:pt x="90586" y="52471"/>
                </a:lnTo>
                <a:lnTo>
                  <a:pt x="91113" y="43907"/>
                </a:lnTo>
                <a:lnTo>
                  <a:pt x="92701" y="36652"/>
                </a:lnTo>
                <a:lnTo>
                  <a:pt x="95357" y="30636"/>
                </a:lnTo>
                <a:lnTo>
                  <a:pt x="99090" y="25789"/>
                </a:lnTo>
                <a:lnTo>
                  <a:pt x="104820" y="20967"/>
                </a:lnTo>
                <a:lnTo>
                  <a:pt x="111556" y="18169"/>
                </a:lnTo>
                <a:close/>
              </a:path>
              <a:path w="160654" h="122554">
                <a:moveTo>
                  <a:pt x="122986" y="0"/>
                </a:moveTo>
                <a:lnTo>
                  <a:pt x="115366" y="0"/>
                </a:lnTo>
                <a:lnTo>
                  <a:pt x="108630" y="1011"/>
                </a:lnTo>
                <a:lnTo>
                  <a:pt x="102900" y="4834"/>
                </a:lnTo>
                <a:lnTo>
                  <a:pt x="97200" y="7619"/>
                </a:lnTo>
                <a:lnTo>
                  <a:pt x="91470" y="12454"/>
                </a:lnTo>
                <a:lnTo>
                  <a:pt x="86776" y="18169"/>
                </a:lnTo>
                <a:lnTo>
                  <a:pt x="124907" y="18169"/>
                </a:lnTo>
                <a:lnTo>
                  <a:pt x="129600" y="19062"/>
                </a:lnTo>
                <a:lnTo>
                  <a:pt x="133410" y="22872"/>
                </a:lnTo>
                <a:lnTo>
                  <a:pt x="137220" y="25789"/>
                </a:lnTo>
                <a:lnTo>
                  <a:pt x="139110" y="30492"/>
                </a:lnTo>
                <a:lnTo>
                  <a:pt x="139110" y="122087"/>
                </a:lnTo>
                <a:lnTo>
                  <a:pt x="160080" y="122087"/>
                </a:lnTo>
                <a:lnTo>
                  <a:pt x="160080" y="31504"/>
                </a:lnTo>
                <a:lnTo>
                  <a:pt x="159197" y="22872"/>
                </a:lnTo>
                <a:lnTo>
                  <a:pt x="155387" y="17144"/>
                </a:lnTo>
                <a:lnTo>
                  <a:pt x="150174" y="9644"/>
                </a:lnTo>
                <a:lnTo>
                  <a:pt x="143084" y="4286"/>
                </a:lnTo>
                <a:lnTo>
                  <a:pt x="134045" y="1071"/>
                </a:lnTo>
                <a:lnTo>
                  <a:pt x="122986" y="0"/>
                </a:lnTo>
                <a:close/>
              </a:path>
              <a:path w="160654" h="122554">
                <a:moveTo>
                  <a:pt x="64800" y="0"/>
                </a:moveTo>
                <a:lnTo>
                  <a:pt x="46756" y="0"/>
                </a:lnTo>
                <a:lnTo>
                  <a:pt x="39136" y="1904"/>
                </a:lnTo>
                <a:lnTo>
                  <a:pt x="32400" y="6739"/>
                </a:lnTo>
                <a:lnTo>
                  <a:pt x="28590" y="9524"/>
                </a:lnTo>
                <a:lnTo>
                  <a:pt x="24780" y="13334"/>
                </a:lnTo>
                <a:lnTo>
                  <a:pt x="20086" y="19062"/>
                </a:lnTo>
                <a:lnTo>
                  <a:pt x="40514" y="19062"/>
                </a:lnTo>
                <a:lnTo>
                  <a:pt x="42946" y="18169"/>
                </a:lnTo>
                <a:lnTo>
                  <a:pt x="86776" y="18169"/>
                </a:lnTo>
                <a:lnTo>
                  <a:pt x="84886" y="13334"/>
                </a:lnTo>
                <a:lnTo>
                  <a:pt x="81076" y="9524"/>
                </a:lnTo>
                <a:lnTo>
                  <a:pt x="78150" y="6739"/>
                </a:lnTo>
                <a:lnTo>
                  <a:pt x="72420" y="1904"/>
                </a:lnTo>
                <a:lnTo>
                  <a:pt x="64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258366" y="4180521"/>
            <a:ext cx="0" cy="119380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9170"/>
                </a:lnTo>
              </a:path>
            </a:pathLst>
          </a:custGeom>
          <a:ln w="20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248338" y="4147119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20055" y="0"/>
                </a:lnTo>
              </a:path>
            </a:pathLst>
          </a:custGeom>
          <a:ln w="228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298905" y="4177603"/>
            <a:ext cx="97790" cy="122555"/>
          </a:xfrm>
          <a:custGeom>
            <a:avLst/>
            <a:gdLst/>
            <a:ahLst/>
            <a:cxnLst/>
            <a:rect l="l" t="t" r="r" b="b"/>
            <a:pathLst>
              <a:path w="97789" h="122554">
                <a:moveTo>
                  <a:pt x="19049" y="2916"/>
                </a:moveTo>
                <a:lnTo>
                  <a:pt x="0" y="2916"/>
                </a:lnTo>
                <a:lnTo>
                  <a:pt x="0" y="122087"/>
                </a:lnTo>
                <a:lnTo>
                  <a:pt x="19933" y="122087"/>
                </a:lnTo>
                <a:lnTo>
                  <a:pt x="19933" y="45863"/>
                </a:lnTo>
                <a:lnTo>
                  <a:pt x="20970" y="41029"/>
                </a:lnTo>
                <a:lnTo>
                  <a:pt x="41909" y="19062"/>
                </a:lnTo>
                <a:lnTo>
                  <a:pt x="19049" y="19062"/>
                </a:lnTo>
                <a:lnTo>
                  <a:pt x="19049" y="2916"/>
                </a:lnTo>
                <a:close/>
              </a:path>
              <a:path w="97789" h="122554">
                <a:moveTo>
                  <a:pt x="92720" y="18169"/>
                </a:moveTo>
                <a:lnTo>
                  <a:pt x="63764" y="18169"/>
                </a:lnTo>
                <a:lnTo>
                  <a:pt x="69494" y="21979"/>
                </a:lnTo>
                <a:lnTo>
                  <a:pt x="73304" y="28587"/>
                </a:lnTo>
                <a:lnTo>
                  <a:pt x="75194" y="33409"/>
                </a:lnTo>
                <a:lnTo>
                  <a:pt x="76230" y="39124"/>
                </a:lnTo>
                <a:lnTo>
                  <a:pt x="76230" y="122087"/>
                </a:lnTo>
                <a:lnTo>
                  <a:pt x="97170" y="122087"/>
                </a:lnTo>
                <a:lnTo>
                  <a:pt x="97170" y="44839"/>
                </a:lnTo>
                <a:lnTo>
                  <a:pt x="96829" y="36637"/>
                </a:lnTo>
                <a:lnTo>
                  <a:pt x="95859" y="29232"/>
                </a:lnTo>
                <a:lnTo>
                  <a:pt x="94341" y="22707"/>
                </a:lnTo>
                <a:lnTo>
                  <a:pt x="92720" y="18169"/>
                </a:lnTo>
                <a:close/>
              </a:path>
              <a:path w="97789" h="122554">
                <a:moveTo>
                  <a:pt x="58064" y="0"/>
                </a:moveTo>
                <a:lnTo>
                  <a:pt x="50413" y="0"/>
                </a:lnTo>
                <a:lnTo>
                  <a:pt x="42793" y="1011"/>
                </a:lnTo>
                <a:lnTo>
                  <a:pt x="37094" y="4834"/>
                </a:lnTo>
                <a:lnTo>
                  <a:pt x="30479" y="7619"/>
                </a:lnTo>
                <a:lnTo>
                  <a:pt x="24780" y="12454"/>
                </a:lnTo>
                <a:lnTo>
                  <a:pt x="19049" y="19062"/>
                </a:lnTo>
                <a:lnTo>
                  <a:pt x="41909" y="19062"/>
                </a:lnTo>
                <a:lnTo>
                  <a:pt x="45719" y="18169"/>
                </a:lnTo>
                <a:lnTo>
                  <a:pt x="92720" y="18169"/>
                </a:lnTo>
                <a:lnTo>
                  <a:pt x="92354" y="17144"/>
                </a:lnTo>
                <a:lnTo>
                  <a:pt x="86490" y="9644"/>
                </a:lnTo>
                <a:lnTo>
                  <a:pt x="78821" y="4286"/>
                </a:lnTo>
                <a:lnTo>
                  <a:pt x="69345" y="1071"/>
                </a:lnTo>
                <a:lnTo>
                  <a:pt x="580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430395" y="4287303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859" y="0"/>
                </a:lnTo>
              </a:path>
            </a:pathLst>
          </a:custGeom>
          <a:ln w="247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467868" y="3758275"/>
            <a:ext cx="109220" cy="164465"/>
          </a:xfrm>
          <a:custGeom>
            <a:avLst/>
            <a:gdLst/>
            <a:ahLst/>
            <a:cxnLst/>
            <a:rect l="l" t="t" r="r" b="b"/>
            <a:pathLst>
              <a:path w="109220" h="164464">
                <a:moveTo>
                  <a:pt x="58064" y="0"/>
                </a:moveTo>
                <a:lnTo>
                  <a:pt x="18672" y="17506"/>
                </a:lnTo>
                <a:lnTo>
                  <a:pt x="1535" y="62253"/>
                </a:lnTo>
                <a:lnTo>
                  <a:pt x="0" y="89681"/>
                </a:lnTo>
                <a:lnTo>
                  <a:pt x="676" y="104770"/>
                </a:lnTo>
                <a:lnTo>
                  <a:pt x="16123" y="146843"/>
                </a:lnTo>
                <a:lnTo>
                  <a:pt x="54223" y="163988"/>
                </a:lnTo>
                <a:lnTo>
                  <a:pt x="66974" y="162916"/>
                </a:lnTo>
                <a:lnTo>
                  <a:pt x="77998" y="159702"/>
                </a:lnTo>
                <a:lnTo>
                  <a:pt x="87399" y="154344"/>
                </a:lnTo>
                <a:lnTo>
                  <a:pt x="95280" y="146843"/>
                </a:lnTo>
                <a:lnTo>
                  <a:pt x="96022" y="145819"/>
                </a:lnTo>
                <a:lnTo>
                  <a:pt x="56144" y="145819"/>
                </a:lnTo>
                <a:lnTo>
                  <a:pt x="48838" y="145265"/>
                </a:lnTo>
                <a:lnTo>
                  <a:pt x="22859" y="110636"/>
                </a:lnTo>
                <a:lnTo>
                  <a:pt x="23544" y="102588"/>
                </a:lnTo>
                <a:lnTo>
                  <a:pt x="44171" y="77227"/>
                </a:lnTo>
                <a:lnTo>
                  <a:pt x="20970" y="77227"/>
                </a:lnTo>
                <a:lnTo>
                  <a:pt x="31363" y="32522"/>
                </a:lnTo>
                <a:lnTo>
                  <a:pt x="58064" y="17129"/>
                </a:lnTo>
                <a:lnTo>
                  <a:pt x="97610" y="17129"/>
                </a:lnTo>
                <a:lnTo>
                  <a:pt x="95280" y="13319"/>
                </a:lnTo>
                <a:lnTo>
                  <a:pt x="88659" y="7650"/>
                </a:lnTo>
                <a:lnTo>
                  <a:pt x="80238" y="3470"/>
                </a:lnTo>
                <a:lnTo>
                  <a:pt x="70034" y="885"/>
                </a:lnTo>
                <a:lnTo>
                  <a:pt x="58064" y="0"/>
                </a:lnTo>
                <a:close/>
              </a:path>
              <a:path w="109220" h="164464">
                <a:moveTo>
                  <a:pt x="99280" y="76334"/>
                </a:moveTo>
                <a:lnTo>
                  <a:pt x="55260" y="76334"/>
                </a:lnTo>
                <a:lnTo>
                  <a:pt x="63805" y="77032"/>
                </a:lnTo>
                <a:lnTo>
                  <a:pt x="70949" y="79065"/>
                </a:lnTo>
                <a:lnTo>
                  <a:pt x="76665" y="82336"/>
                </a:lnTo>
                <a:lnTo>
                  <a:pt x="80924" y="86752"/>
                </a:lnTo>
                <a:lnTo>
                  <a:pt x="85740" y="94372"/>
                </a:lnTo>
                <a:lnTo>
                  <a:pt x="87660" y="101992"/>
                </a:lnTo>
                <a:lnTo>
                  <a:pt x="87660" y="110636"/>
                </a:lnTo>
                <a:lnTo>
                  <a:pt x="63645" y="145120"/>
                </a:lnTo>
                <a:lnTo>
                  <a:pt x="56144" y="145819"/>
                </a:lnTo>
                <a:lnTo>
                  <a:pt x="96022" y="145819"/>
                </a:lnTo>
                <a:lnTo>
                  <a:pt x="101373" y="138438"/>
                </a:lnTo>
                <a:lnTo>
                  <a:pt x="105506" y="129166"/>
                </a:lnTo>
                <a:lnTo>
                  <a:pt x="107856" y="119205"/>
                </a:lnTo>
                <a:lnTo>
                  <a:pt x="108600" y="108731"/>
                </a:lnTo>
                <a:lnTo>
                  <a:pt x="107699" y="96740"/>
                </a:lnTo>
                <a:lnTo>
                  <a:pt x="105003" y="86438"/>
                </a:lnTo>
                <a:lnTo>
                  <a:pt x="100524" y="77754"/>
                </a:lnTo>
                <a:lnTo>
                  <a:pt x="99280" y="76334"/>
                </a:lnTo>
                <a:close/>
              </a:path>
              <a:path w="109220" h="164464">
                <a:moveTo>
                  <a:pt x="59070" y="57284"/>
                </a:moveTo>
                <a:lnTo>
                  <a:pt x="51450" y="57284"/>
                </a:lnTo>
                <a:lnTo>
                  <a:pt x="43830" y="59189"/>
                </a:lnTo>
                <a:lnTo>
                  <a:pt x="38099" y="61987"/>
                </a:lnTo>
                <a:lnTo>
                  <a:pt x="30479" y="65797"/>
                </a:lnTo>
                <a:lnTo>
                  <a:pt x="24780" y="70619"/>
                </a:lnTo>
                <a:lnTo>
                  <a:pt x="20970" y="77227"/>
                </a:lnTo>
                <a:lnTo>
                  <a:pt x="44171" y="77227"/>
                </a:lnTo>
                <a:lnTo>
                  <a:pt x="46603" y="76334"/>
                </a:lnTo>
                <a:lnTo>
                  <a:pt x="99280" y="76334"/>
                </a:lnTo>
                <a:lnTo>
                  <a:pt x="94274" y="70619"/>
                </a:lnTo>
                <a:lnTo>
                  <a:pt x="86253" y="64893"/>
                </a:lnTo>
                <a:lnTo>
                  <a:pt x="77769" y="60714"/>
                </a:lnTo>
                <a:lnTo>
                  <a:pt x="68737" y="58153"/>
                </a:lnTo>
                <a:lnTo>
                  <a:pt x="59070" y="57284"/>
                </a:lnTo>
                <a:close/>
              </a:path>
              <a:path w="109220" h="164464">
                <a:moveTo>
                  <a:pt x="97610" y="17129"/>
                </a:moveTo>
                <a:lnTo>
                  <a:pt x="67574" y="17129"/>
                </a:lnTo>
                <a:lnTo>
                  <a:pt x="75194" y="20939"/>
                </a:lnTo>
                <a:lnTo>
                  <a:pt x="80040" y="27675"/>
                </a:lnTo>
                <a:lnTo>
                  <a:pt x="82814" y="30601"/>
                </a:lnTo>
                <a:lnTo>
                  <a:pt x="84734" y="36332"/>
                </a:lnTo>
                <a:lnTo>
                  <a:pt x="85740" y="42031"/>
                </a:lnTo>
                <a:lnTo>
                  <a:pt x="105704" y="42031"/>
                </a:lnTo>
                <a:lnTo>
                  <a:pt x="105005" y="34892"/>
                </a:lnTo>
                <a:lnTo>
                  <a:pt x="102972" y="27732"/>
                </a:lnTo>
                <a:lnTo>
                  <a:pt x="99699" y="20544"/>
                </a:lnTo>
                <a:lnTo>
                  <a:pt x="97610" y="17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600242" y="3753551"/>
            <a:ext cx="97790" cy="165100"/>
          </a:xfrm>
          <a:custGeom>
            <a:avLst/>
            <a:gdLst/>
            <a:ahLst/>
            <a:cxnLst/>
            <a:rect l="l" t="t" r="r" b="b"/>
            <a:pathLst>
              <a:path w="97789" h="165100">
                <a:moveTo>
                  <a:pt x="20086" y="0"/>
                </a:moveTo>
                <a:lnTo>
                  <a:pt x="0" y="0"/>
                </a:lnTo>
                <a:lnTo>
                  <a:pt x="0" y="164902"/>
                </a:lnTo>
                <a:lnTo>
                  <a:pt x="20086" y="164902"/>
                </a:lnTo>
                <a:lnTo>
                  <a:pt x="20086" y="101001"/>
                </a:lnTo>
                <a:lnTo>
                  <a:pt x="20784" y="90315"/>
                </a:lnTo>
                <a:lnTo>
                  <a:pt x="42457" y="60984"/>
                </a:lnTo>
                <a:lnTo>
                  <a:pt x="20086" y="60984"/>
                </a:lnTo>
                <a:lnTo>
                  <a:pt x="20086" y="0"/>
                </a:lnTo>
                <a:close/>
              </a:path>
              <a:path w="97789" h="165100">
                <a:moveTo>
                  <a:pt x="91864" y="60103"/>
                </a:moveTo>
                <a:lnTo>
                  <a:pt x="62880" y="60103"/>
                </a:lnTo>
                <a:lnTo>
                  <a:pt x="69646" y="63913"/>
                </a:lnTo>
                <a:lnTo>
                  <a:pt x="73456" y="70521"/>
                </a:lnTo>
                <a:lnTo>
                  <a:pt x="75346" y="74331"/>
                </a:lnTo>
                <a:lnTo>
                  <a:pt x="76230" y="81058"/>
                </a:lnTo>
                <a:lnTo>
                  <a:pt x="76230" y="164902"/>
                </a:lnTo>
                <a:lnTo>
                  <a:pt x="97322" y="164902"/>
                </a:lnTo>
                <a:lnTo>
                  <a:pt x="97322" y="87666"/>
                </a:lnTo>
                <a:lnTo>
                  <a:pt x="96981" y="79480"/>
                </a:lnTo>
                <a:lnTo>
                  <a:pt x="96011" y="72186"/>
                </a:lnTo>
                <a:lnTo>
                  <a:pt x="94493" y="65962"/>
                </a:lnTo>
                <a:lnTo>
                  <a:pt x="92506" y="60984"/>
                </a:lnTo>
                <a:lnTo>
                  <a:pt x="91864" y="60103"/>
                </a:lnTo>
                <a:close/>
              </a:path>
              <a:path w="97789" h="165100">
                <a:moveTo>
                  <a:pt x="57180" y="41940"/>
                </a:moveTo>
                <a:lnTo>
                  <a:pt x="47640" y="41940"/>
                </a:lnTo>
                <a:lnTo>
                  <a:pt x="39136" y="44866"/>
                </a:lnTo>
                <a:lnTo>
                  <a:pt x="33406" y="48676"/>
                </a:lnTo>
                <a:lnTo>
                  <a:pt x="29596" y="51450"/>
                </a:lnTo>
                <a:lnTo>
                  <a:pt x="24780" y="55260"/>
                </a:lnTo>
                <a:lnTo>
                  <a:pt x="20086" y="60984"/>
                </a:lnTo>
                <a:lnTo>
                  <a:pt x="42457" y="60984"/>
                </a:lnTo>
                <a:lnTo>
                  <a:pt x="44866" y="60103"/>
                </a:lnTo>
                <a:lnTo>
                  <a:pt x="91864" y="60103"/>
                </a:lnTo>
                <a:lnTo>
                  <a:pt x="86554" y="52816"/>
                </a:lnTo>
                <a:lnTo>
                  <a:pt x="78741" y="46846"/>
                </a:lnTo>
                <a:lnTo>
                  <a:pt x="68979" y="43185"/>
                </a:lnTo>
                <a:lnTo>
                  <a:pt x="57180" y="419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728959" y="3796497"/>
            <a:ext cx="58419" cy="122555"/>
          </a:xfrm>
          <a:custGeom>
            <a:avLst/>
            <a:gdLst/>
            <a:ahLst/>
            <a:cxnLst/>
            <a:rect l="l" t="t" r="r" b="b"/>
            <a:pathLst>
              <a:path w="58420" h="122554">
                <a:moveTo>
                  <a:pt x="19049" y="2804"/>
                </a:moveTo>
                <a:lnTo>
                  <a:pt x="0" y="2804"/>
                </a:lnTo>
                <a:lnTo>
                  <a:pt x="0" y="121956"/>
                </a:lnTo>
                <a:lnTo>
                  <a:pt x="20055" y="121956"/>
                </a:lnTo>
                <a:lnTo>
                  <a:pt x="20055" y="44720"/>
                </a:lnTo>
                <a:lnTo>
                  <a:pt x="22859" y="37100"/>
                </a:lnTo>
                <a:lnTo>
                  <a:pt x="28559" y="30492"/>
                </a:lnTo>
                <a:lnTo>
                  <a:pt x="33406" y="23765"/>
                </a:lnTo>
                <a:lnTo>
                  <a:pt x="35838" y="22872"/>
                </a:lnTo>
                <a:lnTo>
                  <a:pt x="19049" y="22872"/>
                </a:lnTo>
                <a:lnTo>
                  <a:pt x="19049" y="2804"/>
                </a:lnTo>
                <a:close/>
              </a:path>
              <a:path w="58420" h="122554">
                <a:moveTo>
                  <a:pt x="58186" y="0"/>
                </a:moveTo>
                <a:lnTo>
                  <a:pt x="43830" y="0"/>
                </a:lnTo>
                <a:lnTo>
                  <a:pt x="36210" y="2804"/>
                </a:lnTo>
                <a:lnTo>
                  <a:pt x="24749" y="14228"/>
                </a:lnTo>
                <a:lnTo>
                  <a:pt x="20939" y="19062"/>
                </a:lnTo>
                <a:lnTo>
                  <a:pt x="19049" y="22872"/>
                </a:lnTo>
                <a:lnTo>
                  <a:pt x="35838" y="22872"/>
                </a:lnTo>
                <a:lnTo>
                  <a:pt x="41026" y="20967"/>
                </a:lnTo>
                <a:lnTo>
                  <a:pt x="58186" y="20967"/>
                </a:lnTo>
                <a:lnTo>
                  <a:pt x="581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793760" y="3758275"/>
            <a:ext cx="111760" cy="164465"/>
          </a:xfrm>
          <a:custGeom>
            <a:avLst/>
            <a:gdLst/>
            <a:ahLst/>
            <a:cxnLst/>
            <a:rect l="l" t="t" r="r" b="b"/>
            <a:pathLst>
              <a:path w="111760" h="164464">
                <a:moveTo>
                  <a:pt x="20939" y="110636"/>
                </a:moveTo>
                <a:lnTo>
                  <a:pt x="0" y="110636"/>
                </a:lnTo>
                <a:lnTo>
                  <a:pt x="885" y="121537"/>
                </a:lnTo>
                <a:lnTo>
                  <a:pt x="20266" y="155524"/>
                </a:lnTo>
                <a:lnTo>
                  <a:pt x="54376" y="163988"/>
                </a:lnTo>
                <a:lnTo>
                  <a:pt x="67182" y="163086"/>
                </a:lnTo>
                <a:lnTo>
                  <a:pt x="78508" y="160386"/>
                </a:lnTo>
                <a:lnTo>
                  <a:pt x="88246" y="155901"/>
                </a:lnTo>
                <a:lnTo>
                  <a:pt x="96286" y="149641"/>
                </a:lnTo>
                <a:lnTo>
                  <a:pt x="99661" y="145819"/>
                </a:lnTo>
                <a:lnTo>
                  <a:pt x="55260" y="145819"/>
                </a:lnTo>
                <a:lnTo>
                  <a:pt x="45589" y="145091"/>
                </a:lnTo>
                <a:lnTo>
                  <a:pt x="21976" y="121054"/>
                </a:lnTo>
                <a:lnTo>
                  <a:pt x="20939" y="110636"/>
                </a:lnTo>
                <a:close/>
              </a:path>
              <a:path w="111760" h="164464">
                <a:moveTo>
                  <a:pt x="98717" y="18166"/>
                </a:moveTo>
                <a:lnTo>
                  <a:pt x="63886" y="18166"/>
                </a:lnTo>
                <a:lnTo>
                  <a:pt x="70500" y="20939"/>
                </a:lnTo>
                <a:lnTo>
                  <a:pt x="76199" y="24902"/>
                </a:lnTo>
                <a:lnTo>
                  <a:pt x="81930" y="29596"/>
                </a:lnTo>
                <a:lnTo>
                  <a:pt x="84856" y="35295"/>
                </a:lnTo>
                <a:lnTo>
                  <a:pt x="84856" y="42915"/>
                </a:lnTo>
                <a:lnTo>
                  <a:pt x="60959" y="68714"/>
                </a:lnTo>
                <a:lnTo>
                  <a:pt x="43799" y="68714"/>
                </a:lnTo>
                <a:lnTo>
                  <a:pt x="43799" y="85859"/>
                </a:lnTo>
                <a:lnTo>
                  <a:pt x="51419" y="85859"/>
                </a:lnTo>
                <a:lnTo>
                  <a:pt x="60220" y="86230"/>
                </a:lnTo>
                <a:lnTo>
                  <a:pt x="89550" y="104921"/>
                </a:lnTo>
                <a:lnTo>
                  <a:pt x="89550" y="124864"/>
                </a:lnTo>
                <a:lnTo>
                  <a:pt x="55260" y="145819"/>
                </a:lnTo>
                <a:lnTo>
                  <a:pt x="99661" y="145819"/>
                </a:lnTo>
                <a:lnTo>
                  <a:pt x="103065" y="141964"/>
                </a:lnTo>
                <a:lnTo>
                  <a:pt x="107815" y="133229"/>
                </a:lnTo>
                <a:lnTo>
                  <a:pt x="110610" y="123426"/>
                </a:lnTo>
                <a:lnTo>
                  <a:pt x="111526" y="112541"/>
                </a:lnTo>
                <a:lnTo>
                  <a:pt x="111526" y="103016"/>
                </a:lnTo>
                <a:lnTo>
                  <a:pt x="109636" y="95396"/>
                </a:lnTo>
                <a:lnTo>
                  <a:pt x="104790" y="88657"/>
                </a:lnTo>
                <a:lnTo>
                  <a:pt x="100096" y="82049"/>
                </a:lnTo>
                <a:lnTo>
                  <a:pt x="93360" y="77227"/>
                </a:lnTo>
                <a:lnTo>
                  <a:pt x="84856" y="75322"/>
                </a:lnTo>
                <a:lnTo>
                  <a:pt x="89550" y="73417"/>
                </a:lnTo>
                <a:lnTo>
                  <a:pt x="94366" y="69607"/>
                </a:lnTo>
                <a:lnTo>
                  <a:pt x="97170" y="65797"/>
                </a:lnTo>
                <a:lnTo>
                  <a:pt x="102900" y="60069"/>
                </a:lnTo>
                <a:lnTo>
                  <a:pt x="105826" y="52449"/>
                </a:lnTo>
                <a:lnTo>
                  <a:pt x="105826" y="42915"/>
                </a:lnTo>
                <a:lnTo>
                  <a:pt x="104936" y="32951"/>
                </a:lnTo>
                <a:lnTo>
                  <a:pt x="102340" y="24372"/>
                </a:lnTo>
                <a:lnTo>
                  <a:pt x="98717" y="18166"/>
                </a:lnTo>
                <a:close/>
              </a:path>
              <a:path w="111760" h="164464">
                <a:moveTo>
                  <a:pt x="54376" y="0"/>
                </a:moveTo>
                <a:lnTo>
                  <a:pt x="18406" y="12910"/>
                </a:lnTo>
                <a:lnTo>
                  <a:pt x="3809" y="52449"/>
                </a:lnTo>
                <a:lnTo>
                  <a:pt x="23865" y="52449"/>
                </a:lnTo>
                <a:lnTo>
                  <a:pt x="24749" y="43952"/>
                </a:lnTo>
                <a:lnTo>
                  <a:pt x="25786" y="36332"/>
                </a:lnTo>
                <a:lnTo>
                  <a:pt x="56266" y="18166"/>
                </a:lnTo>
                <a:lnTo>
                  <a:pt x="98717" y="18166"/>
                </a:lnTo>
                <a:lnTo>
                  <a:pt x="98149" y="17194"/>
                </a:lnTo>
                <a:lnTo>
                  <a:pt x="92476" y="11429"/>
                </a:lnTo>
                <a:lnTo>
                  <a:pt x="84765" y="6429"/>
                </a:lnTo>
                <a:lnTo>
                  <a:pt x="75895" y="2857"/>
                </a:lnTo>
                <a:lnTo>
                  <a:pt x="65790" y="714"/>
                </a:lnTo>
                <a:lnTo>
                  <a:pt x="543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923330" y="3758275"/>
            <a:ext cx="111125" cy="164465"/>
          </a:xfrm>
          <a:custGeom>
            <a:avLst/>
            <a:gdLst/>
            <a:ahLst/>
            <a:cxnLst/>
            <a:rect l="l" t="t" r="r" b="b"/>
            <a:pathLst>
              <a:path w="111125" h="164464">
                <a:moveTo>
                  <a:pt x="55260" y="0"/>
                </a:moveTo>
                <a:lnTo>
                  <a:pt x="18738" y="16292"/>
                </a:lnTo>
                <a:lnTo>
                  <a:pt x="2049" y="57867"/>
                </a:lnTo>
                <a:lnTo>
                  <a:pt x="0" y="82942"/>
                </a:lnTo>
                <a:lnTo>
                  <a:pt x="465" y="96588"/>
                </a:lnTo>
                <a:lnTo>
                  <a:pt x="12466" y="139223"/>
                </a:lnTo>
                <a:lnTo>
                  <a:pt x="54376" y="163988"/>
                </a:lnTo>
                <a:lnTo>
                  <a:pt x="66702" y="162733"/>
                </a:lnTo>
                <a:lnTo>
                  <a:pt x="77485" y="159003"/>
                </a:lnTo>
                <a:lnTo>
                  <a:pt x="86768" y="152852"/>
                </a:lnTo>
                <a:lnTo>
                  <a:pt x="93232" y="145819"/>
                </a:lnTo>
                <a:lnTo>
                  <a:pt x="54376" y="145819"/>
                </a:lnTo>
                <a:lnTo>
                  <a:pt x="45622" y="144390"/>
                </a:lnTo>
                <a:lnTo>
                  <a:pt x="23412" y="105934"/>
                </a:lnTo>
                <a:lnTo>
                  <a:pt x="21976" y="83954"/>
                </a:lnTo>
                <a:lnTo>
                  <a:pt x="22503" y="68993"/>
                </a:lnTo>
                <a:lnTo>
                  <a:pt x="34818" y="27797"/>
                </a:lnTo>
                <a:lnTo>
                  <a:pt x="56296" y="18166"/>
                </a:lnTo>
                <a:lnTo>
                  <a:pt x="94244" y="18166"/>
                </a:lnTo>
                <a:lnTo>
                  <a:pt x="93194" y="16514"/>
                </a:lnTo>
                <a:lnTo>
                  <a:pt x="85773" y="9296"/>
                </a:lnTo>
                <a:lnTo>
                  <a:pt x="76916" y="4134"/>
                </a:lnTo>
                <a:lnTo>
                  <a:pt x="66715" y="1034"/>
                </a:lnTo>
                <a:lnTo>
                  <a:pt x="55260" y="0"/>
                </a:lnTo>
                <a:close/>
              </a:path>
              <a:path w="111125" h="164464">
                <a:moveTo>
                  <a:pt x="94244" y="18166"/>
                </a:moveTo>
                <a:lnTo>
                  <a:pt x="56296" y="18166"/>
                </a:lnTo>
                <a:lnTo>
                  <a:pt x="64841" y="19251"/>
                </a:lnTo>
                <a:lnTo>
                  <a:pt x="71986" y="22574"/>
                </a:lnTo>
                <a:lnTo>
                  <a:pt x="88321" y="68049"/>
                </a:lnTo>
                <a:lnTo>
                  <a:pt x="88696" y="81037"/>
                </a:lnTo>
                <a:lnTo>
                  <a:pt x="88136" y="98175"/>
                </a:lnTo>
                <a:lnTo>
                  <a:pt x="74345" y="137837"/>
                </a:lnTo>
                <a:lnTo>
                  <a:pt x="54376" y="145819"/>
                </a:lnTo>
                <a:lnTo>
                  <a:pt x="93232" y="145819"/>
                </a:lnTo>
                <a:lnTo>
                  <a:pt x="107918" y="109304"/>
                </a:lnTo>
                <a:lnTo>
                  <a:pt x="110550" y="80144"/>
                </a:lnTo>
                <a:lnTo>
                  <a:pt x="110090" y="66991"/>
                </a:lnTo>
                <a:lnTo>
                  <a:pt x="108711" y="54970"/>
                </a:lnTo>
                <a:lnTo>
                  <a:pt x="106416" y="44090"/>
                </a:lnTo>
                <a:lnTo>
                  <a:pt x="103208" y="34359"/>
                </a:lnTo>
                <a:lnTo>
                  <a:pt x="99090" y="25786"/>
                </a:lnTo>
                <a:lnTo>
                  <a:pt x="94244" y="181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6057747" y="3796497"/>
            <a:ext cx="160655" cy="122555"/>
          </a:xfrm>
          <a:custGeom>
            <a:avLst/>
            <a:gdLst/>
            <a:ahLst/>
            <a:cxnLst/>
            <a:rect l="l" t="t" r="r" b="b"/>
            <a:pathLst>
              <a:path w="160654" h="122554">
                <a:moveTo>
                  <a:pt x="20086" y="2804"/>
                </a:moveTo>
                <a:lnTo>
                  <a:pt x="0" y="2804"/>
                </a:lnTo>
                <a:lnTo>
                  <a:pt x="0" y="121956"/>
                </a:lnTo>
                <a:lnTo>
                  <a:pt x="20086" y="121956"/>
                </a:lnTo>
                <a:lnTo>
                  <a:pt x="20086" y="58055"/>
                </a:lnTo>
                <a:lnTo>
                  <a:pt x="20629" y="47527"/>
                </a:lnTo>
                <a:lnTo>
                  <a:pt x="40282" y="19062"/>
                </a:lnTo>
                <a:lnTo>
                  <a:pt x="20086" y="19062"/>
                </a:lnTo>
                <a:lnTo>
                  <a:pt x="20086" y="2804"/>
                </a:lnTo>
                <a:close/>
              </a:path>
              <a:path w="160654" h="122554">
                <a:moveTo>
                  <a:pt x="111556" y="18038"/>
                </a:moveTo>
                <a:lnTo>
                  <a:pt x="58186" y="18038"/>
                </a:lnTo>
                <a:lnTo>
                  <a:pt x="63916" y="20967"/>
                </a:lnTo>
                <a:lnTo>
                  <a:pt x="66720" y="25670"/>
                </a:lnTo>
                <a:lnTo>
                  <a:pt x="68610" y="29480"/>
                </a:lnTo>
                <a:lnTo>
                  <a:pt x="69616" y="35195"/>
                </a:lnTo>
                <a:lnTo>
                  <a:pt x="69616" y="121956"/>
                </a:lnTo>
                <a:lnTo>
                  <a:pt x="90586" y="121956"/>
                </a:lnTo>
                <a:lnTo>
                  <a:pt x="90586" y="52340"/>
                </a:lnTo>
                <a:lnTo>
                  <a:pt x="91113" y="43777"/>
                </a:lnTo>
                <a:lnTo>
                  <a:pt x="92701" y="36527"/>
                </a:lnTo>
                <a:lnTo>
                  <a:pt x="95357" y="30515"/>
                </a:lnTo>
                <a:lnTo>
                  <a:pt x="99090" y="25670"/>
                </a:lnTo>
                <a:lnTo>
                  <a:pt x="104820" y="20967"/>
                </a:lnTo>
                <a:lnTo>
                  <a:pt x="111556" y="18038"/>
                </a:lnTo>
                <a:close/>
              </a:path>
              <a:path w="160654" h="122554">
                <a:moveTo>
                  <a:pt x="122986" y="0"/>
                </a:moveTo>
                <a:lnTo>
                  <a:pt x="115366" y="0"/>
                </a:lnTo>
                <a:lnTo>
                  <a:pt x="108630" y="883"/>
                </a:lnTo>
                <a:lnTo>
                  <a:pt x="102900" y="4693"/>
                </a:lnTo>
                <a:lnTo>
                  <a:pt x="97200" y="7619"/>
                </a:lnTo>
                <a:lnTo>
                  <a:pt x="91470" y="12313"/>
                </a:lnTo>
                <a:lnTo>
                  <a:pt x="86776" y="18038"/>
                </a:lnTo>
                <a:lnTo>
                  <a:pt x="124907" y="18038"/>
                </a:lnTo>
                <a:lnTo>
                  <a:pt x="129600" y="19062"/>
                </a:lnTo>
                <a:lnTo>
                  <a:pt x="133410" y="22872"/>
                </a:lnTo>
                <a:lnTo>
                  <a:pt x="137220" y="25670"/>
                </a:lnTo>
                <a:lnTo>
                  <a:pt x="139110" y="30492"/>
                </a:lnTo>
                <a:lnTo>
                  <a:pt x="139110" y="121956"/>
                </a:lnTo>
                <a:lnTo>
                  <a:pt x="160080" y="121956"/>
                </a:lnTo>
                <a:lnTo>
                  <a:pt x="160080" y="31385"/>
                </a:lnTo>
                <a:lnTo>
                  <a:pt x="159197" y="22872"/>
                </a:lnTo>
                <a:lnTo>
                  <a:pt x="155387" y="17157"/>
                </a:lnTo>
                <a:lnTo>
                  <a:pt x="150174" y="9655"/>
                </a:lnTo>
                <a:lnTo>
                  <a:pt x="143084" y="4293"/>
                </a:lnTo>
                <a:lnTo>
                  <a:pt x="134045" y="1073"/>
                </a:lnTo>
                <a:lnTo>
                  <a:pt x="122986" y="0"/>
                </a:lnTo>
                <a:close/>
              </a:path>
              <a:path w="160654" h="122554">
                <a:moveTo>
                  <a:pt x="64800" y="0"/>
                </a:moveTo>
                <a:lnTo>
                  <a:pt x="46756" y="0"/>
                </a:lnTo>
                <a:lnTo>
                  <a:pt x="39136" y="1920"/>
                </a:lnTo>
                <a:lnTo>
                  <a:pt x="32400" y="6614"/>
                </a:lnTo>
                <a:lnTo>
                  <a:pt x="28590" y="9540"/>
                </a:lnTo>
                <a:lnTo>
                  <a:pt x="24780" y="13350"/>
                </a:lnTo>
                <a:lnTo>
                  <a:pt x="20086" y="19062"/>
                </a:lnTo>
                <a:lnTo>
                  <a:pt x="40282" y="19062"/>
                </a:lnTo>
                <a:lnTo>
                  <a:pt x="42946" y="18038"/>
                </a:lnTo>
                <a:lnTo>
                  <a:pt x="86776" y="18038"/>
                </a:lnTo>
                <a:lnTo>
                  <a:pt x="84886" y="13350"/>
                </a:lnTo>
                <a:lnTo>
                  <a:pt x="78150" y="6614"/>
                </a:lnTo>
                <a:lnTo>
                  <a:pt x="72420" y="1920"/>
                </a:lnTo>
                <a:lnTo>
                  <a:pt x="64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258366" y="3799301"/>
            <a:ext cx="0" cy="119380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9152"/>
                </a:lnTo>
              </a:path>
            </a:pathLst>
          </a:custGeom>
          <a:ln w="20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248338" y="376589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20055" y="0"/>
                </a:lnTo>
              </a:path>
            </a:pathLst>
          </a:custGeom>
          <a:ln w="22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298905" y="3796497"/>
            <a:ext cx="97790" cy="122555"/>
          </a:xfrm>
          <a:custGeom>
            <a:avLst/>
            <a:gdLst/>
            <a:ahLst/>
            <a:cxnLst/>
            <a:rect l="l" t="t" r="r" b="b"/>
            <a:pathLst>
              <a:path w="97789" h="122554">
                <a:moveTo>
                  <a:pt x="19049" y="2804"/>
                </a:moveTo>
                <a:lnTo>
                  <a:pt x="0" y="2804"/>
                </a:lnTo>
                <a:lnTo>
                  <a:pt x="0" y="121956"/>
                </a:lnTo>
                <a:lnTo>
                  <a:pt x="19933" y="121956"/>
                </a:lnTo>
                <a:lnTo>
                  <a:pt x="19933" y="45732"/>
                </a:lnTo>
                <a:lnTo>
                  <a:pt x="20970" y="40910"/>
                </a:lnTo>
                <a:lnTo>
                  <a:pt x="41909" y="19062"/>
                </a:lnTo>
                <a:lnTo>
                  <a:pt x="19049" y="19062"/>
                </a:lnTo>
                <a:lnTo>
                  <a:pt x="19049" y="2804"/>
                </a:lnTo>
                <a:close/>
              </a:path>
              <a:path w="97789" h="122554">
                <a:moveTo>
                  <a:pt x="92673" y="18038"/>
                </a:moveTo>
                <a:lnTo>
                  <a:pt x="63764" y="18038"/>
                </a:lnTo>
                <a:lnTo>
                  <a:pt x="69494" y="21848"/>
                </a:lnTo>
                <a:lnTo>
                  <a:pt x="73304" y="28587"/>
                </a:lnTo>
                <a:lnTo>
                  <a:pt x="75194" y="33290"/>
                </a:lnTo>
                <a:lnTo>
                  <a:pt x="76230" y="39005"/>
                </a:lnTo>
                <a:lnTo>
                  <a:pt x="76230" y="121956"/>
                </a:lnTo>
                <a:lnTo>
                  <a:pt x="97170" y="121956"/>
                </a:lnTo>
                <a:lnTo>
                  <a:pt x="97170" y="44720"/>
                </a:lnTo>
                <a:lnTo>
                  <a:pt x="96829" y="36520"/>
                </a:lnTo>
                <a:lnTo>
                  <a:pt x="95859" y="29130"/>
                </a:lnTo>
                <a:lnTo>
                  <a:pt x="94341" y="22644"/>
                </a:lnTo>
                <a:lnTo>
                  <a:pt x="92673" y="18038"/>
                </a:lnTo>
                <a:close/>
              </a:path>
              <a:path w="97789" h="122554">
                <a:moveTo>
                  <a:pt x="58064" y="0"/>
                </a:moveTo>
                <a:lnTo>
                  <a:pt x="50413" y="0"/>
                </a:lnTo>
                <a:lnTo>
                  <a:pt x="42793" y="883"/>
                </a:lnTo>
                <a:lnTo>
                  <a:pt x="37094" y="4693"/>
                </a:lnTo>
                <a:lnTo>
                  <a:pt x="30479" y="7619"/>
                </a:lnTo>
                <a:lnTo>
                  <a:pt x="24780" y="12313"/>
                </a:lnTo>
                <a:lnTo>
                  <a:pt x="19049" y="19062"/>
                </a:lnTo>
                <a:lnTo>
                  <a:pt x="41909" y="19062"/>
                </a:lnTo>
                <a:lnTo>
                  <a:pt x="45719" y="18038"/>
                </a:lnTo>
                <a:lnTo>
                  <a:pt x="92673" y="18038"/>
                </a:lnTo>
                <a:lnTo>
                  <a:pt x="92354" y="17157"/>
                </a:lnTo>
                <a:lnTo>
                  <a:pt x="86490" y="9655"/>
                </a:lnTo>
                <a:lnTo>
                  <a:pt x="78821" y="4293"/>
                </a:lnTo>
                <a:lnTo>
                  <a:pt x="69345" y="1073"/>
                </a:lnTo>
                <a:lnTo>
                  <a:pt x="580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430395" y="3906071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859" y="0"/>
                </a:lnTo>
              </a:path>
            </a:pathLst>
          </a:custGeom>
          <a:ln w="24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481187" y="5121176"/>
            <a:ext cx="59690" cy="158750"/>
          </a:xfrm>
          <a:custGeom>
            <a:avLst/>
            <a:gdLst/>
            <a:ahLst/>
            <a:cxnLst/>
            <a:rect l="l" t="t" r="r" b="b"/>
            <a:pathLst>
              <a:path w="59689" h="158750">
                <a:moveTo>
                  <a:pt x="59100" y="0"/>
                </a:moveTo>
                <a:lnTo>
                  <a:pt x="42824" y="0"/>
                </a:lnTo>
                <a:lnTo>
                  <a:pt x="40390" y="8394"/>
                </a:lnTo>
                <a:lnTo>
                  <a:pt x="37387" y="15006"/>
                </a:lnTo>
                <a:lnTo>
                  <a:pt x="0" y="30492"/>
                </a:lnTo>
                <a:lnTo>
                  <a:pt x="0" y="45744"/>
                </a:lnTo>
                <a:lnTo>
                  <a:pt x="37094" y="45744"/>
                </a:lnTo>
                <a:lnTo>
                  <a:pt x="37094" y="158197"/>
                </a:lnTo>
                <a:lnTo>
                  <a:pt x="59100" y="158197"/>
                </a:lnTo>
                <a:lnTo>
                  <a:pt x="59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600242" y="5115449"/>
            <a:ext cx="97790" cy="164465"/>
          </a:xfrm>
          <a:custGeom>
            <a:avLst/>
            <a:gdLst/>
            <a:ahLst/>
            <a:cxnLst/>
            <a:rect l="l" t="t" r="r" b="b"/>
            <a:pathLst>
              <a:path w="97789" h="164464">
                <a:moveTo>
                  <a:pt x="20086" y="0"/>
                </a:moveTo>
                <a:lnTo>
                  <a:pt x="0" y="0"/>
                </a:lnTo>
                <a:lnTo>
                  <a:pt x="0" y="163924"/>
                </a:lnTo>
                <a:lnTo>
                  <a:pt x="20086" y="163924"/>
                </a:lnTo>
                <a:lnTo>
                  <a:pt x="20086" y="101022"/>
                </a:lnTo>
                <a:lnTo>
                  <a:pt x="20784" y="89928"/>
                </a:lnTo>
                <a:lnTo>
                  <a:pt x="42323" y="60996"/>
                </a:lnTo>
                <a:lnTo>
                  <a:pt x="20086" y="60996"/>
                </a:lnTo>
                <a:lnTo>
                  <a:pt x="20086" y="0"/>
                </a:lnTo>
                <a:close/>
              </a:path>
              <a:path w="97789" h="164464">
                <a:moveTo>
                  <a:pt x="92506" y="60042"/>
                </a:moveTo>
                <a:lnTo>
                  <a:pt x="62880" y="60042"/>
                </a:lnTo>
                <a:lnTo>
                  <a:pt x="69646" y="62901"/>
                </a:lnTo>
                <a:lnTo>
                  <a:pt x="73456" y="69579"/>
                </a:lnTo>
                <a:lnTo>
                  <a:pt x="75346" y="74340"/>
                </a:lnTo>
                <a:lnTo>
                  <a:pt x="76230" y="80055"/>
                </a:lnTo>
                <a:lnTo>
                  <a:pt x="76230" y="163924"/>
                </a:lnTo>
                <a:lnTo>
                  <a:pt x="97322" y="163924"/>
                </a:lnTo>
                <a:lnTo>
                  <a:pt x="97322" y="87687"/>
                </a:lnTo>
                <a:lnTo>
                  <a:pt x="96981" y="79480"/>
                </a:lnTo>
                <a:lnTo>
                  <a:pt x="96011" y="72078"/>
                </a:lnTo>
                <a:lnTo>
                  <a:pt x="94493" y="65570"/>
                </a:lnTo>
                <a:lnTo>
                  <a:pt x="92506" y="60042"/>
                </a:lnTo>
                <a:close/>
              </a:path>
              <a:path w="97789" h="164464">
                <a:moveTo>
                  <a:pt x="57180" y="41934"/>
                </a:moveTo>
                <a:lnTo>
                  <a:pt x="47640" y="41934"/>
                </a:lnTo>
                <a:lnTo>
                  <a:pt x="39136" y="44790"/>
                </a:lnTo>
                <a:lnTo>
                  <a:pt x="33406" y="48612"/>
                </a:lnTo>
                <a:lnTo>
                  <a:pt x="29596" y="51471"/>
                </a:lnTo>
                <a:lnTo>
                  <a:pt x="24780" y="55281"/>
                </a:lnTo>
                <a:lnTo>
                  <a:pt x="20086" y="60996"/>
                </a:lnTo>
                <a:lnTo>
                  <a:pt x="42323" y="60996"/>
                </a:lnTo>
                <a:lnTo>
                  <a:pt x="44866" y="60042"/>
                </a:lnTo>
                <a:lnTo>
                  <a:pt x="92506" y="60042"/>
                </a:lnTo>
                <a:lnTo>
                  <a:pt x="86554" y="52391"/>
                </a:lnTo>
                <a:lnTo>
                  <a:pt x="78741" y="46702"/>
                </a:lnTo>
                <a:lnTo>
                  <a:pt x="68979" y="43156"/>
                </a:lnTo>
                <a:lnTo>
                  <a:pt x="57180" y="419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728959" y="5158334"/>
            <a:ext cx="58419" cy="121285"/>
          </a:xfrm>
          <a:custGeom>
            <a:avLst/>
            <a:gdLst/>
            <a:ahLst/>
            <a:cxnLst/>
            <a:rect l="l" t="t" r="r" b="b"/>
            <a:pathLst>
              <a:path w="58420" h="121285">
                <a:moveTo>
                  <a:pt x="19049" y="1904"/>
                </a:moveTo>
                <a:lnTo>
                  <a:pt x="0" y="1904"/>
                </a:lnTo>
                <a:lnTo>
                  <a:pt x="0" y="121039"/>
                </a:lnTo>
                <a:lnTo>
                  <a:pt x="20055" y="121039"/>
                </a:lnTo>
                <a:lnTo>
                  <a:pt x="20055" y="44802"/>
                </a:lnTo>
                <a:lnTo>
                  <a:pt x="22859" y="37170"/>
                </a:lnTo>
                <a:lnTo>
                  <a:pt x="28559" y="30504"/>
                </a:lnTo>
                <a:lnTo>
                  <a:pt x="33406" y="23835"/>
                </a:lnTo>
                <a:lnTo>
                  <a:pt x="35932" y="22884"/>
                </a:lnTo>
                <a:lnTo>
                  <a:pt x="19049" y="22884"/>
                </a:lnTo>
                <a:lnTo>
                  <a:pt x="19049" y="1904"/>
                </a:lnTo>
                <a:close/>
              </a:path>
              <a:path w="58420" h="121285">
                <a:moveTo>
                  <a:pt x="58186" y="0"/>
                </a:moveTo>
                <a:lnTo>
                  <a:pt x="43830" y="0"/>
                </a:lnTo>
                <a:lnTo>
                  <a:pt x="36210" y="2859"/>
                </a:lnTo>
                <a:lnTo>
                  <a:pt x="24749" y="14301"/>
                </a:lnTo>
                <a:lnTo>
                  <a:pt x="20939" y="19062"/>
                </a:lnTo>
                <a:lnTo>
                  <a:pt x="19049" y="22884"/>
                </a:lnTo>
                <a:lnTo>
                  <a:pt x="35932" y="22884"/>
                </a:lnTo>
                <a:lnTo>
                  <a:pt x="41026" y="20967"/>
                </a:lnTo>
                <a:lnTo>
                  <a:pt x="58186" y="20967"/>
                </a:lnTo>
                <a:lnTo>
                  <a:pt x="581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810006" y="5121176"/>
            <a:ext cx="59690" cy="158750"/>
          </a:xfrm>
          <a:custGeom>
            <a:avLst/>
            <a:gdLst/>
            <a:ahLst/>
            <a:cxnLst/>
            <a:rect l="l" t="t" r="r" b="b"/>
            <a:pathLst>
              <a:path w="59689" h="158750">
                <a:moveTo>
                  <a:pt x="59070" y="0"/>
                </a:moveTo>
                <a:lnTo>
                  <a:pt x="43830" y="0"/>
                </a:lnTo>
                <a:lnTo>
                  <a:pt x="41316" y="8394"/>
                </a:lnTo>
                <a:lnTo>
                  <a:pt x="38210" y="15006"/>
                </a:lnTo>
                <a:lnTo>
                  <a:pt x="0" y="30492"/>
                </a:lnTo>
                <a:lnTo>
                  <a:pt x="0" y="45744"/>
                </a:lnTo>
                <a:lnTo>
                  <a:pt x="38130" y="45744"/>
                </a:lnTo>
                <a:lnTo>
                  <a:pt x="38130" y="158197"/>
                </a:lnTo>
                <a:lnTo>
                  <a:pt x="59070" y="158197"/>
                </a:lnTo>
                <a:lnTo>
                  <a:pt x="590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923330" y="5120210"/>
            <a:ext cx="111125" cy="164465"/>
          </a:xfrm>
          <a:custGeom>
            <a:avLst/>
            <a:gdLst/>
            <a:ahLst/>
            <a:cxnLst/>
            <a:rect l="l" t="t" r="r" b="b"/>
            <a:pathLst>
              <a:path w="111125" h="164464">
                <a:moveTo>
                  <a:pt x="55260" y="0"/>
                </a:moveTo>
                <a:lnTo>
                  <a:pt x="18738" y="16241"/>
                </a:lnTo>
                <a:lnTo>
                  <a:pt x="2049" y="57787"/>
                </a:lnTo>
                <a:lnTo>
                  <a:pt x="0" y="82926"/>
                </a:lnTo>
                <a:lnTo>
                  <a:pt x="465" y="96551"/>
                </a:lnTo>
                <a:lnTo>
                  <a:pt x="12466" y="139150"/>
                </a:lnTo>
                <a:lnTo>
                  <a:pt x="54376" y="163939"/>
                </a:lnTo>
                <a:lnTo>
                  <a:pt x="66702" y="162688"/>
                </a:lnTo>
                <a:lnTo>
                  <a:pt x="77485" y="158965"/>
                </a:lnTo>
                <a:lnTo>
                  <a:pt x="86768" y="152818"/>
                </a:lnTo>
                <a:lnTo>
                  <a:pt x="93196" y="145816"/>
                </a:lnTo>
                <a:lnTo>
                  <a:pt x="54376" y="145816"/>
                </a:lnTo>
                <a:lnTo>
                  <a:pt x="45622" y="144387"/>
                </a:lnTo>
                <a:lnTo>
                  <a:pt x="23412" y="105913"/>
                </a:lnTo>
                <a:lnTo>
                  <a:pt x="21976" y="83880"/>
                </a:lnTo>
                <a:lnTo>
                  <a:pt x="22503" y="68512"/>
                </a:lnTo>
                <a:lnTo>
                  <a:pt x="34818" y="27765"/>
                </a:lnTo>
                <a:lnTo>
                  <a:pt x="56296" y="18111"/>
                </a:lnTo>
                <a:lnTo>
                  <a:pt x="94234" y="18111"/>
                </a:lnTo>
                <a:lnTo>
                  <a:pt x="93194" y="16477"/>
                </a:lnTo>
                <a:lnTo>
                  <a:pt x="85773" y="9269"/>
                </a:lnTo>
                <a:lnTo>
                  <a:pt x="76916" y="4120"/>
                </a:lnTo>
                <a:lnTo>
                  <a:pt x="66715" y="1030"/>
                </a:lnTo>
                <a:lnTo>
                  <a:pt x="55260" y="0"/>
                </a:lnTo>
                <a:close/>
              </a:path>
              <a:path w="111125" h="164464">
                <a:moveTo>
                  <a:pt x="94234" y="18111"/>
                </a:moveTo>
                <a:lnTo>
                  <a:pt x="56296" y="18111"/>
                </a:lnTo>
                <a:lnTo>
                  <a:pt x="64841" y="19184"/>
                </a:lnTo>
                <a:lnTo>
                  <a:pt x="71986" y="22403"/>
                </a:lnTo>
                <a:lnTo>
                  <a:pt x="88321" y="67167"/>
                </a:lnTo>
                <a:lnTo>
                  <a:pt x="88696" y="80058"/>
                </a:lnTo>
                <a:lnTo>
                  <a:pt x="88136" y="97754"/>
                </a:lnTo>
                <a:lnTo>
                  <a:pt x="74345" y="137780"/>
                </a:lnTo>
                <a:lnTo>
                  <a:pt x="54376" y="145816"/>
                </a:lnTo>
                <a:lnTo>
                  <a:pt x="93196" y="145816"/>
                </a:lnTo>
                <a:lnTo>
                  <a:pt x="108834" y="103786"/>
                </a:lnTo>
                <a:lnTo>
                  <a:pt x="110550" y="80058"/>
                </a:lnTo>
                <a:lnTo>
                  <a:pt x="110090" y="66907"/>
                </a:lnTo>
                <a:lnTo>
                  <a:pt x="108711" y="54899"/>
                </a:lnTo>
                <a:lnTo>
                  <a:pt x="106416" y="44035"/>
                </a:lnTo>
                <a:lnTo>
                  <a:pt x="103208" y="34317"/>
                </a:lnTo>
                <a:lnTo>
                  <a:pt x="99090" y="25743"/>
                </a:lnTo>
                <a:lnTo>
                  <a:pt x="94234" y="181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057747" y="5158334"/>
            <a:ext cx="160655" cy="121285"/>
          </a:xfrm>
          <a:custGeom>
            <a:avLst/>
            <a:gdLst/>
            <a:ahLst/>
            <a:cxnLst/>
            <a:rect l="l" t="t" r="r" b="b"/>
            <a:pathLst>
              <a:path w="160654" h="121285">
                <a:moveTo>
                  <a:pt x="20086" y="1904"/>
                </a:moveTo>
                <a:lnTo>
                  <a:pt x="0" y="1904"/>
                </a:lnTo>
                <a:lnTo>
                  <a:pt x="0" y="121039"/>
                </a:lnTo>
                <a:lnTo>
                  <a:pt x="20086" y="121039"/>
                </a:lnTo>
                <a:lnTo>
                  <a:pt x="20086" y="58137"/>
                </a:lnTo>
                <a:lnTo>
                  <a:pt x="20629" y="47593"/>
                </a:lnTo>
                <a:lnTo>
                  <a:pt x="39136" y="19062"/>
                </a:lnTo>
                <a:lnTo>
                  <a:pt x="20086" y="19062"/>
                </a:lnTo>
                <a:lnTo>
                  <a:pt x="20086" y="1904"/>
                </a:lnTo>
                <a:close/>
              </a:path>
              <a:path w="160654" h="121285">
                <a:moveTo>
                  <a:pt x="86398" y="17157"/>
                </a:moveTo>
                <a:lnTo>
                  <a:pt x="58186" y="17157"/>
                </a:lnTo>
                <a:lnTo>
                  <a:pt x="63916" y="20016"/>
                </a:lnTo>
                <a:lnTo>
                  <a:pt x="66720" y="25740"/>
                </a:lnTo>
                <a:lnTo>
                  <a:pt x="68610" y="29550"/>
                </a:lnTo>
                <a:lnTo>
                  <a:pt x="69616" y="35265"/>
                </a:lnTo>
                <a:lnTo>
                  <a:pt x="69616" y="121039"/>
                </a:lnTo>
                <a:lnTo>
                  <a:pt x="90586" y="121039"/>
                </a:lnTo>
                <a:lnTo>
                  <a:pt x="90586" y="52422"/>
                </a:lnTo>
                <a:lnTo>
                  <a:pt x="91113" y="43695"/>
                </a:lnTo>
                <a:lnTo>
                  <a:pt x="111556" y="18111"/>
                </a:lnTo>
                <a:lnTo>
                  <a:pt x="86776" y="18111"/>
                </a:lnTo>
                <a:lnTo>
                  <a:pt x="86398" y="17157"/>
                </a:lnTo>
                <a:close/>
              </a:path>
              <a:path w="160654" h="121285">
                <a:moveTo>
                  <a:pt x="122986" y="0"/>
                </a:moveTo>
                <a:lnTo>
                  <a:pt x="115366" y="0"/>
                </a:lnTo>
                <a:lnTo>
                  <a:pt x="108630" y="954"/>
                </a:lnTo>
                <a:lnTo>
                  <a:pt x="102900" y="3822"/>
                </a:lnTo>
                <a:lnTo>
                  <a:pt x="97200" y="7632"/>
                </a:lnTo>
                <a:lnTo>
                  <a:pt x="91470" y="12396"/>
                </a:lnTo>
                <a:lnTo>
                  <a:pt x="86776" y="18111"/>
                </a:lnTo>
                <a:lnTo>
                  <a:pt x="124907" y="18111"/>
                </a:lnTo>
                <a:lnTo>
                  <a:pt x="129600" y="19062"/>
                </a:lnTo>
                <a:lnTo>
                  <a:pt x="137220" y="24789"/>
                </a:lnTo>
                <a:lnTo>
                  <a:pt x="139110" y="30504"/>
                </a:lnTo>
                <a:lnTo>
                  <a:pt x="139110" y="121039"/>
                </a:lnTo>
                <a:lnTo>
                  <a:pt x="160080" y="121039"/>
                </a:lnTo>
                <a:lnTo>
                  <a:pt x="160080" y="31455"/>
                </a:lnTo>
                <a:lnTo>
                  <a:pt x="159197" y="22884"/>
                </a:lnTo>
                <a:lnTo>
                  <a:pt x="155387" y="17157"/>
                </a:lnTo>
                <a:lnTo>
                  <a:pt x="150174" y="9654"/>
                </a:lnTo>
                <a:lnTo>
                  <a:pt x="143084" y="4292"/>
                </a:lnTo>
                <a:lnTo>
                  <a:pt x="134045" y="1073"/>
                </a:lnTo>
                <a:lnTo>
                  <a:pt x="122986" y="0"/>
                </a:lnTo>
                <a:close/>
              </a:path>
              <a:path w="160654" h="121285">
                <a:moveTo>
                  <a:pt x="64800" y="0"/>
                </a:moveTo>
                <a:lnTo>
                  <a:pt x="46756" y="0"/>
                </a:lnTo>
                <a:lnTo>
                  <a:pt x="39136" y="1904"/>
                </a:lnTo>
                <a:lnTo>
                  <a:pt x="32400" y="6681"/>
                </a:lnTo>
                <a:lnTo>
                  <a:pt x="28590" y="8586"/>
                </a:lnTo>
                <a:lnTo>
                  <a:pt x="24780" y="13347"/>
                </a:lnTo>
                <a:lnTo>
                  <a:pt x="20086" y="19062"/>
                </a:lnTo>
                <a:lnTo>
                  <a:pt x="39136" y="19062"/>
                </a:lnTo>
                <a:lnTo>
                  <a:pt x="42946" y="17157"/>
                </a:lnTo>
                <a:lnTo>
                  <a:pt x="86398" y="17157"/>
                </a:lnTo>
                <a:lnTo>
                  <a:pt x="84886" y="13347"/>
                </a:lnTo>
                <a:lnTo>
                  <a:pt x="81076" y="9537"/>
                </a:lnTo>
                <a:lnTo>
                  <a:pt x="78150" y="6681"/>
                </a:lnTo>
                <a:lnTo>
                  <a:pt x="72420" y="1904"/>
                </a:lnTo>
                <a:lnTo>
                  <a:pt x="64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6258366" y="5161193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5">
                <a:moveTo>
                  <a:pt x="0" y="0"/>
                </a:moveTo>
                <a:lnTo>
                  <a:pt x="0" y="118180"/>
                </a:lnTo>
              </a:path>
            </a:pathLst>
          </a:custGeom>
          <a:ln w="20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248338" y="5127842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20055" y="0"/>
                </a:lnTo>
              </a:path>
            </a:pathLst>
          </a:custGeom>
          <a:ln w="22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298905" y="5158334"/>
            <a:ext cx="97790" cy="121285"/>
          </a:xfrm>
          <a:custGeom>
            <a:avLst/>
            <a:gdLst/>
            <a:ahLst/>
            <a:cxnLst/>
            <a:rect l="l" t="t" r="r" b="b"/>
            <a:pathLst>
              <a:path w="97789" h="121285">
                <a:moveTo>
                  <a:pt x="19049" y="1904"/>
                </a:moveTo>
                <a:lnTo>
                  <a:pt x="0" y="1904"/>
                </a:lnTo>
                <a:lnTo>
                  <a:pt x="0" y="121039"/>
                </a:lnTo>
                <a:lnTo>
                  <a:pt x="19933" y="121039"/>
                </a:lnTo>
                <a:lnTo>
                  <a:pt x="19933" y="44802"/>
                </a:lnTo>
                <a:lnTo>
                  <a:pt x="20970" y="40980"/>
                </a:lnTo>
                <a:lnTo>
                  <a:pt x="22859" y="37170"/>
                </a:lnTo>
                <a:lnTo>
                  <a:pt x="24780" y="32409"/>
                </a:lnTo>
                <a:lnTo>
                  <a:pt x="27553" y="28599"/>
                </a:lnTo>
                <a:lnTo>
                  <a:pt x="32400" y="23835"/>
                </a:lnTo>
                <a:lnTo>
                  <a:pt x="37094" y="20967"/>
                </a:lnTo>
                <a:lnTo>
                  <a:pt x="41909" y="19062"/>
                </a:lnTo>
                <a:lnTo>
                  <a:pt x="19049" y="19062"/>
                </a:lnTo>
                <a:lnTo>
                  <a:pt x="19049" y="1904"/>
                </a:lnTo>
                <a:close/>
              </a:path>
              <a:path w="97789" h="121285">
                <a:moveTo>
                  <a:pt x="92354" y="17157"/>
                </a:moveTo>
                <a:lnTo>
                  <a:pt x="63764" y="17157"/>
                </a:lnTo>
                <a:lnTo>
                  <a:pt x="69494" y="20967"/>
                </a:lnTo>
                <a:lnTo>
                  <a:pt x="73304" y="28599"/>
                </a:lnTo>
                <a:lnTo>
                  <a:pt x="75194" y="33360"/>
                </a:lnTo>
                <a:lnTo>
                  <a:pt x="76230" y="39075"/>
                </a:lnTo>
                <a:lnTo>
                  <a:pt x="76230" y="121039"/>
                </a:lnTo>
                <a:lnTo>
                  <a:pt x="97170" y="121039"/>
                </a:lnTo>
                <a:lnTo>
                  <a:pt x="97170" y="44802"/>
                </a:lnTo>
                <a:lnTo>
                  <a:pt x="96829" y="36594"/>
                </a:lnTo>
                <a:lnTo>
                  <a:pt x="95859" y="29193"/>
                </a:lnTo>
                <a:lnTo>
                  <a:pt x="94341" y="22685"/>
                </a:lnTo>
                <a:lnTo>
                  <a:pt x="92354" y="17157"/>
                </a:lnTo>
                <a:close/>
              </a:path>
              <a:path w="97789" h="121285">
                <a:moveTo>
                  <a:pt x="58064" y="0"/>
                </a:moveTo>
                <a:lnTo>
                  <a:pt x="50413" y="0"/>
                </a:lnTo>
                <a:lnTo>
                  <a:pt x="42793" y="954"/>
                </a:lnTo>
                <a:lnTo>
                  <a:pt x="37094" y="3822"/>
                </a:lnTo>
                <a:lnTo>
                  <a:pt x="30479" y="6681"/>
                </a:lnTo>
                <a:lnTo>
                  <a:pt x="24780" y="12396"/>
                </a:lnTo>
                <a:lnTo>
                  <a:pt x="19049" y="19062"/>
                </a:lnTo>
                <a:lnTo>
                  <a:pt x="41909" y="19062"/>
                </a:lnTo>
                <a:lnTo>
                  <a:pt x="49529" y="17157"/>
                </a:lnTo>
                <a:lnTo>
                  <a:pt x="92354" y="17157"/>
                </a:lnTo>
                <a:lnTo>
                  <a:pt x="86490" y="9654"/>
                </a:lnTo>
                <a:lnTo>
                  <a:pt x="78821" y="4292"/>
                </a:lnTo>
                <a:lnTo>
                  <a:pt x="69345" y="1073"/>
                </a:lnTo>
                <a:lnTo>
                  <a:pt x="580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430395" y="5267462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859" y="0"/>
                </a:lnTo>
              </a:path>
            </a:pathLst>
          </a:custGeom>
          <a:ln w="2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481187" y="5491914"/>
            <a:ext cx="59690" cy="158750"/>
          </a:xfrm>
          <a:custGeom>
            <a:avLst/>
            <a:gdLst/>
            <a:ahLst/>
            <a:cxnLst/>
            <a:rect l="l" t="t" r="r" b="b"/>
            <a:pathLst>
              <a:path w="59689" h="158750">
                <a:moveTo>
                  <a:pt x="59100" y="0"/>
                </a:moveTo>
                <a:lnTo>
                  <a:pt x="42824" y="0"/>
                </a:lnTo>
                <a:lnTo>
                  <a:pt x="40390" y="8393"/>
                </a:lnTo>
                <a:lnTo>
                  <a:pt x="37387" y="15000"/>
                </a:lnTo>
                <a:lnTo>
                  <a:pt x="0" y="30479"/>
                </a:lnTo>
                <a:lnTo>
                  <a:pt x="0" y="45741"/>
                </a:lnTo>
                <a:lnTo>
                  <a:pt x="37094" y="45741"/>
                </a:lnTo>
                <a:lnTo>
                  <a:pt x="37094" y="158185"/>
                </a:lnTo>
                <a:lnTo>
                  <a:pt x="59100" y="158185"/>
                </a:lnTo>
                <a:lnTo>
                  <a:pt x="59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600242" y="5486198"/>
            <a:ext cx="97790" cy="164465"/>
          </a:xfrm>
          <a:custGeom>
            <a:avLst/>
            <a:gdLst/>
            <a:ahLst/>
            <a:cxnLst/>
            <a:rect l="l" t="t" r="r" b="b"/>
            <a:pathLst>
              <a:path w="97789" h="164464">
                <a:moveTo>
                  <a:pt x="20086" y="0"/>
                </a:moveTo>
                <a:lnTo>
                  <a:pt x="0" y="0"/>
                </a:lnTo>
                <a:lnTo>
                  <a:pt x="0" y="163900"/>
                </a:lnTo>
                <a:lnTo>
                  <a:pt x="20086" y="163900"/>
                </a:lnTo>
                <a:lnTo>
                  <a:pt x="20086" y="101010"/>
                </a:lnTo>
                <a:lnTo>
                  <a:pt x="20784" y="89919"/>
                </a:lnTo>
                <a:lnTo>
                  <a:pt x="42329" y="60981"/>
                </a:lnTo>
                <a:lnTo>
                  <a:pt x="20086" y="60981"/>
                </a:lnTo>
                <a:lnTo>
                  <a:pt x="20086" y="0"/>
                </a:lnTo>
                <a:close/>
              </a:path>
              <a:path w="97789" h="164464">
                <a:moveTo>
                  <a:pt x="92506" y="60030"/>
                </a:moveTo>
                <a:lnTo>
                  <a:pt x="62880" y="60030"/>
                </a:lnTo>
                <a:lnTo>
                  <a:pt x="69646" y="62886"/>
                </a:lnTo>
                <a:lnTo>
                  <a:pt x="73456" y="69555"/>
                </a:lnTo>
                <a:lnTo>
                  <a:pt x="75346" y="73365"/>
                </a:lnTo>
                <a:lnTo>
                  <a:pt x="76230" y="80031"/>
                </a:lnTo>
                <a:lnTo>
                  <a:pt x="76230" y="163900"/>
                </a:lnTo>
                <a:lnTo>
                  <a:pt x="97322" y="163900"/>
                </a:lnTo>
                <a:lnTo>
                  <a:pt x="97322" y="87675"/>
                </a:lnTo>
                <a:lnTo>
                  <a:pt x="96981" y="79461"/>
                </a:lnTo>
                <a:lnTo>
                  <a:pt x="96011" y="72057"/>
                </a:lnTo>
                <a:lnTo>
                  <a:pt x="94493" y="65551"/>
                </a:lnTo>
                <a:lnTo>
                  <a:pt x="92506" y="60030"/>
                </a:lnTo>
                <a:close/>
              </a:path>
              <a:path w="97789" h="164464">
                <a:moveTo>
                  <a:pt x="57180" y="41931"/>
                </a:moveTo>
                <a:lnTo>
                  <a:pt x="47640" y="41931"/>
                </a:lnTo>
                <a:lnTo>
                  <a:pt x="39136" y="43836"/>
                </a:lnTo>
                <a:lnTo>
                  <a:pt x="33406" y="48600"/>
                </a:lnTo>
                <a:lnTo>
                  <a:pt x="29596" y="50505"/>
                </a:lnTo>
                <a:lnTo>
                  <a:pt x="24780" y="55266"/>
                </a:lnTo>
                <a:lnTo>
                  <a:pt x="20086" y="60981"/>
                </a:lnTo>
                <a:lnTo>
                  <a:pt x="42329" y="60981"/>
                </a:lnTo>
                <a:lnTo>
                  <a:pt x="44866" y="60030"/>
                </a:lnTo>
                <a:lnTo>
                  <a:pt x="92506" y="60030"/>
                </a:lnTo>
                <a:lnTo>
                  <a:pt x="86554" y="51977"/>
                </a:lnTo>
                <a:lnTo>
                  <a:pt x="78741" y="46336"/>
                </a:lnTo>
                <a:lnTo>
                  <a:pt x="68979" y="43017"/>
                </a:lnTo>
                <a:lnTo>
                  <a:pt x="57180" y="419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728959" y="5528130"/>
            <a:ext cx="58419" cy="122555"/>
          </a:xfrm>
          <a:custGeom>
            <a:avLst/>
            <a:gdLst/>
            <a:ahLst/>
            <a:cxnLst/>
            <a:rect l="l" t="t" r="r" b="b"/>
            <a:pathLst>
              <a:path w="58420" h="122554">
                <a:moveTo>
                  <a:pt x="19049" y="2859"/>
                </a:moveTo>
                <a:lnTo>
                  <a:pt x="0" y="2859"/>
                </a:lnTo>
                <a:lnTo>
                  <a:pt x="0" y="121968"/>
                </a:lnTo>
                <a:lnTo>
                  <a:pt x="20055" y="121968"/>
                </a:lnTo>
                <a:lnTo>
                  <a:pt x="20055" y="44793"/>
                </a:lnTo>
                <a:lnTo>
                  <a:pt x="22859" y="38099"/>
                </a:lnTo>
                <a:lnTo>
                  <a:pt x="28559" y="31434"/>
                </a:lnTo>
                <a:lnTo>
                  <a:pt x="33406" y="24764"/>
                </a:lnTo>
                <a:lnTo>
                  <a:pt x="35308" y="23814"/>
                </a:lnTo>
                <a:lnTo>
                  <a:pt x="19049" y="23814"/>
                </a:lnTo>
                <a:lnTo>
                  <a:pt x="19049" y="2859"/>
                </a:lnTo>
                <a:close/>
              </a:path>
              <a:path w="58420" h="122554">
                <a:moveTo>
                  <a:pt x="53339" y="0"/>
                </a:moveTo>
                <a:lnTo>
                  <a:pt x="43830" y="0"/>
                </a:lnTo>
                <a:lnTo>
                  <a:pt x="36210" y="2859"/>
                </a:lnTo>
                <a:lnTo>
                  <a:pt x="24749" y="14289"/>
                </a:lnTo>
                <a:lnTo>
                  <a:pt x="20939" y="20004"/>
                </a:lnTo>
                <a:lnTo>
                  <a:pt x="19049" y="23814"/>
                </a:lnTo>
                <a:lnTo>
                  <a:pt x="35308" y="23814"/>
                </a:lnTo>
                <a:lnTo>
                  <a:pt x="41026" y="20954"/>
                </a:lnTo>
                <a:lnTo>
                  <a:pt x="58186" y="20954"/>
                </a:lnTo>
                <a:lnTo>
                  <a:pt x="58186" y="954"/>
                </a:lnTo>
                <a:lnTo>
                  <a:pt x="54376" y="954"/>
                </a:lnTo>
                <a:lnTo>
                  <a:pt x="53339" y="0"/>
                </a:lnTo>
                <a:close/>
              </a:path>
              <a:path w="58420" h="122554">
                <a:moveTo>
                  <a:pt x="58186" y="20954"/>
                </a:moveTo>
                <a:lnTo>
                  <a:pt x="52456" y="20954"/>
                </a:lnTo>
                <a:lnTo>
                  <a:pt x="53339" y="21909"/>
                </a:lnTo>
                <a:lnTo>
                  <a:pt x="58186" y="21909"/>
                </a:lnTo>
                <a:lnTo>
                  <a:pt x="58186" y="209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810006" y="5491914"/>
            <a:ext cx="59690" cy="158750"/>
          </a:xfrm>
          <a:custGeom>
            <a:avLst/>
            <a:gdLst/>
            <a:ahLst/>
            <a:cxnLst/>
            <a:rect l="l" t="t" r="r" b="b"/>
            <a:pathLst>
              <a:path w="59689" h="158750">
                <a:moveTo>
                  <a:pt x="59070" y="0"/>
                </a:moveTo>
                <a:lnTo>
                  <a:pt x="43830" y="0"/>
                </a:lnTo>
                <a:lnTo>
                  <a:pt x="41316" y="8393"/>
                </a:lnTo>
                <a:lnTo>
                  <a:pt x="38210" y="15000"/>
                </a:lnTo>
                <a:lnTo>
                  <a:pt x="0" y="30479"/>
                </a:lnTo>
                <a:lnTo>
                  <a:pt x="0" y="45741"/>
                </a:lnTo>
                <a:lnTo>
                  <a:pt x="38130" y="45741"/>
                </a:lnTo>
                <a:lnTo>
                  <a:pt x="38130" y="158185"/>
                </a:lnTo>
                <a:lnTo>
                  <a:pt x="59070" y="158185"/>
                </a:lnTo>
                <a:lnTo>
                  <a:pt x="590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923330" y="5490959"/>
            <a:ext cx="111125" cy="164465"/>
          </a:xfrm>
          <a:custGeom>
            <a:avLst/>
            <a:gdLst/>
            <a:ahLst/>
            <a:cxnLst/>
            <a:rect l="l" t="t" r="r" b="b"/>
            <a:pathLst>
              <a:path w="111125" h="164464">
                <a:moveTo>
                  <a:pt x="55260" y="0"/>
                </a:moveTo>
                <a:lnTo>
                  <a:pt x="18738" y="16235"/>
                </a:lnTo>
                <a:lnTo>
                  <a:pt x="2049" y="57772"/>
                </a:lnTo>
                <a:lnTo>
                  <a:pt x="0" y="82914"/>
                </a:lnTo>
                <a:lnTo>
                  <a:pt x="465" y="96168"/>
                </a:lnTo>
                <a:lnTo>
                  <a:pt x="12466" y="139138"/>
                </a:lnTo>
                <a:lnTo>
                  <a:pt x="54376" y="163912"/>
                </a:lnTo>
                <a:lnTo>
                  <a:pt x="66702" y="162661"/>
                </a:lnTo>
                <a:lnTo>
                  <a:pt x="77485" y="158940"/>
                </a:lnTo>
                <a:lnTo>
                  <a:pt x="86768" y="152795"/>
                </a:lnTo>
                <a:lnTo>
                  <a:pt x="93190" y="145804"/>
                </a:lnTo>
                <a:lnTo>
                  <a:pt x="54376" y="145804"/>
                </a:lnTo>
                <a:lnTo>
                  <a:pt x="45622" y="144375"/>
                </a:lnTo>
                <a:lnTo>
                  <a:pt x="23412" y="105540"/>
                </a:lnTo>
                <a:lnTo>
                  <a:pt x="21976" y="83868"/>
                </a:lnTo>
                <a:lnTo>
                  <a:pt x="22503" y="68479"/>
                </a:lnTo>
                <a:lnTo>
                  <a:pt x="34818" y="27340"/>
                </a:lnTo>
                <a:lnTo>
                  <a:pt x="56296" y="18099"/>
                </a:lnTo>
                <a:lnTo>
                  <a:pt x="94238" y="18099"/>
                </a:lnTo>
                <a:lnTo>
                  <a:pt x="93194" y="16460"/>
                </a:lnTo>
                <a:lnTo>
                  <a:pt x="85773" y="9259"/>
                </a:lnTo>
                <a:lnTo>
                  <a:pt x="76916" y="4115"/>
                </a:lnTo>
                <a:lnTo>
                  <a:pt x="66702" y="1027"/>
                </a:lnTo>
                <a:lnTo>
                  <a:pt x="55260" y="0"/>
                </a:lnTo>
                <a:close/>
              </a:path>
              <a:path w="111125" h="164464">
                <a:moveTo>
                  <a:pt x="94238" y="18099"/>
                </a:moveTo>
                <a:lnTo>
                  <a:pt x="56296" y="18099"/>
                </a:lnTo>
                <a:lnTo>
                  <a:pt x="64841" y="19170"/>
                </a:lnTo>
                <a:lnTo>
                  <a:pt x="71986" y="22385"/>
                </a:lnTo>
                <a:lnTo>
                  <a:pt x="88321" y="67155"/>
                </a:lnTo>
                <a:lnTo>
                  <a:pt x="88696" y="80058"/>
                </a:lnTo>
                <a:lnTo>
                  <a:pt x="88136" y="97205"/>
                </a:lnTo>
                <a:lnTo>
                  <a:pt x="74345" y="137768"/>
                </a:lnTo>
                <a:lnTo>
                  <a:pt x="54376" y="145804"/>
                </a:lnTo>
                <a:lnTo>
                  <a:pt x="93190" y="145804"/>
                </a:lnTo>
                <a:lnTo>
                  <a:pt x="108834" y="103561"/>
                </a:lnTo>
                <a:lnTo>
                  <a:pt x="110550" y="79080"/>
                </a:lnTo>
                <a:lnTo>
                  <a:pt x="110090" y="65943"/>
                </a:lnTo>
                <a:lnTo>
                  <a:pt x="108711" y="53994"/>
                </a:lnTo>
                <a:lnTo>
                  <a:pt x="106416" y="43277"/>
                </a:lnTo>
                <a:lnTo>
                  <a:pt x="103208" y="33837"/>
                </a:lnTo>
                <a:lnTo>
                  <a:pt x="99090" y="25719"/>
                </a:lnTo>
                <a:lnTo>
                  <a:pt x="94238" y="1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6057747" y="5528130"/>
            <a:ext cx="160655" cy="122555"/>
          </a:xfrm>
          <a:custGeom>
            <a:avLst/>
            <a:gdLst/>
            <a:ahLst/>
            <a:cxnLst/>
            <a:rect l="l" t="t" r="r" b="b"/>
            <a:pathLst>
              <a:path w="160654" h="122554">
                <a:moveTo>
                  <a:pt x="20086" y="2859"/>
                </a:moveTo>
                <a:lnTo>
                  <a:pt x="0" y="2859"/>
                </a:lnTo>
                <a:lnTo>
                  <a:pt x="0" y="121968"/>
                </a:lnTo>
                <a:lnTo>
                  <a:pt x="20086" y="121968"/>
                </a:lnTo>
                <a:lnTo>
                  <a:pt x="20086" y="59079"/>
                </a:lnTo>
                <a:lnTo>
                  <a:pt x="20629" y="48523"/>
                </a:lnTo>
                <a:lnTo>
                  <a:pt x="37863" y="20004"/>
                </a:lnTo>
                <a:lnTo>
                  <a:pt x="20086" y="20004"/>
                </a:lnTo>
                <a:lnTo>
                  <a:pt x="20086" y="2859"/>
                </a:lnTo>
                <a:close/>
              </a:path>
              <a:path w="160654" h="122554">
                <a:moveTo>
                  <a:pt x="86399" y="18099"/>
                </a:moveTo>
                <a:lnTo>
                  <a:pt x="58186" y="18099"/>
                </a:lnTo>
                <a:lnTo>
                  <a:pt x="63916" y="20954"/>
                </a:lnTo>
                <a:lnTo>
                  <a:pt x="66720" y="26669"/>
                </a:lnTo>
                <a:lnTo>
                  <a:pt x="68610" y="30479"/>
                </a:lnTo>
                <a:lnTo>
                  <a:pt x="69616" y="36194"/>
                </a:lnTo>
                <a:lnTo>
                  <a:pt x="69616" y="121968"/>
                </a:lnTo>
                <a:lnTo>
                  <a:pt x="90586" y="121968"/>
                </a:lnTo>
                <a:lnTo>
                  <a:pt x="90586" y="52413"/>
                </a:lnTo>
                <a:lnTo>
                  <a:pt x="91113" y="43826"/>
                </a:lnTo>
                <a:lnTo>
                  <a:pt x="109313" y="19049"/>
                </a:lnTo>
                <a:lnTo>
                  <a:pt x="86776" y="19049"/>
                </a:lnTo>
                <a:lnTo>
                  <a:pt x="86399" y="18099"/>
                </a:lnTo>
                <a:close/>
              </a:path>
              <a:path w="160654" h="122554">
                <a:moveTo>
                  <a:pt x="155387" y="18099"/>
                </a:moveTo>
                <a:lnTo>
                  <a:pt x="124907" y="18099"/>
                </a:lnTo>
                <a:lnTo>
                  <a:pt x="129600" y="20004"/>
                </a:lnTo>
                <a:lnTo>
                  <a:pt x="137220" y="25719"/>
                </a:lnTo>
                <a:lnTo>
                  <a:pt x="139110" y="31434"/>
                </a:lnTo>
                <a:lnTo>
                  <a:pt x="139110" y="121968"/>
                </a:lnTo>
                <a:lnTo>
                  <a:pt x="160080" y="121968"/>
                </a:lnTo>
                <a:lnTo>
                  <a:pt x="160080" y="32384"/>
                </a:lnTo>
                <a:lnTo>
                  <a:pt x="159197" y="23814"/>
                </a:lnTo>
                <a:lnTo>
                  <a:pt x="155387" y="18099"/>
                </a:lnTo>
                <a:close/>
              </a:path>
              <a:path w="160654" h="122554">
                <a:moveTo>
                  <a:pt x="64800" y="0"/>
                </a:moveTo>
                <a:lnTo>
                  <a:pt x="46756" y="0"/>
                </a:lnTo>
                <a:lnTo>
                  <a:pt x="39136" y="2859"/>
                </a:lnTo>
                <a:lnTo>
                  <a:pt x="32400" y="6669"/>
                </a:lnTo>
                <a:lnTo>
                  <a:pt x="28590" y="9524"/>
                </a:lnTo>
                <a:lnTo>
                  <a:pt x="24780" y="14289"/>
                </a:lnTo>
                <a:lnTo>
                  <a:pt x="20086" y="20004"/>
                </a:lnTo>
                <a:lnTo>
                  <a:pt x="37863" y="20004"/>
                </a:lnTo>
                <a:lnTo>
                  <a:pt x="42946" y="18099"/>
                </a:lnTo>
                <a:lnTo>
                  <a:pt x="86399" y="18099"/>
                </a:lnTo>
                <a:lnTo>
                  <a:pt x="84886" y="14289"/>
                </a:lnTo>
                <a:lnTo>
                  <a:pt x="81076" y="9524"/>
                </a:lnTo>
                <a:lnTo>
                  <a:pt x="78150" y="7619"/>
                </a:lnTo>
                <a:lnTo>
                  <a:pt x="72420" y="2859"/>
                </a:lnTo>
                <a:lnTo>
                  <a:pt x="64800" y="0"/>
                </a:lnTo>
                <a:close/>
              </a:path>
              <a:path w="160654" h="122554">
                <a:moveTo>
                  <a:pt x="122986" y="0"/>
                </a:moveTo>
                <a:lnTo>
                  <a:pt x="115366" y="0"/>
                </a:lnTo>
                <a:lnTo>
                  <a:pt x="108630" y="1904"/>
                </a:lnTo>
                <a:lnTo>
                  <a:pt x="97200" y="7619"/>
                </a:lnTo>
                <a:lnTo>
                  <a:pt x="91470" y="12384"/>
                </a:lnTo>
                <a:lnTo>
                  <a:pt x="86776" y="19049"/>
                </a:lnTo>
                <a:lnTo>
                  <a:pt x="109313" y="19049"/>
                </a:lnTo>
                <a:lnTo>
                  <a:pt x="111556" y="18099"/>
                </a:lnTo>
                <a:lnTo>
                  <a:pt x="155387" y="18099"/>
                </a:lnTo>
                <a:lnTo>
                  <a:pt x="150174" y="10046"/>
                </a:lnTo>
                <a:lnTo>
                  <a:pt x="143084" y="4405"/>
                </a:lnTo>
                <a:lnTo>
                  <a:pt x="134045" y="1086"/>
                </a:lnTo>
                <a:lnTo>
                  <a:pt x="1229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258366" y="5531940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5">
                <a:moveTo>
                  <a:pt x="0" y="0"/>
                </a:moveTo>
                <a:lnTo>
                  <a:pt x="0" y="118158"/>
                </a:lnTo>
              </a:path>
            </a:pathLst>
          </a:custGeom>
          <a:ln w="20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6248338" y="5498104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20055" y="0"/>
                </a:lnTo>
              </a:path>
            </a:pathLst>
          </a:custGeom>
          <a:ln w="219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6298905" y="5528130"/>
            <a:ext cx="97790" cy="122555"/>
          </a:xfrm>
          <a:custGeom>
            <a:avLst/>
            <a:gdLst/>
            <a:ahLst/>
            <a:cxnLst/>
            <a:rect l="l" t="t" r="r" b="b"/>
            <a:pathLst>
              <a:path w="97789" h="122554">
                <a:moveTo>
                  <a:pt x="19049" y="2859"/>
                </a:moveTo>
                <a:lnTo>
                  <a:pt x="0" y="2859"/>
                </a:lnTo>
                <a:lnTo>
                  <a:pt x="0" y="121968"/>
                </a:lnTo>
                <a:lnTo>
                  <a:pt x="19933" y="121968"/>
                </a:lnTo>
                <a:lnTo>
                  <a:pt x="19933" y="45744"/>
                </a:lnTo>
                <a:lnTo>
                  <a:pt x="20970" y="41909"/>
                </a:lnTo>
                <a:lnTo>
                  <a:pt x="41909" y="20004"/>
                </a:lnTo>
                <a:lnTo>
                  <a:pt x="19049" y="20004"/>
                </a:lnTo>
                <a:lnTo>
                  <a:pt x="19049" y="2859"/>
                </a:lnTo>
                <a:close/>
              </a:path>
              <a:path w="97789" h="122554">
                <a:moveTo>
                  <a:pt x="92354" y="18099"/>
                </a:moveTo>
                <a:lnTo>
                  <a:pt x="63764" y="18099"/>
                </a:lnTo>
                <a:lnTo>
                  <a:pt x="69494" y="21909"/>
                </a:lnTo>
                <a:lnTo>
                  <a:pt x="73304" y="29529"/>
                </a:lnTo>
                <a:lnTo>
                  <a:pt x="75194" y="34289"/>
                </a:lnTo>
                <a:lnTo>
                  <a:pt x="76230" y="40004"/>
                </a:lnTo>
                <a:lnTo>
                  <a:pt x="76230" y="121968"/>
                </a:lnTo>
                <a:lnTo>
                  <a:pt x="97170" y="121968"/>
                </a:lnTo>
                <a:lnTo>
                  <a:pt x="97170" y="45744"/>
                </a:lnTo>
                <a:lnTo>
                  <a:pt x="96829" y="37128"/>
                </a:lnTo>
                <a:lnTo>
                  <a:pt x="95859" y="29769"/>
                </a:lnTo>
                <a:lnTo>
                  <a:pt x="94341" y="23486"/>
                </a:lnTo>
                <a:lnTo>
                  <a:pt x="92354" y="18099"/>
                </a:lnTo>
                <a:close/>
              </a:path>
              <a:path w="97789" h="122554">
                <a:moveTo>
                  <a:pt x="58064" y="0"/>
                </a:moveTo>
                <a:lnTo>
                  <a:pt x="50413" y="0"/>
                </a:lnTo>
                <a:lnTo>
                  <a:pt x="42793" y="1904"/>
                </a:lnTo>
                <a:lnTo>
                  <a:pt x="37094" y="4764"/>
                </a:lnTo>
                <a:lnTo>
                  <a:pt x="30479" y="7619"/>
                </a:lnTo>
                <a:lnTo>
                  <a:pt x="24780" y="13334"/>
                </a:lnTo>
                <a:lnTo>
                  <a:pt x="19049" y="20004"/>
                </a:lnTo>
                <a:lnTo>
                  <a:pt x="41909" y="20004"/>
                </a:lnTo>
                <a:lnTo>
                  <a:pt x="49529" y="18099"/>
                </a:lnTo>
                <a:lnTo>
                  <a:pt x="92354" y="18099"/>
                </a:lnTo>
                <a:lnTo>
                  <a:pt x="86490" y="10449"/>
                </a:lnTo>
                <a:lnTo>
                  <a:pt x="78821" y="4763"/>
                </a:lnTo>
                <a:lnTo>
                  <a:pt x="69345" y="1220"/>
                </a:lnTo>
                <a:lnTo>
                  <a:pt x="580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430395" y="5638193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859" y="0"/>
                </a:lnTo>
              </a:path>
            </a:pathLst>
          </a:custGeom>
          <a:ln w="2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481187" y="5820704"/>
            <a:ext cx="59690" cy="159385"/>
          </a:xfrm>
          <a:custGeom>
            <a:avLst/>
            <a:gdLst/>
            <a:ahLst/>
            <a:cxnLst/>
            <a:rect l="l" t="t" r="r" b="b"/>
            <a:pathLst>
              <a:path w="59689" h="159385">
                <a:moveTo>
                  <a:pt x="59100" y="0"/>
                </a:moveTo>
                <a:lnTo>
                  <a:pt x="42824" y="0"/>
                </a:lnTo>
                <a:lnTo>
                  <a:pt x="40390" y="8414"/>
                </a:lnTo>
                <a:lnTo>
                  <a:pt x="37387" y="15130"/>
                </a:lnTo>
                <a:lnTo>
                  <a:pt x="0" y="30492"/>
                </a:lnTo>
                <a:lnTo>
                  <a:pt x="0" y="45741"/>
                </a:lnTo>
                <a:lnTo>
                  <a:pt x="37094" y="45741"/>
                </a:lnTo>
                <a:lnTo>
                  <a:pt x="37094" y="159160"/>
                </a:lnTo>
                <a:lnTo>
                  <a:pt x="59100" y="159160"/>
                </a:lnTo>
                <a:lnTo>
                  <a:pt x="59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600242" y="5815940"/>
            <a:ext cx="97790" cy="164465"/>
          </a:xfrm>
          <a:custGeom>
            <a:avLst/>
            <a:gdLst/>
            <a:ahLst/>
            <a:cxnLst/>
            <a:rect l="l" t="t" r="r" b="b"/>
            <a:pathLst>
              <a:path w="97789" h="164464">
                <a:moveTo>
                  <a:pt x="20086" y="0"/>
                </a:moveTo>
                <a:lnTo>
                  <a:pt x="0" y="0"/>
                </a:lnTo>
                <a:lnTo>
                  <a:pt x="0" y="163924"/>
                </a:lnTo>
                <a:lnTo>
                  <a:pt x="20086" y="163924"/>
                </a:lnTo>
                <a:lnTo>
                  <a:pt x="20086" y="100071"/>
                </a:lnTo>
                <a:lnTo>
                  <a:pt x="20784" y="89377"/>
                </a:lnTo>
                <a:lnTo>
                  <a:pt x="39783" y="60996"/>
                </a:lnTo>
                <a:lnTo>
                  <a:pt x="20086" y="60996"/>
                </a:lnTo>
                <a:lnTo>
                  <a:pt x="20086" y="0"/>
                </a:lnTo>
                <a:close/>
              </a:path>
              <a:path w="97789" h="164464">
                <a:moveTo>
                  <a:pt x="91804" y="59091"/>
                </a:moveTo>
                <a:lnTo>
                  <a:pt x="62880" y="59091"/>
                </a:lnTo>
                <a:lnTo>
                  <a:pt x="69646" y="62901"/>
                </a:lnTo>
                <a:lnTo>
                  <a:pt x="73456" y="69567"/>
                </a:lnTo>
                <a:lnTo>
                  <a:pt x="75346" y="73377"/>
                </a:lnTo>
                <a:lnTo>
                  <a:pt x="76230" y="80058"/>
                </a:lnTo>
                <a:lnTo>
                  <a:pt x="76230" y="163924"/>
                </a:lnTo>
                <a:lnTo>
                  <a:pt x="97322" y="163924"/>
                </a:lnTo>
                <a:lnTo>
                  <a:pt x="97322" y="87678"/>
                </a:lnTo>
                <a:lnTo>
                  <a:pt x="96981" y="79068"/>
                </a:lnTo>
                <a:lnTo>
                  <a:pt x="96011" y="71712"/>
                </a:lnTo>
                <a:lnTo>
                  <a:pt x="94493" y="65430"/>
                </a:lnTo>
                <a:lnTo>
                  <a:pt x="92506" y="60042"/>
                </a:lnTo>
                <a:lnTo>
                  <a:pt x="91804" y="59091"/>
                </a:lnTo>
                <a:close/>
              </a:path>
              <a:path w="97789" h="164464">
                <a:moveTo>
                  <a:pt x="57180" y="41934"/>
                </a:moveTo>
                <a:lnTo>
                  <a:pt x="47640" y="41934"/>
                </a:lnTo>
                <a:lnTo>
                  <a:pt x="39136" y="43839"/>
                </a:lnTo>
                <a:lnTo>
                  <a:pt x="33406" y="47649"/>
                </a:lnTo>
                <a:lnTo>
                  <a:pt x="29596" y="50505"/>
                </a:lnTo>
                <a:lnTo>
                  <a:pt x="24780" y="54315"/>
                </a:lnTo>
                <a:lnTo>
                  <a:pt x="20086" y="60996"/>
                </a:lnTo>
                <a:lnTo>
                  <a:pt x="39783" y="60996"/>
                </a:lnTo>
                <a:lnTo>
                  <a:pt x="44866" y="59091"/>
                </a:lnTo>
                <a:lnTo>
                  <a:pt x="91804" y="59091"/>
                </a:lnTo>
                <a:lnTo>
                  <a:pt x="86554" y="51984"/>
                </a:lnTo>
                <a:lnTo>
                  <a:pt x="78741" y="46341"/>
                </a:lnTo>
                <a:lnTo>
                  <a:pt x="68979" y="43020"/>
                </a:lnTo>
                <a:lnTo>
                  <a:pt x="57180" y="419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728959" y="5857875"/>
            <a:ext cx="58419" cy="122555"/>
          </a:xfrm>
          <a:custGeom>
            <a:avLst/>
            <a:gdLst/>
            <a:ahLst/>
            <a:cxnLst/>
            <a:rect l="l" t="t" r="r" b="b"/>
            <a:pathLst>
              <a:path w="58420" h="122554">
                <a:moveTo>
                  <a:pt x="19049" y="2855"/>
                </a:moveTo>
                <a:lnTo>
                  <a:pt x="0" y="2855"/>
                </a:lnTo>
                <a:lnTo>
                  <a:pt x="0" y="121990"/>
                </a:lnTo>
                <a:lnTo>
                  <a:pt x="20055" y="121990"/>
                </a:lnTo>
                <a:lnTo>
                  <a:pt x="20055" y="44790"/>
                </a:lnTo>
                <a:lnTo>
                  <a:pt x="22859" y="37170"/>
                </a:lnTo>
                <a:lnTo>
                  <a:pt x="28559" y="30492"/>
                </a:lnTo>
                <a:lnTo>
                  <a:pt x="33406" y="23823"/>
                </a:lnTo>
                <a:lnTo>
                  <a:pt x="35943" y="22872"/>
                </a:lnTo>
                <a:lnTo>
                  <a:pt x="19049" y="22872"/>
                </a:lnTo>
                <a:lnTo>
                  <a:pt x="19049" y="2855"/>
                </a:lnTo>
                <a:close/>
              </a:path>
              <a:path w="58420" h="122554">
                <a:moveTo>
                  <a:pt x="58186" y="0"/>
                </a:moveTo>
                <a:lnTo>
                  <a:pt x="43830" y="0"/>
                </a:lnTo>
                <a:lnTo>
                  <a:pt x="36210" y="2855"/>
                </a:lnTo>
                <a:lnTo>
                  <a:pt x="24749" y="14298"/>
                </a:lnTo>
                <a:lnTo>
                  <a:pt x="20939" y="19062"/>
                </a:lnTo>
                <a:lnTo>
                  <a:pt x="19049" y="22872"/>
                </a:lnTo>
                <a:lnTo>
                  <a:pt x="35943" y="22872"/>
                </a:lnTo>
                <a:lnTo>
                  <a:pt x="41026" y="20967"/>
                </a:lnTo>
                <a:lnTo>
                  <a:pt x="58186" y="20967"/>
                </a:lnTo>
                <a:lnTo>
                  <a:pt x="58186" y="0"/>
                </a:lnTo>
                <a:close/>
              </a:path>
              <a:path w="58420" h="122554">
                <a:moveTo>
                  <a:pt x="58186" y="20967"/>
                </a:moveTo>
                <a:lnTo>
                  <a:pt x="57149" y="20967"/>
                </a:lnTo>
                <a:lnTo>
                  <a:pt x="58186" y="21918"/>
                </a:lnTo>
                <a:lnTo>
                  <a:pt x="58186" y="209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810006" y="5820704"/>
            <a:ext cx="59690" cy="159385"/>
          </a:xfrm>
          <a:custGeom>
            <a:avLst/>
            <a:gdLst/>
            <a:ahLst/>
            <a:cxnLst/>
            <a:rect l="l" t="t" r="r" b="b"/>
            <a:pathLst>
              <a:path w="59689" h="159385">
                <a:moveTo>
                  <a:pt x="59070" y="0"/>
                </a:moveTo>
                <a:lnTo>
                  <a:pt x="43830" y="0"/>
                </a:lnTo>
                <a:lnTo>
                  <a:pt x="41316" y="8414"/>
                </a:lnTo>
                <a:lnTo>
                  <a:pt x="38210" y="15130"/>
                </a:lnTo>
                <a:lnTo>
                  <a:pt x="0" y="30492"/>
                </a:lnTo>
                <a:lnTo>
                  <a:pt x="0" y="45741"/>
                </a:lnTo>
                <a:lnTo>
                  <a:pt x="38130" y="45741"/>
                </a:lnTo>
                <a:lnTo>
                  <a:pt x="38130" y="159160"/>
                </a:lnTo>
                <a:lnTo>
                  <a:pt x="59070" y="159160"/>
                </a:lnTo>
                <a:lnTo>
                  <a:pt x="590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923330" y="5820704"/>
            <a:ext cx="111125" cy="163195"/>
          </a:xfrm>
          <a:custGeom>
            <a:avLst/>
            <a:gdLst/>
            <a:ahLst/>
            <a:cxnLst/>
            <a:rect l="l" t="t" r="r" b="b"/>
            <a:pathLst>
              <a:path w="111125" h="163195">
                <a:moveTo>
                  <a:pt x="55260" y="0"/>
                </a:moveTo>
                <a:lnTo>
                  <a:pt x="18738" y="15816"/>
                </a:lnTo>
                <a:lnTo>
                  <a:pt x="2049" y="57417"/>
                </a:lnTo>
                <a:lnTo>
                  <a:pt x="0" y="82914"/>
                </a:lnTo>
                <a:lnTo>
                  <a:pt x="465" y="96165"/>
                </a:lnTo>
                <a:lnTo>
                  <a:pt x="12466" y="138196"/>
                </a:lnTo>
                <a:lnTo>
                  <a:pt x="54376" y="162970"/>
                </a:lnTo>
                <a:lnTo>
                  <a:pt x="66702" y="161811"/>
                </a:lnTo>
                <a:lnTo>
                  <a:pt x="77485" y="158272"/>
                </a:lnTo>
                <a:lnTo>
                  <a:pt x="86768" y="152263"/>
                </a:lnTo>
                <a:lnTo>
                  <a:pt x="93527" y="144862"/>
                </a:lnTo>
                <a:lnTo>
                  <a:pt x="54376" y="144862"/>
                </a:lnTo>
                <a:lnTo>
                  <a:pt x="45622" y="143433"/>
                </a:lnTo>
                <a:lnTo>
                  <a:pt x="23412" y="104952"/>
                </a:lnTo>
                <a:lnTo>
                  <a:pt x="21976" y="82914"/>
                </a:lnTo>
                <a:lnTo>
                  <a:pt x="22503" y="68082"/>
                </a:lnTo>
                <a:lnTo>
                  <a:pt x="34818" y="26805"/>
                </a:lnTo>
                <a:lnTo>
                  <a:pt x="56296" y="17157"/>
                </a:lnTo>
                <a:lnTo>
                  <a:pt x="94188" y="17157"/>
                </a:lnTo>
                <a:lnTo>
                  <a:pt x="93194" y="15612"/>
                </a:lnTo>
                <a:lnTo>
                  <a:pt x="85773" y="8643"/>
                </a:lnTo>
                <a:lnTo>
                  <a:pt x="76916" y="3780"/>
                </a:lnTo>
                <a:lnTo>
                  <a:pt x="66715" y="929"/>
                </a:lnTo>
                <a:lnTo>
                  <a:pt x="55260" y="0"/>
                </a:lnTo>
                <a:close/>
              </a:path>
              <a:path w="111125" h="163195">
                <a:moveTo>
                  <a:pt x="94188" y="17157"/>
                </a:moveTo>
                <a:lnTo>
                  <a:pt x="56296" y="17157"/>
                </a:lnTo>
                <a:lnTo>
                  <a:pt x="64841" y="18377"/>
                </a:lnTo>
                <a:lnTo>
                  <a:pt x="71986" y="21920"/>
                </a:lnTo>
                <a:lnTo>
                  <a:pt x="88321" y="67025"/>
                </a:lnTo>
                <a:lnTo>
                  <a:pt x="88696" y="80055"/>
                </a:lnTo>
                <a:lnTo>
                  <a:pt x="88136" y="97209"/>
                </a:lnTo>
                <a:lnTo>
                  <a:pt x="74345" y="137222"/>
                </a:lnTo>
                <a:lnTo>
                  <a:pt x="54376" y="144862"/>
                </a:lnTo>
                <a:lnTo>
                  <a:pt x="93527" y="144862"/>
                </a:lnTo>
                <a:lnTo>
                  <a:pt x="108834" y="103242"/>
                </a:lnTo>
                <a:lnTo>
                  <a:pt x="110550" y="79104"/>
                </a:lnTo>
                <a:lnTo>
                  <a:pt x="110090" y="65952"/>
                </a:lnTo>
                <a:lnTo>
                  <a:pt x="108711" y="53943"/>
                </a:lnTo>
                <a:lnTo>
                  <a:pt x="106416" y="43077"/>
                </a:lnTo>
                <a:lnTo>
                  <a:pt x="103208" y="33355"/>
                </a:lnTo>
                <a:lnTo>
                  <a:pt x="99090" y="24777"/>
                </a:lnTo>
                <a:lnTo>
                  <a:pt x="94188" y="171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6057747" y="5857875"/>
            <a:ext cx="160655" cy="122555"/>
          </a:xfrm>
          <a:custGeom>
            <a:avLst/>
            <a:gdLst/>
            <a:ahLst/>
            <a:cxnLst/>
            <a:rect l="l" t="t" r="r" b="b"/>
            <a:pathLst>
              <a:path w="160654" h="122554">
                <a:moveTo>
                  <a:pt x="20086" y="2855"/>
                </a:moveTo>
                <a:lnTo>
                  <a:pt x="0" y="2855"/>
                </a:lnTo>
                <a:lnTo>
                  <a:pt x="0" y="121990"/>
                </a:lnTo>
                <a:lnTo>
                  <a:pt x="20086" y="121990"/>
                </a:lnTo>
                <a:lnTo>
                  <a:pt x="20086" y="58137"/>
                </a:lnTo>
                <a:lnTo>
                  <a:pt x="20629" y="47591"/>
                </a:lnTo>
                <a:lnTo>
                  <a:pt x="40403" y="19062"/>
                </a:lnTo>
                <a:lnTo>
                  <a:pt x="20086" y="19062"/>
                </a:lnTo>
                <a:lnTo>
                  <a:pt x="20086" y="2855"/>
                </a:lnTo>
                <a:close/>
              </a:path>
              <a:path w="160654" h="122554">
                <a:moveTo>
                  <a:pt x="86461" y="18108"/>
                </a:moveTo>
                <a:lnTo>
                  <a:pt x="58186" y="18108"/>
                </a:lnTo>
                <a:lnTo>
                  <a:pt x="63916" y="20967"/>
                </a:lnTo>
                <a:lnTo>
                  <a:pt x="66720" y="26682"/>
                </a:lnTo>
                <a:lnTo>
                  <a:pt x="68610" y="29538"/>
                </a:lnTo>
                <a:lnTo>
                  <a:pt x="69616" y="36207"/>
                </a:lnTo>
                <a:lnTo>
                  <a:pt x="69616" y="121990"/>
                </a:lnTo>
                <a:lnTo>
                  <a:pt x="90586" y="121990"/>
                </a:lnTo>
                <a:lnTo>
                  <a:pt x="90586" y="52410"/>
                </a:lnTo>
                <a:lnTo>
                  <a:pt x="91113" y="43821"/>
                </a:lnTo>
                <a:lnTo>
                  <a:pt x="109309" y="19062"/>
                </a:lnTo>
                <a:lnTo>
                  <a:pt x="86776" y="19062"/>
                </a:lnTo>
                <a:lnTo>
                  <a:pt x="86461" y="18108"/>
                </a:lnTo>
                <a:close/>
              </a:path>
              <a:path w="160654" h="122554">
                <a:moveTo>
                  <a:pt x="155930" y="18108"/>
                </a:moveTo>
                <a:lnTo>
                  <a:pt x="124907" y="18108"/>
                </a:lnTo>
                <a:lnTo>
                  <a:pt x="129600" y="20013"/>
                </a:lnTo>
                <a:lnTo>
                  <a:pt x="137220" y="25728"/>
                </a:lnTo>
                <a:lnTo>
                  <a:pt x="139110" y="31443"/>
                </a:lnTo>
                <a:lnTo>
                  <a:pt x="139110" y="121990"/>
                </a:lnTo>
                <a:lnTo>
                  <a:pt x="160080" y="121990"/>
                </a:lnTo>
                <a:lnTo>
                  <a:pt x="160080" y="31443"/>
                </a:lnTo>
                <a:lnTo>
                  <a:pt x="159197" y="23823"/>
                </a:lnTo>
                <a:lnTo>
                  <a:pt x="155930" y="18108"/>
                </a:lnTo>
                <a:close/>
              </a:path>
              <a:path w="160654" h="122554">
                <a:moveTo>
                  <a:pt x="64800" y="0"/>
                </a:moveTo>
                <a:lnTo>
                  <a:pt x="46756" y="0"/>
                </a:lnTo>
                <a:lnTo>
                  <a:pt x="39136" y="1904"/>
                </a:lnTo>
                <a:lnTo>
                  <a:pt x="32400" y="6665"/>
                </a:lnTo>
                <a:lnTo>
                  <a:pt x="28590" y="9524"/>
                </a:lnTo>
                <a:lnTo>
                  <a:pt x="24780" y="13334"/>
                </a:lnTo>
                <a:lnTo>
                  <a:pt x="20086" y="19062"/>
                </a:lnTo>
                <a:lnTo>
                  <a:pt x="40403" y="19062"/>
                </a:lnTo>
                <a:lnTo>
                  <a:pt x="42946" y="18108"/>
                </a:lnTo>
                <a:lnTo>
                  <a:pt x="86461" y="18108"/>
                </a:lnTo>
                <a:lnTo>
                  <a:pt x="84886" y="13334"/>
                </a:lnTo>
                <a:lnTo>
                  <a:pt x="81076" y="9524"/>
                </a:lnTo>
                <a:lnTo>
                  <a:pt x="78150" y="6665"/>
                </a:lnTo>
                <a:lnTo>
                  <a:pt x="72420" y="1904"/>
                </a:lnTo>
                <a:lnTo>
                  <a:pt x="64800" y="0"/>
                </a:lnTo>
                <a:close/>
              </a:path>
              <a:path w="160654" h="122554">
                <a:moveTo>
                  <a:pt x="122986" y="0"/>
                </a:moveTo>
                <a:lnTo>
                  <a:pt x="115366" y="0"/>
                </a:lnTo>
                <a:lnTo>
                  <a:pt x="108630" y="1904"/>
                </a:lnTo>
                <a:lnTo>
                  <a:pt x="97200" y="7619"/>
                </a:lnTo>
                <a:lnTo>
                  <a:pt x="91470" y="12380"/>
                </a:lnTo>
                <a:lnTo>
                  <a:pt x="86776" y="19062"/>
                </a:lnTo>
                <a:lnTo>
                  <a:pt x="109309" y="19062"/>
                </a:lnTo>
                <a:lnTo>
                  <a:pt x="111556" y="18108"/>
                </a:lnTo>
                <a:lnTo>
                  <a:pt x="155930" y="18108"/>
                </a:lnTo>
                <a:lnTo>
                  <a:pt x="155387" y="17157"/>
                </a:lnTo>
                <a:lnTo>
                  <a:pt x="150174" y="9649"/>
                </a:lnTo>
                <a:lnTo>
                  <a:pt x="143084" y="4287"/>
                </a:lnTo>
                <a:lnTo>
                  <a:pt x="134045" y="1071"/>
                </a:lnTo>
                <a:lnTo>
                  <a:pt x="1229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258366" y="5860731"/>
            <a:ext cx="0" cy="119380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9134"/>
                </a:lnTo>
              </a:path>
            </a:pathLst>
          </a:custGeom>
          <a:ln w="20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6248338" y="5827376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20055" y="0"/>
                </a:lnTo>
              </a:path>
            </a:pathLst>
          </a:custGeom>
          <a:ln w="228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298905" y="5857875"/>
            <a:ext cx="97790" cy="122555"/>
          </a:xfrm>
          <a:custGeom>
            <a:avLst/>
            <a:gdLst/>
            <a:ahLst/>
            <a:cxnLst/>
            <a:rect l="l" t="t" r="r" b="b"/>
            <a:pathLst>
              <a:path w="97789" h="122554">
                <a:moveTo>
                  <a:pt x="19049" y="2855"/>
                </a:moveTo>
                <a:lnTo>
                  <a:pt x="0" y="2855"/>
                </a:lnTo>
                <a:lnTo>
                  <a:pt x="0" y="121990"/>
                </a:lnTo>
                <a:lnTo>
                  <a:pt x="19933" y="121990"/>
                </a:lnTo>
                <a:lnTo>
                  <a:pt x="19933" y="45744"/>
                </a:lnTo>
                <a:lnTo>
                  <a:pt x="20970" y="40980"/>
                </a:lnTo>
                <a:lnTo>
                  <a:pt x="41909" y="19062"/>
                </a:lnTo>
                <a:lnTo>
                  <a:pt x="19049" y="19062"/>
                </a:lnTo>
                <a:lnTo>
                  <a:pt x="19049" y="2855"/>
                </a:lnTo>
                <a:close/>
              </a:path>
              <a:path w="97789" h="122554">
                <a:moveTo>
                  <a:pt x="92695" y="18108"/>
                </a:moveTo>
                <a:lnTo>
                  <a:pt x="63764" y="18108"/>
                </a:lnTo>
                <a:lnTo>
                  <a:pt x="69494" y="21918"/>
                </a:lnTo>
                <a:lnTo>
                  <a:pt x="73304" y="28587"/>
                </a:lnTo>
                <a:lnTo>
                  <a:pt x="75194" y="33348"/>
                </a:lnTo>
                <a:lnTo>
                  <a:pt x="76230" y="39075"/>
                </a:lnTo>
                <a:lnTo>
                  <a:pt x="76230" y="121990"/>
                </a:lnTo>
                <a:lnTo>
                  <a:pt x="97170" y="121990"/>
                </a:lnTo>
                <a:lnTo>
                  <a:pt x="97170" y="45744"/>
                </a:lnTo>
                <a:lnTo>
                  <a:pt x="96829" y="36985"/>
                </a:lnTo>
                <a:lnTo>
                  <a:pt x="95859" y="29301"/>
                </a:lnTo>
                <a:lnTo>
                  <a:pt x="94341" y="22692"/>
                </a:lnTo>
                <a:lnTo>
                  <a:pt x="92695" y="18108"/>
                </a:lnTo>
                <a:close/>
              </a:path>
              <a:path w="97789" h="122554">
                <a:moveTo>
                  <a:pt x="58064" y="0"/>
                </a:moveTo>
                <a:lnTo>
                  <a:pt x="50413" y="0"/>
                </a:lnTo>
                <a:lnTo>
                  <a:pt x="42793" y="1904"/>
                </a:lnTo>
                <a:lnTo>
                  <a:pt x="37094" y="4760"/>
                </a:lnTo>
                <a:lnTo>
                  <a:pt x="30479" y="7619"/>
                </a:lnTo>
                <a:lnTo>
                  <a:pt x="24780" y="12380"/>
                </a:lnTo>
                <a:lnTo>
                  <a:pt x="19049" y="19062"/>
                </a:lnTo>
                <a:lnTo>
                  <a:pt x="41909" y="19062"/>
                </a:lnTo>
                <a:lnTo>
                  <a:pt x="45719" y="18108"/>
                </a:lnTo>
                <a:lnTo>
                  <a:pt x="92695" y="18108"/>
                </a:lnTo>
                <a:lnTo>
                  <a:pt x="92354" y="17157"/>
                </a:lnTo>
                <a:lnTo>
                  <a:pt x="86490" y="9649"/>
                </a:lnTo>
                <a:lnTo>
                  <a:pt x="78821" y="4287"/>
                </a:lnTo>
                <a:lnTo>
                  <a:pt x="69345" y="1071"/>
                </a:lnTo>
                <a:lnTo>
                  <a:pt x="580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430395" y="5967471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859" y="0"/>
                </a:lnTo>
              </a:path>
            </a:pathLst>
          </a:custGeom>
          <a:ln w="247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1963448" y="4442603"/>
            <a:ext cx="58419" cy="158750"/>
          </a:xfrm>
          <a:custGeom>
            <a:avLst/>
            <a:gdLst/>
            <a:ahLst/>
            <a:cxnLst/>
            <a:rect l="l" t="t" r="r" b="b"/>
            <a:pathLst>
              <a:path w="58419" h="158750">
                <a:moveTo>
                  <a:pt x="58186" y="0"/>
                </a:moveTo>
                <a:lnTo>
                  <a:pt x="42934" y="0"/>
                </a:lnTo>
                <a:lnTo>
                  <a:pt x="40478" y="8429"/>
                </a:lnTo>
                <a:lnTo>
                  <a:pt x="37365" y="15051"/>
                </a:lnTo>
                <a:lnTo>
                  <a:pt x="0" y="30492"/>
                </a:lnTo>
                <a:lnTo>
                  <a:pt x="0" y="45732"/>
                </a:lnTo>
                <a:lnTo>
                  <a:pt x="37219" y="45732"/>
                </a:lnTo>
                <a:lnTo>
                  <a:pt x="37219" y="158151"/>
                </a:lnTo>
                <a:lnTo>
                  <a:pt x="58186" y="158151"/>
                </a:lnTo>
                <a:lnTo>
                  <a:pt x="581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076901" y="4441710"/>
            <a:ext cx="109855" cy="164465"/>
          </a:xfrm>
          <a:custGeom>
            <a:avLst/>
            <a:gdLst/>
            <a:ahLst/>
            <a:cxnLst/>
            <a:rect l="l" t="t" r="r" b="b"/>
            <a:pathLst>
              <a:path w="109855" h="164464">
                <a:moveTo>
                  <a:pt x="54376" y="0"/>
                </a:moveTo>
                <a:lnTo>
                  <a:pt x="17781" y="16204"/>
                </a:lnTo>
                <a:lnTo>
                  <a:pt x="1555" y="57756"/>
                </a:lnTo>
                <a:lnTo>
                  <a:pt x="0" y="82832"/>
                </a:lnTo>
                <a:lnTo>
                  <a:pt x="457" y="96478"/>
                </a:lnTo>
                <a:lnTo>
                  <a:pt x="11429" y="139101"/>
                </a:lnTo>
                <a:lnTo>
                  <a:pt x="54376" y="163878"/>
                </a:lnTo>
                <a:lnTo>
                  <a:pt x="66264" y="162622"/>
                </a:lnTo>
                <a:lnTo>
                  <a:pt x="76783" y="158889"/>
                </a:lnTo>
                <a:lnTo>
                  <a:pt x="85931" y="152735"/>
                </a:lnTo>
                <a:lnTo>
                  <a:pt x="92343" y="145709"/>
                </a:lnTo>
                <a:lnTo>
                  <a:pt x="54376" y="145709"/>
                </a:lnTo>
                <a:lnTo>
                  <a:pt x="45096" y="144280"/>
                </a:lnTo>
                <a:lnTo>
                  <a:pt x="22383" y="105820"/>
                </a:lnTo>
                <a:lnTo>
                  <a:pt x="20954" y="83844"/>
                </a:lnTo>
                <a:lnTo>
                  <a:pt x="21501" y="68452"/>
                </a:lnTo>
                <a:lnTo>
                  <a:pt x="34411" y="27687"/>
                </a:lnTo>
                <a:lnTo>
                  <a:pt x="55257" y="18038"/>
                </a:lnTo>
                <a:lnTo>
                  <a:pt x="93830" y="18038"/>
                </a:lnTo>
                <a:lnTo>
                  <a:pt x="92702" y="16405"/>
                </a:lnTo>
                <a:lnTo>
                  <a:pt x="84983" y="9219"/>
                </a:lnTo>
                <a:lnTo>
                  <a:pt x="75990" y="4093"/>
                </a:lnTo>
                <a:lnTo>
                  <a:pt x="65770" y="1022"/>
                </a:lnTo>
                <a:lnTo>
                  <a:pt x="54376" y="0"/>
                </a:lnTo>
                <a:close/>
              </a:path>
              <a:path w="109855" h="164464">
                <a:moveTo>
                  <a:pt x="93830" y="18038"/>
                </a:moveTo>
                <a:lnTo>
                  <a:pt x="55257" y="18038"/>
                </a:lnTo>
                <a:lnTo>
                  <a:pt x="64005" y="19109"/>
                </a:lnTo>
                <a:lnTo>
                  <a:pt x="71394" y="22325"/>
                </a:lnTo>
                <a:lnTo>
                  <a:pt x="87283" y="67112"/>
                </a:lnTo>
                <a:lnTo>
                  <a:pt x="87654" y="80034"/>
                </a:lnTo>
                <a:lnTo>
                  <a:pt x="87129" y="97683"/>
                </a:lnTo>
                <a:lnTo>
                  <a:pt x="73778" y="137723"/>
                </a:lnTo>
                <a:lnTo>
                  <a:pt x="54376" y="145709"/>
                </a:lnTo>
                <a:lnTo>
                  <a:pt x="92343" y="145709"/>
                </a:lnTo>
                <a:lnTo>
                  <a:pt x="107020" y="109188"/>
                </a:lnTo>
                <a:lnTo>
                  <a:pt x="109645" y="80034"/>
                </a:lnTo>
                <a:lnTo>
                  <a:pt x="109194" y="66877"/>
                </a:lnTo>
                <a:lnTo>
                  <a:pt x="107869" y="54857"/>
                </a:lnTo>
                <a:lnTo>
                  <a:pt x="105715" y="43977"/>
                </a:lnTo>
                <a:lnTo>
                  <a:pt x="102776" y="34242"/>
                </a:lnTo>
                <a:lnTo>
                  <a:pt x="99096" y="25658"/>
                </a:lnTo>
                <a:lnTo>
                  <a:pt x="93830" y="180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4208922" y="4134791"/>
            <a:ext cx="109220" cy="164465"/>
          </a:xfrm>
          <a:custGeom>
            <a:avLst/>
            <a:gdLst/>
            <a:ahLst/>
            <a:cxnLst/>
            <a:rect l="l" t="t" r="r" b="b"/>
            <a:pathLst>
              <a:path w="109220" h="164464">
                <a:moveTo>
                  <a:pt x="54254" y="0"/>
                </a:moveTo>
                <a:lnTo>
                  <a:pt x="18044" y="13344"/>
                </a:lnTo>
                <a:lnTo>
                  <a:pt x="4693" y="43824"/>
                </a:lnTo>
                <a:lnTo>
                  <a:pt x="4693" y="53361"/>
                </a:lnTo>
                <a:lnTo>
                  <a:pt x="7619" y="60981"/>
                </a:lnTo>
                <a:lnTo>
                  <a:pt x="14234" y="66696"/>
                </a:lnTo>
                <a:lnTo>
                  <a:pt x="17160" y="69494"/>
                </a:lnTo>
                <a:lnTo>
                  <a:pt x="20970" y="72411"/>
                </a:lnTo>
                <a:lnTo>
                  <a:pt x="26669" y="75328"/>
                </a:lnTo>
                <a:lnTo>
                  <a:pt x="18044" y="78126"/>
                </a:lnTo>
                <a:lnTo>
                  <a:pt x="0" y="115345"/>
                </a:lnTo>
                <a:lnTo>
                  <a:pt x="898" y="126595"/>
                </a:lnTo>
                <a:lnTo>
                  <a:pt x="24030" y="157069"/>
                </a:lnTo>
                <a:lnTo>
                  <a:pt x="55260" y="163875"/>
                </a:lnTo>
                <a:lnTo>
                  <a:pt x="67415" y="162992"/>
                </a:lnTo>
                <a:lnTo>
                  <a:pt x="78139" y="160333"/>
                </a:lnTo>
                <a:lnTo>
                  <a:pt x="87428" y="155889"/>
                </a:lnTo>
                <a:lnTo>
                  <a:pt x="95280" y="149647"/>
                </a:lnTo>
                <a:lnTo>
                  <a:pt x="98102" y="145837"/>
                </a:lnTo>
                <a:lnTo>
                  <a:pt x="55260" y="145837"/>
                </a:lnTo>
                <a:lnTo>
                  <a:pt x="47214" y="145292"/>
                </a:lnTo>
                <a:lnTo>
                  <a:pt x="21854" y="123858"/>
                </a:lnTo>
                <a:lnTo>
                  <a:pt x="21854" y="105820"/>
                </a:lnTo>
                <a:lnTo>
                  <a:pt x="24780" y="98200"/>
                </a:lnTo>
                <a:lnTo>
                  <a:pt x="30479" y="93378"/>
                </a:lnTo>
                <a:lnTo>
                  <a:pt x="36210" y="87651"/>
                </a:lnTo>
                <a:lnTo>
                  <a:pt x="44714" y="84865"/>
                </a:lnTo>
                <a:lnTo>
                  <a:pt x="98084" y="84865"/>
                </a:lnTo>
                <a:lnTo>
                  <a:pt x="94274" y="81055"/>
                </a:lnTo>
                <a:lnTo>
                  <a:pt x="89580" y="78126"/>
                </a:lnTo>
                <a:lnTo>
                  <a:pt x="82844" y="74316"/>
                </a:lnTo>
                <a:lnTo>
                  <a:pt x="88544" y="71399"/>
                </a:lnTo>
                <a:lnTo>
                  <a:pt x="93390" y="67589"/>
                </a:lnTo>
                <a:lnTo>
                  <a:pt x="46634" y="67589"/>
                </a:lnTo>
                <a:lnTo>
                  <a:pt x="40020" y="64791"/>
                </a:lnTo>
                <a:lnTo>
                  <a:pt x="28590" y="57171"/>
                </a:lnTo>
                <a:lnTo>
                  <a:pt x="25664" y="50432"/>
                </a:lnTo>
                <a:lnTo>
                  <a:pt x="25664" y="37097"/>
                </a:lnTo>
                <a:lnTo>
                  <a:pt x="28590" y="30489"/>
                </a:lnTo>
                <a:lnTo>
                  <a:pt x="32400" y="25667"/>
                </a:lnTo>
                <a:lnTo>
                  <a:pt x="37094" y="20964"/>
                </a:lnTo>
                <a:lnTo>
                  <a:pt x="43830" y="18047"/>
                </a:lnTo>
                <a:lnTo>
                  <a:pt x="95864" y="18047"/>
                </a:lnTo>
                <a:lnTo>
                  <a:pt x="90464" y="12323"/>
                </a:lnTo>
                <a:lnTo>
                  <a:pt x="83362" y="6809"/>
                </a:lnTo>
                <a:lnTo>
                  <a:pt x="74885" y="2972"/>
                </a:lnTo>
                <a:lnTo>
                  <a:pt x="65145" y="729"/>
                </a:lnTo>
                <a:lnTo>
                  <a:pt x="54254" y="0"/>
                </a:lnTo>
                <a:close/>
              </a:path>
              <a:path w="109220" h="164464">
                <a:moveTo>
                  <a:pt x="98084" y="84865"/>
                </a:moveTo>
                <a:lnTo>
                  <a:pt x="63764" y="84865"/>
                </a:lnTo>
                <a:lnTo>
                  <a:pt x="71384" y="87651"/>
                </a:lnTo>
                <a:lnTo>
                  <a:pt x="78150" y="92485"/>
                </a:lnTo>
                <a:lnTo>
                  <a:pt x="82414" y="97142"/>
                </a:lnTo>
                <a:lnTo>
                  <a:pt x="85374" y="102598"/>
                </a:lnTo>
                <a:lnTo>
                  <a:pt x="87100" y="108935"/>
                </a:lnTo>
                <a:lnTo>
                  <a:pt x="87660" y="116238"/>
                </a:lnTo>
                <a:lnTo>
                  <a:pt x="87660" y="125763"/>
                </a:lnTo>
                <a:lnTo>
                  <a:pt x="84734" y="133395"/>
                </a:lnTo>
                <a:lnTo>
                  <a:pt x="78150" y="138217"/>
                </a:lnTo>
                <a:lnTo>
                  <a:pt x="72420" y="143932"/>
                </a:lnTo>
                <a:lnTo>
                  <a:pt x="64800" y="145837"/>
                </a:lnTo>
                <a:lnTo>
                  <a:pt x="98102" y="145837"/>
                </a:lnTo>
                <a:lnTo>
                  <a:pt x="100954" y="141986"/>
                </a:lnTo>
                <a:lnTo>
                  <a:pt x="105144" y="133419"/>
                </a:lnTo>
                <a:lnTo>
                  <a:pt x="107740" y="124137"/>
                </a:lnTo>
                <a:lnTo>
                  <a:pt x="108630" y="114333"/>
                </a:lnTo>
                <a:lnTo>
                  <a:pt x="108054" y="105601"/>
                </a:lnTo>
                <a:lnTo>
                  <a:pt x="106215" y="97835"/>
                </a:lnTo>
                <a:lnTo>
                  <a:pt x="102947" y="90951"/>
                </a:lnTo>
                <a:lnTo>
                  <a:pt x="98084" y="84865"/>
                </a:lnTo>
                <a:close/>
              </a:path>
              <a:path w="109220" h="164464">
                <a:moveTo>
                  <a:pt x="95864" y="18047"/>
                </a:moveTo>
                <a:lnTo>
                  <a:pt x="62880" y="18047"/>
                </a:lnTo>
                <a:lnTo>
                  <a:pt x="70530" y="20964"/>
                </a:lnTo>
                <a:lnTo>
                  <a:pt x="75194" y="25667"/>
                </a:lnTo>
                <a:lnTo>
                  <a:pt x="80040" y="30489"/>
                </a:lnTo>
                <a:lnTo>
                  <a:pt x="81960" y="36204"/>
                </a:lnTo>
                <a:lnTo>
                  <a:pt x="81960" y="49551"/>
                </a:lnTo>
                <a:lnTo>
                  <a:pt x="80040" y="55266"/>
                </a:lnTo>
                <a:lnTo>
                  <a:pt x="75194" y="59957"/>
                </a:lnTo>
                <a:lnTo>
                  <a:pt x="69494" y="64791"/>
                </a:lnTo>
                <a:lnTo>
                  <a:pt x="62880" y="67589"/>
                </a:lnTo>
                <a:lnTo>
                  <a:pt x="93390" y="67589"/>
                </a:lnTo>
                <a:lnTo>
                  <a:pt x="103784" y="40014"/>
                </a:lnTo>
                <a:lnTo>
                  <a:pt x="102916" y="32314"/>
                </a:lnTo>
                <a:lnTo>
                  <a:pt x="100359" y="25078"/>
                </a:lnTo>
                <a:lnTo>
                  <a:pt x="96184" y="18386"/>
                </a:lnTo>
                <a:lnTo>
                  <a:pt x="95864" y="180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4333676" y="4134791"/>
            <a:ext cx="113664" cy="160655"/>
          </a:xfrm>
          <a:custGeom>
            <a:avLst/>
            <a:gdLst/>
            <a:ahLst/>
            <a:cxnLst/>
            <a:rect l="l" t="t" r="r" b="b"/>
            <a:pathLst>
              <a:path w="113664" h="160654">
                <a:moveTo>
                  <a:pt x="89580" y="121072"/>
                </a:moveTo>
                <a:lnTo>
                  <a:pt x="69646" y="121072"/>
                </a:lnTo>
                <a:lnTo>
                  <a:pt x="69646" y="160065"/>
                </a:lnTo>
                <a:lnTo>
                  <a:pt x="89580" y="160065"/>
                </a:lnTo>
                <a:lnTo>
                  <a:pt x="89580" y="121072"/>
                </a:lnTo>
                <a:close/>
              </a:path>
              <a:path w="113664" h="160654">
                <a:moveTo>
                  <a:pt x="89580" y="0"/>
                </a:moveTo>
                <a:lnTo>
                  <a:pt x="72420" y="0"/>
                </a:lnTo>
                <a:lnTo>
                  <a:pt x="0" y="100998"/>
                </a:lnTo>
                <a:lnTo>
                  <a:pt x="0" y="121072"/>
                </a:lnTo>
                <a:lnTo>
                  <a:pt x="113477" y="121072"/>
                </a:lnTo>
                <a:lnTo>
                  <a:pt x="113477" y="103915"/>
                </a:lnTo>
                <a:lnTo>
                  <a:pt x="18166" y="103915"/>
                </a:lnTo>
                <a:lnTo>
                  <a:pt x="69646" y="31382"/>
                </a:lnTo>
                <a:lnTo>
                  <a:pt x="89580" y="31382"/>
                </a:lnTo>
                <a:lnTo>
                  <a:pt x="89580" y="0"/>
                </a:lnTo>
                <a:close/>
              </a:path>
              <a:path w="113664" h="160654">
                <a:moveTo>
                  <a:pt x="89580" y="31382"/>
                </a:moveTo>
                <a:lnTo>
                  <a:pt x="69646" y="31382"/>
                </a:lnTo>
                <a:lnTo>
                  <a:pt x="69646" y="103915"/>
                </a:lnTo>
                <a:lnTo>
                  <a:pt x="89580" y="103915"/>
                </a:lnTo>
                <a:lnTo>
                  <a:pt x="89580" y="313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464942" y="4441710"/>
            <a:ext cx="111125" cy="164465"/>
          </a:xfrm>
          <a:custGeom>
            <a:avLst/>
            <a:gdLst/>
            <a:ahLst/>
            <a:cxnLst/>
            <a:rect l="l" t="t" r="r" b="b"/>
            <a:pathLst>
              <a:path w="111125" h="164464">
                <a:moveTo>
                  <a:pt x="20970" y="110526"/>
                </a:moveTo>
                <a:lnTo>
                  <a:pt x="0" y="110526"/>
                </a:lnTo>
                <a:lnTo>
                  <a:pt x="730" y="121427"/>
                </a:lnTo>
                <a:lnTo>
                  <a:pt x="19748" y="155038"/>
                </a:lnTo>
                <a:lnTo>
                  <a:pt x="53339" y="163878"/>
                </a:lnTo>
                <a:lnTo>
                  <a:pt x="66243" y="162974"/>
                </a:lnTo>
                <a:lnTo>
                  <a:pt x="77682" y="160271"/>
                </a:lnTo>
                <a:lnTo>
                  <a:pt x="87685" y="155781"/>
                </a:lnTo>
                <a:lnTo>
                  <a:pt x="96286" y="149519"/>
                </a:lnTo>
                <a:lnTo>
                  <a:pt x="99390" y="145709"/>
                </a:lnTo>
                <a:lnTo>
                  <a:pt x="54376" y="145709"/>
                </a:lnTo>
                <a:lnTo>
                  <a:pt x="45096" y="144855"/>
                </a:lnTo>
                <a:lnTo>
                  <a:pt x="20970" y="120944"/>
                </a:lnTo>
                <a:lnTo>
                  <a:pt x="20970" y="110526"/>
                </a:lnTo>
                <a:close/>
              </a:path>
              <a:path w="111125" h="164464">
                <a:moveTo>
                  <a:pt x="97969" y="18038"/>
                </a:moveTo>
                <a:lnTo>
                  <a:pt x="63916" y="18038"/>
                </a:lnTo>
                <a:lnTo>
                  <a:pt x="69616" y="19943"/>
                </a:lnTo>
                <a:lnTo>
                  <a:pt x="75346" y="24777"/>
                </a:lnTo>
                <a:lnTo>
                  <a:pt x="81046" y="28587"/>
                </a:lnTo>
                <a:lnTo>
                  <a:pt x="83850" y="35195"/>
                </a:lnTo>
                <a:lnTo>
                  <a:pt x="83850" y="53352"/>
                </a:lnTo>
                <a:lnTo>
                  <a:pt x="80040" y="60984"/>
                </a:lnTo>
                <a:lnTo>
                  <a:pt x="71536" y="64794"/>
                </a:lnTo>
                <a:lnTo>
                  <a:pt x="66690" y="67580"/>
                </a:lnTo>
                <a:lnTo>
                  <a:pt x="60106" y="68604"/>
                </a:lnTo>
                <a:lnTo>
                  <a:pt x="42946" y="68604"/>
                </a:lnTo>
                <a:lnTo>
                  <a:pt x="42946" y="85749"/>
                </a:lnTo>
                <a:lnTo>
                  <a:pt x="51450" y="85749"/>
                </a:lnTo>
                <a:lnTo>
                  <a:pt x="59654" y="86120"/>
                </a:lnTo>
                <a:lnTo>
                  <a:pt x="89550" y="103787"/>
                </a:lnTo>
                <a:lnTo>
                  <a:pt x="89550" y="123861"/>
                </a:lnTo>
                <a:lnTo>
                  <a:pt x="54376" y="145709"/>
                </a:lnTo>
                <a:lnTo>
                  <a:pt x="99390" y="145709"/>
                </a:lnTo>
                <a:lnTo>
                  <a:pt x="102535" y="141849"/>
                </a:lnTo>
                <a:lnTo>
                  <a:pt x="106980" y="133118"/>
                </a:lnTo>
                <a:lnTo>
                  <a:pt x="109637" y="123316"/>
                </a:lnTo>
                <a:lnTo>
                  <a:pt x="110520" y="112431"/>
                </a:lnTo>
                <a:lnTo>
                  <a:pt x="110520" y="102906"/>
                </a:lnTo>
                <a:lnTo>
                  <a:pt x="108630" y="94262"/>
                </a:lnTo>
                <a:lnTo>
                  <a:pt x="103906" y="88547"/>
                </a:lnTo>
                <a:lnTo>
                  <a:pt x="99090" y="81939"/>
                </a:lnTo>
                <a:lnTo>
                  <a:pt x="92476" y="77117"/>
                </a:lnTo>
                <a:lnTo>
                  <a:pt x="83850" y="75212"/>
                </a:lnTo>
                <a:lnTo>
                  <a:pt x="89550" y="72414"/>
                </a:lnTo>
                <a:lnTo>
                  <a:pt x="93390" y="69485"/>
                </a:lnTo>
                <a:lnTo>
                  <a:pt x="97200" y="65675"/>
                </a:lnTo>
                <a:lnTo>
                  <a:pt x="102016" y="59960"/>
                </a:lnTo>
                <a:lnTo>
                  <a:pt x="104820" y="52340"/>
                </a:lnTo>
                <a:lnTo>
                  <a:pt x="104820" y="41922"/>
                </a:lnTo>
                <a:lnTo>
                  <a:pt x="103947" y="32445"/>
                </a:lnTo>
                <a:lnTo>
                  <a:pt x="101380" y="24027"/>
                </a:lnTo>
                <a:lnTo>
                  <a:pt x="97969" y="18038"/>
                </a:lnTo>
                <a:close/>
              </a:path>
              <a:path w="111125" h="164464">
                <a:moveTo>
                  <a:pt x="53339" y="0"/>
                </a:moveTo>
                <a:lnTo>
                  <a:pt x="10546" y="21848"/>
                </a:lnTo>
                <a:lnTo>
                  <a:pt x="3809" y="52340"/>
                </a:lnTo>
                <a:lnTo>
                  <a:pt x="23896" y="52340"/>
                </a:lnTo>
                <a:lnTo>
                  <a:pt x="23896" y="43827"/>
                </a:lnTo>
                <a:lnTo>
                  <a:pt x="25786" y="36207"/>
                </a:lnTo>
                <a:lnTo>
                  <a:pt x="56296" y="18038"/>
                </a:lnTo>
                <a:lnTo>
                  <a:pt x="97969" y="18038"/>
                </a:lnTo>
                <a:lnTo>
                  <a:pt x="97195" y="16680"/>
                </a:lnTo>
                <a:lnTo>
                  <a:pt x="91470" y="10418"/>
                </a:lnTo>
                <a:lnTo>
                  <a:pt x="84213" y="6002"/>
                </a:lnTo>
                <a:lnTo>
                  <a:pt x="75319" y="2731"/>
                </a:lnTo>
                <a:lnTo>
                  <a:pt x="64968" y="698"/>
                </a:lnTo>
                <a:lnTo>
                  <a:pt x="533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600242" y="4436888"/>
            <a:ext cx="97790" cy="164465"/>
          </a:xfrm>
          <a:custGeom>
            <a:avLst/>
            <a:gdLst/>
            <a:ahLst/>
            <a:cxnLst/>
            <a:rect l="l" t="t" r="r" b="b"/>
            <a:pathLst>
              <a:path w="97789" h="164464">
                <a:moveTo>
                  <a:pt x="20086" y="0"/>
                </a:moveTo>
                <a:lnTo>
                  <a:pt x="0" y="0"/>
                </a:lnTo>
                <a:lnTo>
                  <a:pt x="0" y="163866"/>
                </a:lnTo>
                <a:lnTo>
                  <a:pt x="20086" y="163866"/>
                </a:lnTo>
                <a:lnTo>
                  <a:pt x="20086" y="100989"/>
                </a:lnTo>
                <a:lnTo>
                  <a:pt x="20784" y="89924"/>
                </a:lnTo>
                <a:lnTo>
                  <a:pt x="42434" y="60972"/>
                </a:lnTo>
                <a:lnTo>
                  <a:pt x="20086" y="60972"/>
                </a:lnTo>
                <a:lnTo>
                  <a:pt x="20086" y="0"/>
                </a:lnTo>
                <a:close/>
              </a:path>
              <a:path w="97789" h="164464">
                <a:moveTo>
                  <a:pt x="92506" y="60079"/>
                </a:moveTo>
                <a:lnTo>
                  <a:pt x="62880" y="60079"/>
                </a:lnTo>
                <a:lnTo>
                  <a:pt x="69646" y="62877"/>
                </a:lnTo>
                <a:lnTo>
                  <a:pt x="73456" y="69616"/>
                </a:lnTo>
                <a:lnTo>
                  <a:pt x="75346" y="74307"/>
                </a:lnTo>
                <a:lnTo>
                  <a:pt x="76230" y="80034"/>
                </a:lnTo>
                <a:lnTo>
                  <a:pt x="76230" y="163866"/>
                </a:lnTo>
                <a:lnTo>
                  <a:pt x="97322" y="163866"/>
                </a:lnTo>
                <a:lnTo>
                  <a:pt x="97322" y="87654"/>
                </a:lnTo>
                <a:lnTo>
                  <a:pt x="96981" y="79447"/>
                </a:lnTo>
                <a:lnTo>
                  <a:pt x="96011" y="72053"/>
                </a:lnTo>
                <a:lnTo>
                  <a:pt x="94493" y="65566"/>
                </a:lnTo>
                <a:lnTo>
                  <a:pt x="92506" y="60079"/>
                </a:lnTo>
                <a:close/>
              </a:path>
              <a:path w="97789" h="164464">
                <a:moveTo>
                  <a:pt x="57180" y="41922"/>
                </a:moveTo>
                <a:lnTo>
                  <a:pt x="47640" y="41922"/>
                </a:lnTo>
                <a:lnTo>
                  <a:pt x="39136" y="44839"/>
                </a:lnTo>
                <a:lnTo>
                  <a:pt x="33406" y="48649"/>
                </a:lnTo>
                <a:lnTo>
                  <a:pt x="29596" y="51447"/>
                </a:lnTo>
                <a:lnTo>
                  <a:pt x="24780" y="55257"/>
                </a:lnTo>
                <a:lnTo>
                  <a:pt x="20086" y="60972"/>
                </a:lnTo>
                <a:lnTo>
                  <a:pt x="42434" y="60972"/>
                </a:lnTo>
                <a:lnTo>
                  <a:pt x="44866" y="60079"/>
                </a:lnTo>
                <a:lnTo>
                  <a:pt x="92506" y="60079"/>
                </a:lnTo>
                <a:lnTo>
                  <a:pt x="86554" y="52420"/>
                </a:lnTo>
                <a:lnTo>
                  <a:pt x="78741" y="46714"/>
                </a:lnTo>
                <a:lnTo>
                  <a:pt x="68979" y="43151"/>
                </a:lnTo>
                <a:lnTo>
                  <a:pt x="57180" y="419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5728959" y="4479822"/>
            <a:ext cx="58419" cy="121285"/>
          </a:xfrm>
          <a:custGeom>
            <a:avLst/>
            <a:gdLst/>
            <a:ahLst/>
            <a:cxnLst/>
            <a:rect l="l" t="t" r="r" b="b"/>
            <a:pathLst>
              <a:path w="58420" h="121285">
                <a:moveTo>
                  <a:pt x="19049" y="1904"/>
                </a:moveTo>
                <a:lnTo>
                  <a:pt x="0" y="1904"/>
                </a:lnTo>
                <a:lnTo>
                  <a:pt x="0" y="120932"/>
                </a:lnTo>
                <a:lnTo>
                  <a:pt x="20055" y="120932"/>
                </a:lnTo>
                <a:lnTo>
                  <a:pt x="20055" y="44720"/>
                </a:lnTo>
                <a:lnTo>
                  <a:pt x="22859" y="37100"/>
                </a:lnTo>
                <a:lnTo>
                  <a:pt x="28559" y="30492"/>
                </a:lnTo>
                <a:lnTo>
                  <a:pt x="33406" y="23753"/>
                </a:lnTo>
                <a:lnTo>
                  <a:pt x="35815" y="22872"/>
                </a:lnTo>
                <a:lnTo>
                  <a:pt x="19049" y="22872"/>
                </a:lnTo>
                <a:lnTo>
                  <a:pt x="19049" y="1904"/>
                </a:lnTo>
                <a:close/>
              </a:path>
              <a:path w="58420" h="121285">
                <a:moveTo>
                  <a:pt x="58186" y="0"/>
                </a:moveTo>
                <a:lnTo>
                  <a:pt x="43830" y="0"/>
                </a:lnTo>
                <a:lnTo>
                  <a:pt x="36210" y="2798"/>
                </a:lnTo>
                <a:lnTo>
                  <a:pt x="24749" y="14228"/>
                </a:lnTo>
                <a:lnTo>
                  <a:pt x="20939" y="19049"/>
                </a:lnTo>
                <a:lnTo>
                  <a:pt x="19049" y="22872"/>
                </a:lnTo>
                <a:lnTo>
                  <a:pt x="35815" y="22872"/>
                </a:lnTo>
                <a:lnTo>
                  <a:pt x="41026" y="20967"/>
                </a:lnTo>
                <a:lnTo>
                  <a:pt x="58186" y="20967"/>
                </a:lnTo>
                <a:lnTo>
                  <a:pt x="581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962555" y="3463808"/>
            <a:ext cx="109855" cy="160655"/>
          </a:xfrm>
          <a:custGeom>
            <a:avLst/>
            <a:gdLst/>
            <a:ahLst/>
            <a:cxnLst/>
            <a:rect l="l" t="t" r="r" b="b"/>
            <a:pathLst>
              <a:path w="109855" h="160654">
                <a:moveTo>
                  <a:pt x="99397" y="18135"/>
                </a:moveTo>
                <a:lnTo>
                  <a:pt x="66699" y="18135"/>
                </a:lnTo>
                <a:lnTo>
                  <a:pt x="73438" y="20939"/>
                </a:lnTo>
                <a:lnTo>
                  <a:pt x="84868" y="32369"/>
                </a:lnTo>
                <a:lnTo>
                  <a:pt x="87666" y="39105"/>
                </a:lnTo>
                <a:lnTo>
                  <a:pt x="87666" y="56266"/>
                </a:lnTo>
                <a:lnTo>
                  <a:pt x="84868" y="63886"/>
                </a:lnTo>
                <a:lnTo>
                  <a:pt x="78129" y="69616"/>
                </a:lnTo>
                <a:lnTo>
                  <a:pt x="74319" y="73426"/>
                </a:lnTo>
                <a:lnTo>
                  <a:pt x="67711" y="78120"/>
                </a:lnTo>
                <a:lnTo>
                  <a:pt x="37219" y="96286"/>
                </a:lnTo>
                <a:lnTo>
                  <a:pt x="27345" y="102770"/>
                </a:lnTo>
                <a:lnTo>
                  <a:pt x="2001" y="140592"/>
                </a:lnTo>
                <a:lnTo>
                  <a:pt x="0" y="160172"/>
                </a:lnTo>
                <a:lnTo>
                  <a:pt x="108621" y="160172"/>
                </a:lnTo>
                <a:lnTo>
                  <a:pt x="108621" y="141122"/>
                </a:lnTo>
                <a:lnTo>
                  <a:pt x="21979" y="141122"/>
                </a:lnTo>
                <a:lnTo>
                  <a:pt x="23934" y="135421"/>
                </a:lnTo>
                <a:lnTo>
                  <a:pt x="53364" y="107716"/>
                </a:lnTo>
                <a:lnTo>
                  <a:pt x="77884" y="94176"/>
                </a:lnTo>
                <a:lnTo>
                  <a:pt x="85648" y="89234"/>
                </a:lnTo>
                <a:lnTo>
                  <a:pt x="108754" y="56748"/>
                </a:lnTo>
                <a:lnTo>
                  <a:pt x="109642" y="47640"/>
                </a:lnTo>
                <a:lnTo>
                  <a:pt x="108912" y="38707"/>
                </a:lnTo>
                <a:lnTo>
                  <a:pt x="106657" y="30377"/>
                </a:lnTo>
                <a:lnTo>
                  <a:pt x="102782" y="22578"/>
                </a:lnTo>
                <a:lnTo>
                  <a:pt x="99397" y="18135"/>
                </a:lnTo>
                <a:close/>
              </a:path>
              <a:path w="109855" h="160654">
                <a:moveTo>
                  <a:pt x="57174" y="0"/>
                </a:moveTo>
                <a:lnTo>
                  <a:pt x="17357" y="14630"/>
                </a:lnTo>
                <a:lnTo>
                  <a:pt x="3809" y="57149"/>
                </a:lnTo>
                <a:lnTo>
                  <a:pt x="23884" y="57149"/>
                </a:lnTo>
                <a:lnTo>
                  <a:pt x="23884" y="47640"/>
                </a:lnTo>
                <a:lnTo>
                  <a:pt x="25789" y="39105"/>
                </a:lnTo>
                <a:lnTo>
                  <a:pt x="57174" y="18135"/>
                </a:lnTo>
                <a:lnTo>
                  <a:pt x="99397" y="18135"/>
                </a:lnTo>
                <a:lnTo>
                  <a:pt x="97191" y="15239"/>
                </a:lnTo>
                <a:lnTo>
                  <a:pt x="89902" y="8461"/>
                </a:lnTo>
                <a:lnTo>
                  <a:pt x="80804" y="3710"/>
                </a:lnTo>
                <a:lnTo>
                  <a:pt x="69881" y="914"/>
                </a:lnTo>
                <a:lnTo>
                  <a:pt x="571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088331" y="3463808"/>
            <a:ext cx="111125" cy="160655"/>
          </a:xfrm>
          <a:custGeom>
            <a:avLst/>
            <a:gdLst/>
            <a:ahLst/>
            <a:cxnLst/>
            <a:rect l="l" t="t" r="r" b="b"/>
            <a:pathLst>
              <a:path w="111125" h="160654">
                <a:moveTo>
                  <a:pt x="100243" y="18135"/>
                </a:moveTo>
                <a:lnTo>
                  <a:pt x="66699" y="18135"/>
                </a:lnTo>
                <a:lnTo>
                  <a:pt x="74319" y="20939"/>
                </a:lnTo>
                <a:lnTo>
                  <a:pt x="85761" y="32369"/>
                </a:lnTo>
                <a:lnTo>
                  <a:pt x="88678" y="39105"/>
                </a:lnTo>
                <a:lnTo>
                  <a:pt x="88678" y="56266"/>
                </a:lnTo>
                <a:lnTo>
                  <a:pt x="84868" y="63886"/>
                </a:lnTo>
                <a:lnTo>
                  <a:pt x="75343" y="73426"/>
                </a:lnTo>
                <a:lnTo>
                  <a:pt x="68604" y="78120"/>
                </a:lnTo>
                <a:lnTo>
                  <a:pt x="38112" y="96286"/>
                </a:lnTo>
                <a:lnTo>
                  <a:pt x="28164" y="102770"/>
                </a:lnTo>
                <a:lnTo>
                  <a:pt x="2888" y="140592"/>
                </a:lnTo>
                <a:lnTo>
                  <a:pt x="0" y="160172"/>
                </a:lnTo>
                <a:lnTo>
                  <a:pt x="109645" y="160172"/>
                </a:lnTo>
                <a:lnTo>
                  <a:pt x="109645" y="141122"/>
                </a:lnTo>
                <a:lnTo>
                  <a:pt x="22872" y="141122"/>
                </a:lnTo>
                <a:lnTo>
                  <a:pt x="24846" y="135421"/>
                </a:lnTo>
                <a:lnTo>
                  <a:pt x="46756" y="112532"/>
                </a:lnTo>
                <a:lnTo>
                  <a:pt x="53364" y="107716"/>
                </a:lnTo>
                <a:lnTo>
                  <a:pt x="68604" y="99212"/>
                </a:lnTo>
                <a:lnTo>
                  <a:pt x="78325" y="94176"/>
                </a:lnTo>
                <a:lnTo>
                  <a:pt x="86139" y="89234"/>
                </a:lnTo>
                <a:lnTo>
                  <a:pt x="109668" y="56748"/>
                </a:lnTo>
                <a:lnTo>
                  <a:pt x="110538" y="47640"/>
                </a:lnTo>
                <a:lnTo>
                  <a:pt x="109684" y="38707"/>
                </a:lnTo>
                <a:lnTo>
                  <a:pt x="107234" y="30377"/>
                </a:lnTo>
                <a:lnTo>
                  <a:pt x="103355" y="22578"/>
                </a:lnTo>
                <a:lnTo>
                  <a:pt x="100243" y="18135"/>
                </a:lnTo>
                <a:close/>
              </a:path>
              <a:path w="111125" h="160654">
                <a:moveTo>
                  <a:pt x="58186" y="0"/>
                </a:moveTo>
                <a:lnTo>
                  <a:pt x="18369" y="14630"/>
                </a:lnTo>
                <a:lnTo>
                  <a:pt x="3809" y="57149"/>
                </a:lnTo>
                <a:lnTo>
                  <a:pt x="24777" y="57149"/>
                </a:lnTo>
                <a:lnTo>
                  <a:pt x="24777" y="47640"/>
                </a:lnTo>
                <a:lnTo>
                  <a:pt x="26682" y="39105"/>
                </a:lnTo>
                <a:lnTo>
                  <a:pt x="58186" y="18135"/>
                </a:lnTo>
                <a:lnTo>
                  <a:pt x="100243" y="18135"/>
                </a:lnTo>
                <a:lnTo>
                  <a:pt x="98215" y="15239"/>
                </a:lnTo>
                <a:lnTo>
                  <a:pt x="90850" y="8461"/>
                </a:lnTo>
                <a:lnTo>
                  <a:pt x="81723" y="3710"/>
                </a:lnTo>
                <a:lnTo>
                  <a:pt x="70821" y="914"/>
                </a:lnTo>
                <a:lnTo>
                  <a:pt x="581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4208922" y="3461004"/>
            <a:ext cx="109220" cy="164465"/>
          </a:xfrm>
          <a:custGeom>
            <a:avLst/>
            <a:gdLst/>
            <a:ahLst/>
            <a:cxnLst/>
            <a:rect l="l" t="t" r="r" b="b"/>
            <a:pathLst>
              <a:path w="109220" h="164464">
                <a:moveTo>
                  <a:pt x="54254" y="0"/>
                </a:moveTo>
                <a:lnTo>
                  <a:pt x="18044" y="12313"/>
                </a:lnTo>
                <a:lnTo>
                  <a:pt x="4693" y="42824"/>
                </a:lnTo>
                <a:lnTo>
                  <a:pt x="5254" y="49618"/>
                </a:lnTo>
                <a:lnTo>
                  <a:pt x="26669" y="74310"/>
                </a:lnTo>
                <a:lnTo>
                  <a:pt x="20574" y="77511"/>
                </a:lnTo>
                <a:lnTo>
                  <a:pt x="0" y="115336"/>
                </a:lnTo>
                <a:lnTo>
                  <a:pt x="898" y="126210"/>
                </a:lnTo>
                <a:lnTo>
                  <a:pt x="24030" y="157075"/>
                </a:lnTo>
                <a:lnTo>
                  <a:pt x="55260" y="163890"/>
                </a:lnTo>
                <a:lnTo>
                  <a:pt x="67415" y="163004"/>
                </a:lnTo>
                <a:lnTo>
                  <a:pt x="78139" y="160340"/>
                </a:lnTo>
                <a:lnTo>
                  <a:pt x="87428" y="155892"/>
                </a:lnTo>
                <a:lnTo>
                  <a:pt x="95280" y="149656"/>
                </a:lnTo>
                <a:lnTo>
                  <a:pt x="98099" y="145846"/>
                </a:lnTo>
                <a:lnTo>
                  <a:pt x="55260" y="145846"/>
                </a:lnTo>
                <a:lnTo>
                  <a:pt x="47214" y="145300"/>
                </a:lnTo>
                <a:lnTo>
                  <a:pt x="21854" y="123870"/>
                </a:lnTo>
                <a:lnTo>
                  <a:pt x="21854" y="105826"/>
                </a:lnTo>
                <a:lnTo>
                  <a:pt x="24780" y="98084"/>
                </a:lnTo>
                <a:lnTo>
                  <a:pt x="30479" y="92354"/>
                </a:lnTo>
                <a:lnTo>
                  <a:pt x="36210" y="87660"/>
                </a:lnTo>
                <a:lnTo>
                  <a:pt x="44714" y="84734"/>
                </a:lnTo>
                <a:lnTo>
                  <a:pt x="98084" y="84734"/>
                </a:lnTo>
                <a:lnTo>
                  <a:pt x="94274" y="80924"/>
                </a:lnTo>
                <a:lnTo>
                  <a:pt x="89580" y="77114"/>
                </a:lnTo>
                <a:lnTo>
                  <a:pt x="82844" y="74310"/>
                </a:lnTo>
                <a:lnTo>
                  <a:pt x="88544" y="71384"/>
                </a:lnTo>
                <a:lnTo>
                  <a:pt x="93390" y="67574"/>
                </a:lnTo>
                <a:lnTo>
                  <a:pt x="94034" y="66690"/>
                </a:lnTo>
                <a:lnTo>
                  <a:pt x="46634" y="66690"/>
                </a:lnTo>
                <a:lnTo>
                  <a:pt x="40020" y="64769"/>
                </a:lnTo>
                <a:lnTo>
                  <a:pt x="34289" y="60959"/>
                </a:lnTo>
                <a:lnTo>
                  <a:pt x="28590" y="56144"/>
                </a:lnTo>
                <a:lnTo>
                  <a:pt x="25664" y="50444"/>
                </a:lnTo>
                <a:lnTo>
                  <a:pt x="25664" y="36210"/>
                </a:lnTo>
                <a:lnTo>
                  <a:pt x="28590" y="30479"/>
                </a:lnTo>
                <a:lnTo>
                  <a:pt x="32400" y="25664"/>
                </a:lnTo>
                <a:lnTo>
                  <a:pt x="37094" y="20939"/>
                </a:lnTo>
                <a:lnTo>
                  <a:pt x="43830" y="18044"/>
                </a:lnTo>
                <a:lnTo>
                  <a:pt x="95872" y="18044"/>
                </a:lnTo>
                <a:lnTo>
                  <a:pt x="90464" y="12313"/>
                </a:lnTo>
                <a:lnTo>
                  <a:pt x="83362" y="6802"/>
                </a:lnTo>
                <a:lnTo>
                  <a:pt x="74885" y="2967"/>
                </a:lnTo>
                <a:lnTo>
                  <a:pt x="65145" y="728"/>
                </a:lnTo>
                <a:lnTo>
                  <a:pt x="54254" y="0"/>
                </a:lnTo>
                <a:close/>
              </a:path>
              <a:path w="109220" h="164464">
                <a:moveTo>
                  <a:pt x="98084" y="84734"/>
                </a:moveTo>
                <a:lnTo>
                  <a:pt x="63764" y="84734"/>
                </a:lnTo>
                <a:lnTo>
                  <a:pt x="71384" y="87660"/>
                </a:lnTo>
                <a:lnTo>
                  <a:pt x="78150" y="92354"/>
                </a:lnTo>
                <a:lnTo>
                  <a:pt x="82414" y="97039"/>
                </a:lnTo>
                <a:lnTo>
                  <a:pt x="85374" y="102542"/>
                </a:lnTo>
                <a:lnTo>
                  <a:pt x="87100" y="108925"/>
                </a:lnTo>
                <a:lnTo>
                  <a:pt x="87660" y="116250"/>
                </a:lnTo>
                <a:lnTo>
                  <a:pt x="87660" y="125760"/>
                </a:lnTo>
                <a:lnTo>
                  <a:pt x="84734" y="133380"/>
                </a:lnTo>
                <a:lnTo>
                  <a:pt x="78150" y="138196"/>
                </a:lnTo>
                <a:lnTo>
                  <a:pt x="72420" y="143926"/>
                </a:lnTo>
                <a:lnTo>
                  <a:pt x="64800" y="145846"/>
                </a:lnTo>
                <a:lnTo>
                  <a:pt x="98099" y="145846"/>
                </a:lnTo>
                <a:lnTo>
                  <a:pt x="100954" y="141989"/>
                </a:lnTo>
                <a:lnTo>
                  <a:pt x="105144" y="133422"/>
                </a:lnTo>
                <a:lnTo>
                  <a:pt x="107740" y="124140"/>
                </a:lnTo>
                <a:lnTo>
                  <a:pt x="108630" y="114330"/>
                </a:lnTo>
                <a:lnTo>
                  <a:pt x="108054" y="105582"/>
                </a:lnTo>
                <a:lnTo>
                  <a:pt x="106215" y="97772"/>
                </a:lnTo>
                <a:lnTo>
                  <a:pt x="102947" y="90841"/>
                </a:lnTo>
                <a:lnTo>
                  <a:pt x="98084" y="84734"/>
                </a:lnTo>
                <a:close/>
              </a:path>
              <a:path w="109220" h="164464">
                <a:moveTo>
                  <a:pt x="95872" y="18044"/>
                </a:moveTo>
                <a:lnTo>
                  <a:pt x="62880" y="18044"/>
                </a:lnTo>
                <a:lnTo>
                  <a:pt x="70530" y="20939"/>
                </a:lnTo>
                <a:lnTo>
                  <a:pt x="75194" y="25664"/>
                </a:lnTo>
                <a:lnTo>
                  <a:pt x="80040" y="30479"/>
                </a:lnTo>
                <a:lnTo>
                  <a:pt x="81960" y="36210"/>
                </a:lnTo>
                <a:lnTo>
                  <a:pt x="81960" y="48524"/>
                </a:lnTo>
                <a:lnTo>
                  <a:pt x="80040" y="54254"/>
                </a:lnTo>
                <a:lnTo>
                  <a:pt x="75194" y="59954"/>
                </a:lnTo>
                <a:lnTo>
                  <a:pt x="69494" y="64769"/>
                </a:lnTo>
                <a:lnTo>
                  <a:pt x="62880" y="66690"/>
                </a:lnTo>
                <a:lnTo>
                  <a:pt x="94034" y="66690"/>
                </a:lnTo>
                <a:lnTo>
                  <a:pt x="96164" y="63764"/>
                </a:lnTo>
                <a:lnTo>
                  <a:pt x="101010" y="58064"/>
                </a:lnTo>
                <a:lnTo>
                  <a:pt x="103784" y="50444"/>
                </a:lnTo>
                <a:lnTo>
                  <a:pt x="103784" y="40020"/>
                </a:lnTo>
                <a:lnTo>
                  <a:pt x="102916" y="32313"/>
                </a:lnTo>
                <a:lnTo>
                  <a:pt x="100359" y="25069"/>
                </a:lnTo>
                <a:lnTo>
                  <a:pt x="96184" y="18374"/>
                </a:lnTo>
                <a:lnTo>
                  <a:pt x="95872" y="180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4334682" y="3461004"/>
            <a:ext cx="109855" cy="164465"/>
          </a:xfrm>
          <a:custGeom>
            <a:avLst/>
            <a:gdLst/>
            <a:ahLst/>
            <a:cxnLst/>
            <a:rect l="l" t="t" r="r" b="b"/>
            <a:pathLst>
              <a:path w="109854" h="164464">
                <a:moveTo>
                  <a:pt x="55290" y="0"/>
                </a:moveTo>
                <a:lnTo>
                  <a:pt x="19080" y="12313"/>
                </a:lnTo>
                <a:lnTo>
                  <a:pt x="5730" y="42824"/>
                </a:lnTo>
                <a:lnTo>
                  <a:pt x="5730" y="52334"/>
                </a:lnTo>
                <a:lnTo>
                  <a:pt x="8534" y="59954"/>
                </a:lnTo>
                <a:lnTo>
                  <a:pt x="14264" y="66690"/>
                </a:lnTo>
                <a:lnTo>
                  <a:pt x="18074" y="69494"/>
                </a:lnTo>
                <a:lnTo>
                  <a:pt x="21884" y="72420"/>
                </a:lnTo>
                <a:lnTo>
                  <a:pt x="27584" y="74310"/>
                </a:lnTo>
                <a:lnTo>
                  <a:pt x="21417" y="77511"/>
                </a:lnTo>
                <a:lnTo>
                  <a:pt x="15857" y="81335"/>
                </a:lnTo>
                <a:lnTo>
                  <a:pt x="0" y="115336"/>
                </a:lnTo>
                <a:lnTo>
                  <a:pt x="1058" y="126210"/>
                </a:lnTo>
                <a:lnTo>
                  <a:pt x="24589" y="157075"/>
                </a:lnTo>
                <a:lnTo>
                  <a:pt x="56174" y="163890"/>
                </a:lnTo>
                <a:lnTo>
                  <a:pt x="68311" y="163004"/>
                </a:lnTo>
                <a:lnTo>
                  <a:pt x="78931" y="160340"/>
                </a:lnTo>
                <a:lnTo>
                  <a:pt x="87957" y="155892"/>
                </a:lnTo>
                <a:lnTo>
                  <a:pt x="95310" y="149656"/>
                </a:lnTo>
                <a:lnTo>
                  <a:pt x="98416" y="145846"/>
                </a:lnTo>
                <a:lnTo>
                  <a:pt x="56174" y="145846"/>
                </a:lnTo>
                <a:lnTo>
                  <a:pt x="48148" y="145300"/>
                </a:lnTo>
                <a:lnTo>
                  <a:pt x="21884" y="123870"/>
                </a:lnTo>
                <a:lnTo>
                  <a:pt x="21884" y="105826"/>
                </a:lnTo>
                <a:lnTo>
                  <a:pt x="25694" y="98084"/>
                </a:lnTo>
                <a:lnTo>
                  <a:pt x="31394" y="92354"/>
                </a:lnTo>
                <a:lnTo>
                  <a:pt x="37124" y="87660"/>
                </a:lnTo>
                <a:lnTo>
                  <a:pt x="44744" y="84734"/>
                </a:lnTo>
                <a:lnTo>
                  <a:pt x="99120" y="84734"/>
                </a:lnTo>
                <a:lnTo>
                  <a:pt x="95310" y="80924"/>
                </a:lnTo>
                <a:lnTo>
                  <a:pt x="90464" y="77114"/>
                </a:lnTo>
                <a:lnTo>
                  <a:pt x="83880" y="74310"/>
                </a:lnTo>
                <a:lnTo>
                  <a:pt x="89580" y="71384"/>
                </a:lnTo>
                <a:lnTo>
                  <a:pt x="94274" y="67574"/>
                </a:lnTo>
                <a:lnTo>
                  <a:pt x="94960" y="66690"/>
                </a:lnTo>
                <a:lnTo>
                  <a:pt x="47670" y="66690"/>
                </a:lnTo>
                <a:lnTo>
                  <a:pt x="40934" y="64769"/>
                </a:lnTo>
                <a:lnTo>
                  <a:pt x="35204" y="60959"/>
                </a:lnTo>
                <a:lnTo>
                  <a:pt x="29504" y="56144"/>
                </a:lnTo>
                <a:lnTo>
                  <a:pt x="26700" y="50444"/>
                </a:lnTo>
                <a:lnTo>
                  <a:pt x="26700" y="36210"/>
                </a:lnTo>
                <a:lnTo>
                  <a:pt x="29504" y="30479"/>
                </a:lnTo>
                <a:lnTo>
                  <a:pt x="33314" y="25664"/>
                </a:lnTo>
                <a:lnTo>
                  <a:pt x="38130" y="20939"/>
                </a:lnTo>
                <a:lnTo>
                  <a:pt x="44744" y="18044"/>
                </a:lnTo>
                <a:lnTo>
                  <a:pt x="96865" y="18044"/>
                </a:lnTo>
                <a:lnTo>
                  <a:pt x="91500" y="12313"/>
                </a:lnTo>
                <a:lnTo>
                  <a:pt x="84334" y="6802"/>
                </a:lnTo>
                <a:lnTo>
                  <a:pt x="75864" y="2967"/>
                </a:lnTo>
                <a:lnTo>
                  <a:pt x="66160" y="728"/>
                </a:lnTo>
                <a:lnTo>
                  <a:pt x="55290" y="0"/>
                </a:lnTo>
                <a:close/>
              </a:path>
              <a:path w="109854" h="164464">
                <a:moveTo>
                  <a:pt x="99120" y="84734"/>
                </a:moveTo>
                <a:lnTo>
                  <a:pt x="54284" y="84734"/>
                </a:lnTo>
                <a:lnTo>
                  <a:pt x="61675" y="85264"/>
                </a:lnTo>
                <a:lnTo>
                  <a:pt x="68145" y="86784"/>
                </a:lnTo>
                <a:lnTo>
                  <a:pt x="88574" y="116250"/>
                </a:lnTo>
                <a:lnTo>
                  <a:pt x="88574" y="125760"/>
                </a:lnTo>
                <a:lnTo>
                  <a:pt x="85770" y="133380"/>
                </a:lnTo>
                <a:lnTo>
                  <a:pt x="79034" y="138196"/>
                </a:lnTo>
                <a:lnTo>
                  <a:pt x="73334" y="143926"/>
                </a:lnTo>
                <a:lnTo>
                  <a:pt x="65714" y="145846"/>
                </a:lnTo>
                <a:lnTo>
                  <a:pt x="98416" y="145846"/>
                </a:lnTo>
                <a:lnTo>
                  <a:pt x="101559" y="141989"/>
                </a:lnTo>
                <a:lnTo>
                  <a:pt x="106005" y="133422"/>
                </a:lnTo>
                <a:lnTo>
                  <a:pt x="108662" y="124140"/>
                </a:lnTo>
                <a:lnTo>
                  <a:pt x="109545" y="114330"/>
                </a:lnTo>
                <a:lnTo>
                  <a:pt x="108987" y="105582"/>
                </a:lnTo>
                <a:lnTo>
                  <a:pt x="107190" y="97772"/>
                </a:lnTo>
                <a:lnTo>
                  <a:pt x="103964" y="90841"/>
                </a:lnTo>
                <a:lnTo>
                  <a:pt x="99120" y="84734"/>
                </a:lnTo>
                <a:close/>
              </a:path>
              <a:path w="109854" h="164464">
                <a:moveTo>
                  <a:pt x="96865" y="18044"/>
                </a:moveTo>
                <a:lnTo>
                  <a:pt x="63794" y="18044"/>
                </a:lnTo>
                <a:lnTo>
                  <a:pt x="71414" y="20939"/>
                </a:lnTo>
                <a:lnTo>
                  <a:pt x="76260" y="25664"/>
                </a:lnTo>
                <a:lnTo>
                  <a:pt x="80954" y="30479"/>
                </a:lnTo>
                <a:lnTo>
                  <a:pt x="82844" y="36210"/>
                </a:lnTo>
                <a:lnTo>
                  <a:pt x="82844" y="48524"/>
                </a:lnTo>
                <a:lnTo>
                  <a:pt x="80954" y="54254"/>
                </a:lnTo>
                <a:lnTo>
                  <a:pt x="75224" y="59954"/>
                </a:lnTo>
                <a:lnTo>
                  <a:pt x="70530" y="64769"/>
                </a:lnTo>
                <a:lnTo>
                  <a:pt x="63794" y="66690"/>
                </a:lnTo>
                <a:lnTo>
                  <a:pt x="94960" y="66690"/>
                </a:lnTo>
                <a:lnTo>
                  <a:pt x="97231" y="63764"/>
                </a:lnTo>
                <a:lnTo>
                  <a:pt x="101925" y="58064"/>
                </a:lnTo>
                <a:lnTo>
                  <a:pt x="104851" y="50444"/>
                </a:lnTo>
                <a:lnTo>
                  <a:pt x="104851" y="40020"/>
                </a:lnTo>
                <a:lnTo>
                  <a:pt x="103961" y="32313"/>
                </a:lnTo>
                <a:lnTo>
                  <a:pt x="101365" y="25069"/>
                </a:lnTo>
                <a:lnTo>
                  <a:pt x="97174" y="18374"/>
                </a:lnTo>
                <a:lnTo>
                  <a:pt x="96865" y="180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5466862" y="3456157"/>
            <a:ext cx="109220" cy="164465"/>
          </a:xfrm>
          <a:custGeom>
            <a:avLst/>
            <a:gdLst/>
            <a:ahLst/>
            <a:cxnLst/>
            <a:rect l="l" t="t" r="r" b="b"/>
            <a:pathLst>
              <a:path w="109220" h="164464">
                <a:moveTo>
                  <a:pt x="54376" y="0"/>
                </a:moveTo>
                <a:lnTo>
                  <a:pt x="18135" y="13350"/>
                </a:lnTo>
                <a:lnTo>
                  <a:pt x="4815" y="43830"/>
                </a:lnTo>
                <a:lnTo>
                  <a:pt x="4815" y="53370"/>
                </a:lnTo>
                <a:lnTo>
                  <a:pt x="7619" y="60990"/>
                </a:lnTo>
                <a:lnTo>
                  <a:pt x="14325" y="66720"/>
                </a:lnTo>
                <a:lnTo>
                  <a:pt x="17129" y="69616"/>
                </a:lnTo>
                <a:lnTo>
                  <a:pt x="20939" y="72420"/>
                </a:lnTo>
                <a:lnTo>
                  <a:pt x="26669" y="75346"/>
                </a:lnTo>
                <a:lnTo>
                  <a:pt x="18135" y="78150"/>
                </a:lnTo>
                <a:lnTo>
                  <a:pt x="0" y="115366"/>
                </a:lnTo>
                <a:lnTo>
                  <a:pt x="915" y="126678"/>
                </a:lnTo>
                <a:lnTo>
                  <a:pt x="24043" y="157159"/>
                </a:lnTo>
                <a:lnTo>
                  <a:pt x="55229" y="164012"/>
                </a:lnTo>
                <a:lnTo>
                  <a:pt x="67385" y="163111"/>
                </a:lnTo>
                <a:lnTo>
                  <a:pt x="78112" y="160412"/>
                </a:lnTo>
                <a:lnTo>
                  <a:pt x="87410" y="155924"/>
                </a:lnTo>
                <a:lnTo>
                  <a:pt x="95280" y="149656"/>
                </a:lnTo>
                <a:lnTo>
                  <a:pt x="98135" y="145846"/>
                </a:lnTo>
                <a:lnTo>
                  <a:pt x="55229" y="145846"/>
                </a:lnTo>
                <a:lnTo>
                  <a:pt x="47203" y="145319"/>
                </a:lnTo>
                <a:lnTo>
                  <a:pt x="21976" y="123992"/>
                </a:lnTo>
                <a:lnTo>
                  <a:pt x="21976" y="105826"/>
                </a:lnTo>
                <a:lnTo>
                  <a:pt x="24749" y="98206"/>
                </a:lnTo>
                <a:lnTo>
                  <a:pt x="30479" y="93390"/>
                </a:lnTo>
                <a:lnTo>
                  <a:pt x="36179" y="87660"/>
                </a:lnTo>
                <a:lnTo>
                  <a:pt x="44836" y="84886"/>
                </a:lnTo>
                <a:lnTo>
                  <a:pt x="98176" y="84886"/>
                </a:lnTo>
                <a:lnTo>
                  <a:pt x="94366" y="81076"/>
                </a:lnTo>
                <a:lnTo>
                  <a:pt x="89550" y="78150"/>
                </a:lnTo>
                <a:lnTo>
                  <a:pt x="82936" y="74340"/>
                </a:lnTo>
                <a:lnTo>
                  <a:pt x="88666" y="71536"/>
                </a:lnTo>
                <a:lnTo>
                  <a:pt x="93360" y="67726"/>
                </a:lnTo>
                <a:lnTo>
                  <a:pt x="46725" y="67726"/>
                </a:lnTo>
                <a:lnTo>
                  <a:pt x="39989" y="64800"/>
                </a:lnTo>
                <a:lnTo>
                  <a:pt x="28559" y="57180"/>
                </a:lnTo>
                <a:lnTo>
                  <a:pt x="25786" y="50566"/>
                </a:lnTo>
                <a:lnTo>
                  <a:pt x="25786" y="37246"/>
                </a:lnTo>
                <a:lnTo>
                  <a:pt x="28559" y="30510"/>
                </a:lnTo>
                <a:lnTo>
                  <a:pt x="32369" y="25786"/>
                </a:lnTo>
                <a:lnTo>
                  <a:pt x="37216" y="20970"/>
                </a:lnTo>
                <a:lnTo>
                  <a:pt x="43799" y="18166"/>
                </a:lnTo>
                <a:lnTo>
                  <a:pt x="95909" y="18166"/>
                </a:lnTo>
                <a:lnTo>
                  <a:pt x="90556" y="12466"/>
                </a:lnTo>
                <a:lnTo>
                  <a:pt x="83407" y="6879"/>
                </a:lnTo>
                <a:lnTo>
                  <a:pt x="74946" y="2998"/>
                </a:lnTo>
                <a:lnTo>
                  <a:pt x="65245" y="734"/>
                </a:lnTo>
                <a:lnTo>
                  <a:pt x="54376" y="0"/>
                </a:lnTo>
                <a:close/>
              </a:path>
              <a:path w="109220" h="164464">
                <a:moveTo>
                  <a:pt x="98176" y="84886"/>
                </a:moveTo>
                <a:lnTo>
                  <a:pt x="63886" y="84886"/>
                </a:lnTo>
                <a:lnTo>
                  <a:pt x="71506" y="87660"/>
                </a:lnTo>
                <a:lnTo>
                  <a:pt x="78120" y="92506"/>
                </a:lnTo>
                <a:lnTo>
                  <a:pt x="82447" y="97157"/>
                </a:lnTo>
                <a:lnTo>
                  <a:pt x="85401" y="102622"/>
                </a:lnTo>
                <a:lnTo>
                  <a:pt x="87091" y="108996"/>
                </a:lnTo>
                <a:lnTo>
                  <a:pt x="87629" y="116372"/>
                </a:lnTo>
                <a:lnTo>
                  <a:pt x="87629" y="125912"/>
                </a:lnTo>
                <a:lnTo>
                  <a:pt x="84856" y="133532"/>
                </a:lnTo>
                <a:lnTo>
                  <a:pt x="78120" y="138226"/>
                </a:lnTo>
                <a:lnTo>
                  <a:pt x="72389" y="143957"/>
                </a:lnTo>
                <a:lnTo>
                  <a:pt x="64769" y="145846"/>
                </a:lnTo>
                <a:lnTo>
                  <a:pt x="98135" y="145846"/>
                </a:lnTo>
                <a:lnTo>
                  <a:pt x="101000" y="142022"/>
                </a:lnTo>
                <a:lnTo>
                  <a:pt x="105175" y="133498"/>
                </a:lnTo>
                <a:lnTo>
                  <a:pt x="107732" y="124260"/>
                </a:lnTo>
                <a:lnTo>
                  <a:pt x="108600" y="114482"/>
                </a:lnTo>
                <a:lnTo>
                  <a:pt x="108043" y="105670"/>
                </a:lnTo>
                <a:lnTo>
                  <a:pt x="106245" y="97867"/>
                </a:lnTo>
                <a:lnTo>
                  <a:pt x="103019" y="90972"/>
                </a:lnTo>
                <a:lnTo>
                  <a:pt x="98176" y="84886"/>
                </a:lnTo>
                <a:close/>
              </a:path>
              <a:path w="109220" h="164464">
                <a:moveTo>
                  <a:pt x="95909" y="18166"/>
                </a:moveTo>
                <a:lnTo>
                  <a:pt x="62880" y="18166"/>
                </a:lnTo>
                <a:lnTo>
                  <a:pt x="70500" y="20970"/>
                </a:lnTo>
                <a:lnTo>
                  <a:pt x="80009" y="30510"/>
                </a:lnTo>
                <a:lnTo>
                  <a:pt x="81930" y="36210"/>
                </a:lnTo>
                <a:lnTo>
                  <a:pt x="81930" y="49560"/>
                </a:lnTo>
                <a:lnTo>
                  <a:pt x="80009" y="55290"/>
                </a:lnTo>
                <a:lnTo>
                  <a:pt x="75316" y="60106"/>
                </a:lnTo>
                <a:lnTo>
                  <a:pt x="69616" y="64800"/>
                </a:lnTo>
                <a:lnTo>
                  <a:pt x="62880" y="67726"/>
                </a:lnTo>
                <a:lnTo>
                  <a:pt x="93360" y="67726"/>
                </a:lnTo>
                <a:lnTo>
                  <a:pt x="103906" y="40020"/>
                </a:lnTo>
                <a:lnTo>
                  <a:pt x="103020" y="32388"/>
                </a:lnTo>
                <a:lnTo>
                  <a:pt x="100431" y="25191"/>
                </a:lnTo>
                <a:lnTo>
                  <a:pt x="96242" y="18520"/>
                </a:lnTo>
                <a:lnTo>
                  <a:pt x="95909" y="181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5600242" y="3452347"/>
            <a:ext cx="97790" cy="164465"/>
          </a:xfrm>
          <a:custGeom>
            <a:avLst/>
            <a:gdLst/>
            <a:ahLst/>
            <a:cxnLst/>
            <a:rect l="l" t="t" r="r" b="b"/>
            <a:pathLst>
              <a:path w="97789" h="164464">
                <a:moveTo>
                  <a:pt x="20086" y="0"/>
                </a:moveTo>
                <a:lnTo>
                  <a:pt x="0" y="0"/>
                </a:lnTo>
                <a:lnTo>
                  <a:pt x="0" y="164012"/>
                </a:lnTo>
                <a:lnTo>
                  <a:pt x="20086" y="164012"/>
                </a:lnTo>
                <a:lnTo>
                  <a:pt x="20086" y="100126"/>
                </a:lnTo>
                <a:lnTo>
                  <a:pt x="20784" y="89436"/>
                </a:lnTo>
                <a:lnTo>
                  <a:pt x="39893" y="60990"/>
                </a:lnTo>
                <a:lnTo>
                  <a:pt x="20086" y="60990"/>
                </a:lnTo>
                <a:lnTo>
                  <a:pt x="20086" y="0"/>
                </a:lnTo>
                <a:close/>
              </a:path>
              <a:path w="97789" h="164464">
                <a:moveTo>
                  <a:pt x="91767" y="59100"/>
                </a:moveTo>
                <a:lnTo>
                  <a:pt x="62880" y="59100"/>
                </a:lnTo>
                <a:lnTo>
                  <a:pt x="69646" y="62910"/>
                </a:lnTo>
                <a:lnTo>
                  <a:pt x="73456" y="69616"/>
                </a:lnTo>
                <a:lnTo>
                  <a:pt x="75346" y="73426"/>
                </a:lnTo>
                <a:lnTo>
                  <a:pt x="76230" y="80040"/>
                </a:lnTo>
                <a:lnTo>
                  <a:pt x="76230" y="164012"/>
                </a:lnTo>
                <a:lnTo>
                  <a:pt x="97322" y="164012"/>
                </a:lnTo>
                <a:lnTo>
                  <a:pt x="97322" y="87660"/>
                </a:lnTo>
                <a:lnTo>
                  <a:pt x="96981" y="79090"/>
                </a:lnTo>
                <a:lnTo>
                  <a:pt x="96011" y="71746"/>
                </a:lnTo>
                <a:lnTo>
                  <a:pt x="94493" y="65470"/>
                </a:lnTo>
                <a:lnTo>
                  <a:pt x="92506" y="60106"/>
                </a:lnTo>
                <a:lnTo>
                  <a:pt x="91767" y="59100"/>
                </a:lnTo>
                <a:close/>
              </a:path>
              <a:path w="97789" h="164464">
                <a:moveTo>
                  <a:pt x="57180" y="41940"/>
                </a:moveTo>
                <a:lnTo>
                  <a:pt x="47640" y="41940"/>
                </a:lnTo>
                <a:lnTo>
                  <a:pt x="39136" y="43830"/>
                </a:lnTo>
                <a:lnTo>
                  <a:pt x="33406" y="47640"/>
                </a:lnTo>
                <a:lnTo>
                  <a:pt x="29596" y="50566"/>
                </a:lnTo>
                <a:lnTo>
                  <a:pt x="24780" y="54376"/>
                </a:lnTo>
                <a:lnTo>
                  <a:pt x="20086" y="60990"/>
                </a:lnTo>
                <a:lnTo>
                  <a:pt x="39893" y="60990"/>
                </a:lnTo>
                <a:lnTo>
                  <a:pt x="44866" y="59100"/>
                </a:lnTo>
                <a:lnTo>
                  <a:pt x="91767" y="59100"/>
                </a:lnTo>
                <a:lnTo>
                  <a:pt x="86554" y="52008"/>
                </a:lnTo>
                <a:lnTo>
                  <a:pt x="78741" y="46348"/>
                </a:lnTo>
                <a:lnTo>
                  <a:pt x="68979" y="43025"/>
                </a:lnTo>
                <a:lnTo>
                  <a:pt x="57180" y="419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5728959" y="3494288"/>
            <a:ext cx="58419" cy="122555"/>
          </a:xfrm>
          <a:custGeom>
            <a:avLst/>
            <a:gdLst/>
            <a:ahLst/>
            <a:cxnLst/>
            <a:rect l="l" t="t" r="r" b="b"/>
            <a:pathLst>
              <a:path w="58420" h="122554">
                <a:moveTo>
                  <a:pt x="19049" y="2926"/>
                </a:moveTo>
                <a:lnTo>
                  <a:pt x="0" y="2926"/>
                </a:lnTo>
                <a:lnTo>
                  <a:pt x="0" y="122072"/>
                </a:lnTo>
                <a:lnTo>
                  <a:pt x="20055" y="122072"/>
                </a:lnTo>
                <a:lnTo>
                  <a:pt x="20055" y="44836"/>
                </a:lnTo>
                <a:lnTo>
                  <a:pt x="22859" y="37216"/>
                </a:lnTo>
                <a:lnTo>
                  <a:pt x="28559" y="30479"/>
                </a:lnTo>
                <a:lnTo>
                  <a:pt x="33406" y="23865"/>
                </a:lnTo>
                <a:lnTo>
                  <a:pt x="36053" y="22859"/>
                </a:lnTo>
                <a:lnTo>
                  <a:pt x="19049" y="22859"/>
                </a:lnTo>
                <a:lnTo>
                  <a:pt x="19049" y="2926"/>
                </a:lnTo>
                <a:close/>
              </a:path>
              <a:path w="58420" h="122554">
                <a:moveTo>
                  <a:pt x="58186" y="0"/>
                </a:moveTo>
                <a:lnTo>
                  <a:pt x="43830" y="0"/>
                </a:lnTo>
                <a:lnTo>
                  <a:pt x="36210" y="2926"/>
                </a:lnTo>
                <a:lnTo>
                  <a:pt x="24749" y="14356"/>
                </a:lnTo>
                <a:lnTo>
                  <a:pt x="20939" y="19049"/>
                </a:lnTo>
                <a:lnTo>
                  <a:pt x="19049" y="22859"/>
                </a:lnTo>
                <a:lnTo>
                  <a:pt x="36053" y="22859"/>
                </a:lnTo>
                <a:lnTo>
                  <a:pt x="41026" y="20970"/>
                </a:lnTo>
                <a:lnTo>
                  <a:pt x="58186" y="20970"/>
                </a:lnTo>
                <a:lnTo>
                  <a:pt x="58186" y="0"/>
                </a:lnTo>
                <a:close/>
              </a:path>
              <a:path w="58420" h="122554">
                <a:moveTo>
                  <a:pt x="58186" y="20970"/>
                </a:moveTo>
                <a:lnTo>
                  <a:pt x="57149" y="20970"/>
                </a:lnTo>
                <a:lnTo>
                  <a:pt x="58186" y="21976"/>
                </a:lnTo>
                <a:lnTo>
                  <a:pt x="58186" y="209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553707" y="5168823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485" y="0"/>
                </a:lnTo>
              </a:path>
            </a:pathLst>
          </a:custGeom>
          <a:ln w="114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820512" y="5085908"/>
            <a:ext cx="162560" cy="162560"/>
          </a:xfrm>
          <a:custGeom>
            <a:avLst/>
            <a:gdLst/>
            <a:ahLst/>
            <a:cxnLst/>
            <a:rect l="l" t="t" r="r" b="b"/>
            <a:pathLst>
              <a:path w="162560" h="162560">
                <a:moveTo>
                  <a:pt x="9524" y="0"/>
                </a:moveTo>
                <a:lnTo>
                  <a:pt x="0" y="0"/>
                </a:lnTo>
                <a:lnTo>
                  <a:pt x="0" y="9537"/>
                </a:lnTo>
                <a:lnTo>
                  <a:pt x="152460" y="162022"/>
                </a:lnTo>
                <a:lnTo>
                  <a:pt x="161985" y="162022"/>
                </a:lnTo>
                <a:lnTo>
                  <a:pt x="161985" y="152485"/>
                </a:lnTo>
                <a:lnTo>
                  <a:pt x="95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1820512" y="5085908"/>
            <a:ext cx="162560" cy="162560"/>
          </a:xfrm>
          <a:custGeom>
            <a:avLst/>
            <a:gdLst/>
            <a:ahLst/>
            <a:cxnLst/>
            <a:rect l="l" t="t" r="r" b="b"/>
            <a:pathLst>
              <a:path w="162560" h="162560">
                <a:moveTo>
                  <a:pt x="9524" y="0"/>
                </a:moveTo>
                <a:lnTo>
                  <a:pt x="0" y="0"/>
                </a:lnTo>
                <a:lnTo>
                  <a:pt x="0" y="9537"/>
                </a:lnTo>
                <a:lnTo>
                  <a:pt x="152460" y="162022"/>
                </a:lnTo>
                <a:lnTo>
                  <a:pt x="161985" y="162022"/>
                </a:lnTo>
                <a:lnTo>
                  <a:pt x="161985" y="152485"/>
                </a:lnTo>
                <a:lnTo>
                  <a:pt x="95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1553707" y="5321308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485" y="0"/>
                </a:lnTo>
              </a:path>
            </a:pathLst>
          </a:custGeom>
          <a:ln w="114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1820512" y="5238393"/>
            <a:ext cx="162560" cy="162560"/>
          </a:xfrm>
          <a:custGeom>
            <a:avLst/>
            <a:gdLst/>
            <a:ahLst/>
            <a:cxnLst/>
            <a:rect l="l" t="t" r="r" b="b"/>
            <a:pathLst>
              <a:path w="162560" h="162560">
                <a:moveTo>
                  <a:pt x="161985" y="0"/>
                </a:moveTo>
                <a:lnTo>
                  <a:pt x="152460" y="0"/>
                </a:lnTo>
                <a:lnTo>
                  <a:pt x="0" y="152482"/>
                </a:lnTo>
                <a:lnTo>
                  <a:pt x="0" y="162019"/>
                </a:lnTo>
                <a:lnTo>
                  <a:pt x="9524" y="162019"/>
                </a:lnTo>
                <a:lnTo>
                  <a:pt x="161985" y="9537"/>
                </a:lnTo>
                <a:lnTo>
                  <a:pt x="1619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1820512" y="5238393"/>
            <a:ext cx="162560" cy="162560"/>
          </a:xfrm>
          <a:custGeom>
            <a:avLst/>
            <a:gdLst/>
            <a:ahLst/>
            <a:cxnLst/>
            <a:rect l="l" t="t" r="r" b="b"/>
            <a:pathLst>
              <a:path w="162560" h="162560">
                <a:moveTo>
                  <a:pt x="161985" y="0"/>
                </a:moveTo>
                <a:lnTo>
                  <a:pt x="152460" y="0"/>
                </a:lnTo>
                <a:lnTo>
                  <a:pt x="0" y="152482"/>
                </a:lnTo>
                <a:lnTo>
                  <a:pt x="0" y="162019"/>
                </a:lnTo>
                <a:lnTo>
                  <a:pt x="9524" y="162019"/>
                </a:lnTo>
                <a:lnTo>
                  <a:pt x="161985" y="9537"/>
                </a:lnTo>
                <a:lnTo>
                  <a:pt x="1619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156061" y="5199315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5">
                <a:moveTo>
                  <a:pt x="0" y="0"/>
                </a:moveTo>
                <a:lnTo>
                  <a:pt x="0" y="118183"/>
                </a:lnTo>
              </a:path>
            </a:pathLst>
          </a:custGeom>
          <a:ln w="200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46054" y="5165960"/>
            <a:ext cx="20320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20014" y="0"/>
                </a:lnTo>
              </a:path>
            </a:pathLst>
          </a:custGeom>
          <a:ln w="228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96572" y="5196459"/>
            <a:ext cx="97790" cy="121285"/>
          </a:xfrm>
          <a:custGeom>
            <a:avLst/>
            <a:gdLst/>
            <a:ahLst/>
            <a:cxnLst/>
            <a:rect l="l" t="t" r="r" b="b"/>
            <a:pathLst>
              <a:path w="97789" h="121285">
                <a:moveTo>
                  <a:pt x="19061" y="1904"/>
                </a:moveTo>
                <a:lnTo>
                  <a:pt x="0" y="1904"/>
                </a:lnTo>
                <a:lnTo>
                  <a:pt x="0" y="121039"/>
                </a:lnTo>
                <a:lnTo>
                  <a:pt x="20014" y="121039"/>
                </a:lnTo>
                <a:lnTo>
                  <a:pt x="20014" y="44790"/>
                </a:lnTo>
                <a:lnTo>
                  <a:pt x="21919" y="37170"/>
                </a:lnTo>
                <a:lnTo>
                  <a:pt x="41933" y="19062"/>
                </a:lnTo>
                <a:lnTo>
                  <a:pt x="19061" y="19062"/>
                </a:lnTo>
                <a:lnTo>
                  <a:pt x="19061" y="1904"/>
                </a:lnTo>
                <a:close/>
              </a:path>
              <a:path w="97789" h="121285">
                <a:moveTo>
                  <a:pt x="91487" y="17157"/>
                </a:moveTo>
                <a:lnTo>
                  <a:pt x="62900" y="17157"/>
                </a:lnTo>
                <a:lnTo>
                  <a:pt x="69568" y="20967"/>
                </a:lnTo>
                <a:lnTo>
                  <a:pt x="73378" y="28599"/>
                </a:lnTo>
                <a:lnTo>
                  <a:pt x="75283" y="33360"/>
                </a:lnTo>
                <a:lnTo>
                  <a:pt x="76235" y="39075"/>
                </a:lnTo>
                <a:lnTo>
                  <a:pt x="76235" y="121039"/>
                </a:lnTo>
                <a:lnTo>
                  <a:pt x="97202" y="121039"/>
                </a:lnTo>
                <a:lnTo>
                  <a:pt x="97202" y="44790"/>
                </a:lnTo>
                <a:lnTo>
                  <a:pt x="96845" y="36588"/>
                </a:lnTo>
                <a:lnTo>
                  <a:pt x="95773" y="29187"/>
                </a:lnTo>
                <a:lnTo>
                  <a:pt x="93987" y="22679"/>
                </a:lnTo>
                <a:lnTo>
                  <a:pt x="91487" y="17157"/>
                </a:lnTo>
                <a:close/>
              </a:path>
              <a:path w="97789" h="121285">
                <a:moveTo>
                  <a:pt x="58138" y="0"/>
                </a:moveTo>
                <a:lnTo>
                  <a:pt x="49553" y="0"/>
                </a:lnTo>
                <a:lnTo>
                  <a:pt x="42886" y="950"/>
                </a:lnTo>
                <a:lnTo>
                  <a:pt x="36206" y="3809"/>
                </a:lnTo>
                <a:lnTo>
                  <a:pt x="30491" y="6678"/>
                </a:lnTo>
                <a:lnTo>
                  <a:pt x="24776" y="12393"/>
                </a:lnTo>
                <a:lnTo>
                  <a:pt x="19061" y="19062"/>
                </a:lnTo>
                <a:lnTo>
                  <a:pt x="41933" y="19062"/>
                </a:lnTo>
                <a:lnTo>
                  <a:pt x="44791" y="18108"/>
                </a:lnTo>
                <a:lnTo>
                  <a:pt x="49553" y="17157"/>
                </a:lnTo>
                <a:lnTo>
                  <a:pt x="91487" y="17157"/>
                </a:lnTo>
                <a:lnTo>
                  <a:pt x="86142" y="9649"/>
                </a:lnTo>
                <a:lnTo>
                  <a:pt x="78741" y="4287"/>
                </a:lnTo>
                <a:lnTo>
                  <a:pt x="69376" y="1071"/>
                </a:lnTo>
                <a:lnTo>
                  <a:pt x="581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333333" y="5199315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5">
                <a:moveTo>
                  <a:pt x="0" y="0"/>
                </a:moveTo>
                <a:lnTo>
                  <a:pt x="0" y="118183"/>
                </a:lnTo>
              </a:path>
            </a:pathLst>
          </a:custGeom>
          <a:ln w="200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323325" y="5165960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20016" y="0"/>
                </a:lnTo>
              </a:path>
            </a:pathLst>
          </a:custGeom>
          <a:ln w="228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361437" y="5165015"/>
            <a:ext cx="55880" cy="154940"/>
          </a:xfrm>
          <a:custGeom>
            <a:avLst/>
            <a:gdLst/>
            <a:ahLst/>
            <a:cxnLst/>
            <a:rect l="l" t="t" r="r" b="b"/>
            <a:pathLst>
              <a:path w="55879" h="154939">
                <a:moveTo>
                  <a:pt x="36231" y="49551"/>
                </a:moveTo>
                <a:lnTo>
                  <a:pt x="16203" y="49551"/>
                </a:lnTo>
                <a:lnTo>
                  <a:pt x="16203" y="136279"/>
                </a:lnTo>
                <a:lnTo>
                  <a:pt x="17157" y="142945"/>
                </a:lnTo>
                <a:lnTo>
                  <a:pt x="20967" y="147718"/>
                </a:lnTo>
                <a:lnTo>
                  <a:pt x="23823" y="152482"/>
                </a:lnTo>
                <a:lnTo>
                  <a:pt x="30516" y="154387"/>
                </a:lnTo>
                <a:lnTo>
                  <a:pt x="50517" y="154387"/>
                </a:lnTo>
                <a:lnTo>
                  <a:pt x="52422" y="153433"/>
                </a:lnTo>
                <a:lnTo>
                  <a:pt x="55281" y="152482"/>
                </a:lnTo>
                <a:lnTo>
                  <a:pt x="55281" y="137230"/>
                </a:lnTo>
                <a:lnTo>
                  <a:pt x="41946" y="137230"/>
                </a:lnTo>
                <a:lnTo>
                  <a:pt x="40041" y="136279"/>
                </a:lnTo>
                <a:lnTo>
                  <a:pt x="37182" y="134374"/>
                </a:lnTo>
                <a:lnTo>
                  <a:pt x="36231" y="131515"/>
                </a:lnTo>
                <a:lnTo>
                  <a:pt x="36231" y="49551"/>
                </a:lnTo>
                <a:close/>
              </a:path>
              <a:path w="55879" h="154939">
                <a:moveTo>
                  <a:pt x="55281" y="33348"/>
                </a:moveTo>
                <a:lnTo>
                  <a:pt x="0" y="33348"/>
                </a:lnTo>
                <a:lnTo>
                  <a:pt x="0" y="49551"/>
                </a:lnTo>
                <a:lnTo>
                  <a:pt x="55281" y="49551"/>
                </a:lnTo>
                <a:lnTo>
                  <a:pt x="55281" y="33348"/>
                </a:lnTo>
                <a:close/>
              </a:path>
              <a:path w="55879" h="154939">
                <a:moveTo>
                  <a:pt x="36231" y="0"/>
                </a:moveTo>
                <a:lnTo>
                  <a:pt x="16203" y="0"/>
                </a:lnTo>
                <a:lnTo>
                  <a:pt x="16203" y="33348"/>
                </a:lnTo>
                <a:lnTo>
                  <a:pt x="36231" y="33348"/>
                </a:lnTo>
                <a:lnTo>
                  <a:pt x="362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447693" y="5199315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5">
                <a:moveTo>
                  <a:pt x="0" y="0"/>
                </a:moveTo>
                <a:lnTo>
                  <a:pt x="0" y="118183"/>
                </a:lnTo>
              </a:path>
            </a:pathLst>
          </a:custGeom>
          <a:ln w="200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437686" y="5165960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20013" y="0"/>
                </a:lnTo>
              </a:path>
            </a:pathLst>
          </a:custGeom>
          <a:ln w="228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480584" y="5195504"/>
            <a:ext cx="113030" cy="127000"/>
          </a:xfrm>
          <a:custGeom>
            <a:avLst/>
            <a:gdLst/>
            <a:ahLst/>
            <a:cxnLst/>
            <a:rect l="l" t="t" r="r" b="b"/>
            <a:pathLst>
              <a:path w="113029" h="127000">
                <a:moveTo>
                  <a:pt x="95228" y="17157"/>
                </a:moveTo>
                <a:lnTo>
                  <a:pt x="60996" y="17157"/>
                </a:lnTo>
                <a:lnTo>
                  <a:pt x="67662" y="19062"/>
                </a:lnTo>
                <a:lnTo>
                  <a:pt x="77187" y="24777"/>
                </a:lnTo>
                <a:lnTo>
                  <a:pt x="80046" y="29553"/>
                </a:lnTo>
                <a:lnTo>
                  <a:pt x="80046" y="40029"/>
                </a:lnTo>
                <a:lnTo>
                  <a:pt x="79092" y="42888"/>
                </a:lnTo>
                <a:lnTo>
                  <a:pt x="78141" y="43839"/>
                </a:lnTo>
                <a:lnTo>
                  <a:pt x="77187" y="47661"/>
                </a:lnTo>
                <a:lnTo>
                  <a:pt x="74331" y="49566"/>
                </a:lnTo>
                <a:lnTo>
                  <a:pt x="69567" y="50520"/>
                </a:lnTo>
                <a:lnTo>
                  <a:pt x="37158" y="54330"/>
                </a:lnTo>
                <a:lnTo>
                  <a:pt x="29099" y="55579"/>
                </a:lnTo>
                <a:lnTo>
                  <a:pt x="565" y="83455"/>
                </a:lnTo>
                <a:lnTo>
                  <a:pt x="0" y="91500"/>
                </a:lnTo>
                <a:lnTo>
                  <a:pt x="699" y="98451"/>
                </a:lnTo>
                <a:lnTo>
                  <a:pt x="29502" y="126054"/>
                </a:lnTo>
                <a:lnTo>
                  <a:pt x="37158" y="126754"/>
                </a:lnTo>
                <a:lnTo>
                  <a:pt x="44123" y="126248"/>
                </a:lnTo>
                <a:lnTo>
                  <a:pt x="77760" y="109599"/>
                </a:lnTo>
                <a:lnTo>
                  <a:pt x="36207" y="109599"/>
                </a:lnTo>
                <a:lnTo>
                  <a:pt x="31443" y="107694"/>
                </a:lnTo>
                <a:lnTo>
                  <a:pt x="26669" y="103884"/>
                </a:lnTo>
                <a:lnTo>
                  <a:pt x="22859" y="101025"/>
                </a:lnTo>
                <a:lnTo>
                  <a:pt x="20954" y="96264"/>
                </a:lnTo>
                <a:lnTo>
                  <a:pt x="20954" y="82917"/>
                </a:lnTo>
                <a:lnTo>
                  <a:pt x="23810" y="77202"/>
                </a:lnTo>
                <a:lnTo>
                  <a:pt x="29525" y="74343"/>
                </a:lnTo>
                <a:lnTo>
                  <a:pt x="33348" y="71475"/>
                </a:lnTo>
                <a:lnTo>
                  <a:pt x="39063" y="70521"/>
                </a:lnTo>
                <a:lnTo>
                  <a:pt x="46683" y="69570"/>
                </a:lnTo>
                <a:lnTo>
                  <a:pt x="58113" y="67665"/>
                </a:lnTo>
                <a:lnTo>
                  <a:pt x="61947" y="67665"/>
                </a:lnTo>
                <a:lnTo>
                  <a:pt x="73377" y="64806"/>
                </a:lnTo>
                <a:lnTo>
                  <a:pt x="79092" y="61950"/>
                </a:lnTo>
                <a:lnTo>
                  <a:pt x="99108" y="61950"/>
                </a:lnTo>
                <a:lnTo>
                  <a:pt x="99108" y="33363"/>
                </a:lnTo>
                <a:lnTo>
                  <a:pt x="98379" y="25334"/>
                </a:lnTo>
                <a:lnTo>
                  <a:pt x="96130" y="18469"/>
                </a:lnTo>
                <a:lnTo>
                  <a:pt x="95228" y="17157"/>
                </a:lnTo>
                <a:close/>
              </a:path>
              <a:path w="113029" h="127000">
                <a:moveTo>
                  <a:pt x="101013" y="106740"/>
                </a:moveTo>
                <a:lnTo>
                  <a:pt x="80046" y="106740"/>
                </a:lnTo>
                <a:lnTo>
                  <a:pt x="80997" y="111504"/>
                </a:lnTo>
                <a:lnTo>
                  <a:pt x="81951" y="115324"/>
                </a:lnTo>
                <a:lnTo>
                  <a:pt x="83856" y="117229"/>
                </a:lnTo>
                <a:lnTo>
                  <a:pt x="86712" y="121993"/>
                </a:lnTo>
                <a:lnTo>
                  <a:pt x="91488" y="124849"/>
                </a:lnTo>
                <a:lnTo>
                  <a:pt x="105774" y="124849"/>
                </a:lnTo>
                <a:lnTo>
                  <a:pt x="106728" y="123898"/>
                </a:lnTo>
                <a:lnTo>
                  <a:pt x="109584" y="123898"/>
                </a:lnTo>
                <a:lnTo>
                  <a:pt x="112443" y="122944"/>
                </a:lnTo>
                <a:lnTo>
                  <a:pt x="112443" y="108645"/>
                </a:lnTo>
                <a:lnTo>
                  <a:pt x="102918" y="108645"/>
                </a:lnTo>
                <a:lnTo>
                  <a:pt x="101013" y="107694"/>
                </a:lnTo>
                <a:lnTo>
                  <a:pt x="101013" y="106740"/>
                </a:lnTo>
                <a:close/>
              </a:path>
              <a:path w="113029" h="127000">
                <a:moveTo>
                  <a:pt x="99108" y="61950"/>
                </a:moveTo>
                <a:lnTo>
                  <a:pt x="79092" y="61950"/>
                </a:lnTo>
                <a:lnTo>
                  <a:pt x="79092" y="78153"/>
                </a:lnTo>
                <a:lnTo>
                  <a:pt x="78035" y="86748"/>
                </a:lnTo>
                <a:lnTo>
                  <a:pt x="49542" y="109599"/>
                </a:lnTo>
                <a:lnTo>
                  <a:pt x="77760" y="109599"/>
                </a:lnTo>
                <a:lnTo>
                  <a:pt x="80046" y="106740"/>
                </a:lnTo>
                <a:lnTo>
                  <a:pt x="101013" y="106740"/>
                </a:lnTo>
                <a:lnTo>
                  <a:pt x="100059" y="105789"/>
                </a:lnTo>
                <a:lnTo>
                  <a:pt x="99108" y="103884"/>
                </a:lnTo>
                <a:lnTo>
                  <a:pt x="99108" y="61950"/>
                </a:lnTo>
                <a:close/>
              </a:path>
              <a:path w="113029" h="127000">
                <a:moveTo>
                  <a:pt x="112443" y="107694"/>
                </a:moveTo>
                <a:lnTo>
                  <a:pt x="111489" y="108645"/>
                </a:lnTo>
                <a:lnTo>
                  <a:pt x="112443" y="108645"/>
                </a:lnTo>
                <a:lnTo>
                  <a:pt x="112443" y="107694"/>
                </a:lnTo>
                <a:close/>
              </a:path>
              <a:path w="113029" h="127000">
                <a:moveTo>
                  <a:pt x="52398" y="0"/>
                </a:moveTo>
                <a:lnTo>
                  <a:pt x="14286" y="13750"/>
                </a:lnTo>
                <a:lnTo>
                  <a:pt x="5714" y="39078"/>
                </a:lnTo>
                <a:lnTo>
                  <a:pt x="24764" y="39078"/>
                </a:lnTo>
                <a:lnTo>
                  <a:pt x="25715" y="33363"/>
                </a:lnTo>
                <a:lnTo>
                  <a:pt x="26669" y="28599"/>
                </a:lnTo>
                <a:lnTo>
                  <a:pt x="29525" y="25731"/>
                </a:lnTo>
                <a:lnTo>
                  <a:pt x="34302" y="20016"/>
                </a:lnTo>
                <a:lnTo>
                  <a:pt x="40968" y="17157"/>
                </a:lnTo>
                <a:lnTo>
                  <a:pt x="95228" y="17157"/>
                </a:lnTo>
                <a:lnTo>
                  <a:pt x="92271" y="12857"/>
                </a:lnTo>
                <a:lnTo>
                  <a:pt x="86712" y="8586"/>
                </a:lnTo>
                <a:lnTo>
                  <a:pt x="79211" y="4828"/>
                </a:lnTo>
                <a:lnTo>
                  <a:pt x="70993" y="2145"/>
                </a:lnTo>
                <a:lnTo>
                  <a:pt x="62056" y="536"/>
                </a:lnTo>
                <a:lnTo>
                  <a:pt x="523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624964" y="5154524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2973"/>
                </a:lnTo>
              </a:path>
            </a:pathLst>
          </a:custGeom>
          <a:ln w="200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713113" y="5198364"/>
            <a:ext cx="111125" cy="119380"/>
          </a:xfrm>
          <a:custGeom>
            <a:avLst/>
            <a:gdLst/>
            <a:ahLst/>
            <a:cxnLst/>
            <a:rect l="l" t="t" r="r" b="b"/>
            <a:pathLst>
              <a:path w="111125" h="119379">
                <a:moveTo>
                  <a:pt x="23823" y="0"/>
                </a:moveTo>
                <a:lnTo>
                  <a:pt x="0" y="0"/>
                </a:lnTo>
                <a:lnTo>
                  <a:pt x="43839" y="119134"/>
                </a:lnTo>
                <a:lnTo>
                  <a:pt x="65769" y="119134"/>
                </a:lnTo>
                <a:lnTo>
                  <a:pt x="74007" y="97215"/>
                </a:lnTo>
                <a:lnTo>
                  <a:pt x="55281" y="97215"/>
                </a:lnTo>
                <a:lnTo>
                  <a:pt x="23823" y="0"/>
                </a:lnTo>
                <a:close/>
              </a:path>
              <a:path w="111125" h="119379">
                <a:moveTo>
                  <a:pt x="110547" y="0"/>
                </a:moveTo>
                <a:lnTo>
                  <a:pt x="88629" y="0"/>
                </a:lnTo>
                <a:lnTo>
                  <a:pt x="55281" y="97215"/>
                </a:lnTo>
                <a:lnTo>
                  <a:pt x="74007" y="97215"/>
                </a:lnTo>
                <a:lnTo>
                  <a:pt x="1105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833186" y="5195504"/>
            <a:ext cx="111125" cy="127000"/>
          </a:xfrm>
          <a:custGeom>
            <a:avLst/>
            <a:gdLst/>
            <a:ahLst/>
            <a:cxnLst/>
            <a:rect l="l" t="t" r="r" b="b"/>
            <a:pathLst>
              <a:path w="111125" h="127000">
                <a:moveTo>
                  <a:pt x="56235" y="0"/>
                </a:moveTo>
                <a:lnTo>
                  <a:pt x="15264" y="17157"/>
                </a:lnTo>
                <a:lnTo>
                  <a:pt x="0" y="65760"/>
                </a:lnTo>
                <a:lnTo>
                  <a:pt x="897" y="78776"/>
                </a:lnTo>
                <a:lnTo>
                  <a:pt x="22158" y="117106"/>
                </a:lnTo>
                <a:lnTo>
                  <a:pt x="53376" y="126754"/>
                </a:lnTo>
                <a:lnTo>
                  <a:pt x="67331" y="125518"/>
                </a:lnTo>
                <a:lnTo>
                  <a:pt x="79231" y="121871"/>
                </a:lnTo>
                <a:lnTo>
                  <a:pt x="89167" y="115901"/>
                </a:lnTo>
                <a:lnTo>
                  <a:pt x="95357" y="109599"/>
                </a:lnTo>
                <a:lnTo>
                  <a:pt x="55281" y="109599"/>
                </a:lnTo>
                <a:lnTo>
                  <a:pt x="46694" y="108721"/>
                </a:lnTo>
                <a:lnTo>
                  <a:pt x="21366" y="74281"/>
                </a:lnTo>
                <a:lnTo>
                  <a:pt x="20979" y="64806"/>
                </a:lnTo>
                <a:lnTo>
                  <a:pt x="21366" y="55309"/>
                </a:lnTo>
                <a:lnTo>
                  <a:pt x="39445" y="20731"/>
                </a:lnTo>
                <a:lnTo>
                  <a:pt x="55281" y="17157"/>
                </a:lnTo>
                <a:lnTo>
                  <a:pt x="96828" y="17157"/>
                </a:lnTo>
                <a:lnTo>
                  <a:pt x="95323" y="15252"/>
                </a:lnTo>
                <a:lnTo>
                  <a:pt x="86935" y="8444"/>
                </a:lnTo>
                <a:lnTo>
                  <a:pt x="77565" y="3693"/>
                </a:lnTo>
                <a:lnTo>
                  <a:pt x="67302" y="908"/>
                </a:lnTo>
                <a:lnTo>
                  <a:pt x="56235" y="0"/>
                </a:lnTo>
                <a:close/>
              </a:path>
              <a:path w="111125" h="127000">
                <a:moveTo>
                  <a:pt x="96828" y="17157"/>
                </a:moveTo>
                <a:lnTo>
                  <a:pt x="55281" y="17157"/>
                </a:lnTo>
                <a:lnTo>
                  <a:pt x="65128" y="18214"/>
                </a:lnTo>
                <a:lnTo>
                  <a:pt x="73278" y="21326"/>
                </a:lnTo>
                <a:lnTo>
                  <a:pt x="90559" y="60996"/>
                </a:lnTo>
                <a:lnTo>
                  <a:pt x="90036" y="69963"/>
                </a:lnTo>
                <a:lnTo>
                  <a:pt x="72324" y="105908"/>
                </a:lnTo>
                <a:lnTo>
                  <a:pt x="55281" y="109599"/>
                </a:lnTo>
                <a:lnTo>
                  <a:pt x="95357" y="109599"/>
                </a:lnTo>
                <a:lnTo>
                  <a:pt x="109819" y="73791"/>
                </a:lnTo>
                <a:lnTo>
                  <a:pt x="110563" y="60045"/>
                </a:lnTo>
                <a:lnTo>
                  <a:pt x="109655" y="46075"/>
                </a:lnTo>
                <a:lnTo>
                  <a:pt x="106871" y="34072"/>
                </a:lnTo>
                <a:lnTo>
                  <a:pt x="102123" y="23857"/>
                </a:lnTo>
                <a:lnTo>
                  <a:pt x="96828" y="171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979491" y="5154524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2973"/>
                </a:lnTo>
              </a:path>
            </a:pathLst>
          </a:custGeom>
          <a:ln w="200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1019043" y="5198364"/>
            <a:ext cx="96520" cy="123189"/>
          </a:xfrm>
          <a:custGeom>
            <a:avLst/>
            <a:gdLst/>
            <a:ahLst/>
            <a:cxnLst/>
            <a:rect l="l" t="t" r="r" b="b"/>
            <a:pathLst>
              <a:path w="96519" h="123189">
                <a:moveTo>
                  <a:pt x="20954" y="0"/>
                </a:moveTo>
                <a:lnTo>
                  <a:pt x="0" y="0"/>
                </a:lnTo>
                <a:lnTo>
                  <a:pt x="0" y="91500"/>
                </a:lnTo>
                <a:lnTo>
                  <a:pt x="28218" y="121872"/>
                </a:lnTo>
                <a:lnTo>
                  <a:pt x="40029" y="122944"/>
                </a:lnTo>
                <a:lnTo>
                  <a:pt x="47700" y="122259"/>
                </a:lnTo>
                <a:lnTo>
                  <a:pt x="76044" y="104835"/>
                </a:lnTo>
                <a:lnTo>
                  <a:pt x="33348" y="104835"/>
                </a:lnTo>
                <a:lnTo>
                  <a:pt x="26682" y="101025"/>
                </a:lnTo>
                <a:lnTo>
                  <a:pt x="23823" y="94356"/>
                </a:lnTo>
                <a:lnTo>
                  <a:pt x="21909" y="90546"/>
                </a:lnTo>
                <a:lnTo>
                  <a:pt x="20954" y="85785"/>
                </a:lnTo>
                <a:lnTo>
                  <a:pt x="20954" y="0"/>
                </a:lnTo>
                <a:close/>
              </a:path>
              <a:path w="96519" h="123189">
                <a:moveTo>
                  <a:pt x="96249" y="101976"/>
                </a:moveTo>
                <a:lnTo>
                  <a:pt x="77187" y="101976"/>
                </a:lnTo>
                <a:lnTo>
                  <a:pt x="77187" y="119134"/>
                </a:lnTo>
                <a:lnTo>
                  <a:pt x="96249" y="119134"/>
                </a:lnTo>
                <a:lnTo>
                  <a:pt x="96249" y="101976"/>
                </a:lnTo>
                <a:close/>
              </a:path>
              <a:path w="96519" h="123189">
                <a:moveTo>
                  <a:pt x="96249" y="0"/>
                </a:moveTo>
                <a:lnTo>
                  <a:pt x="76236" y="0"/>
                </a:lnTo>
                <a:lnTo>
                  <a:pt x="76236" y="59091"/>
                </a:lnTo>
                <a:lnTo>
                  <a:pt x="75909" y="67299"/>
                </a:lnTo>
                <a:lnTo>
                  <a:pt x="53133" y="103749"/>
                </a:lnTo>
                <a:lnTo>
                  <a:pt x="43839" y="104835"/>
                </a:lnTo>
                <a:lnTo>
                  <a:pt x="76044" y="104835"/>
                </a:lnTo>
                <a:lnTo>
                  <a:pt x="77187" y="101976"/>
                </a:lnTo>
                <a:lnTo>
                  <a:pt x="96249" y="101976"/>
                </a:lnTo>
                <a:lnTo>
                  <a:pt x="962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1146748" y="5196459"/>
            <a:ext cx="160655" cy="121285"/>
          </a:xfrm>
          <a:custGeom>
            <a:avLst/>
            <a:gdLst/>
            <a:ahLst/>
            <a:cxnLst/>
            <a:rect l="l" t="t" r="r" b="b"/>
            <a:pathLst>
              <a:path w="160655" h="121285">
                <a:moveTo>
                  <a:pt x="19062" y="1904"/>
                </a:moveTo>
                <a:lnTo>
                  <a:pt x="0" y="1904"/>
                </a:lnTo>
                <a:lnTo>
                  <a:pt x="0" y="121039"/>
                </a:lnTo>
                <a:lnTo>
                  <a:pt x="20016" y="121039"/>
                </a:lnTo>
                <a:lnTo>
                  <a:pt x="20016" y="58137"/>
                </a:lnTo>
                <a:lnTo>
                  <a:pt x="20551" y="47593"/>
                </a:lnTo>
                <a:lnTo>
                  <a:pt x="38595" y="19062"/>
                </a:lnTo>
                <a:lnTo>
                  <a:pt x="19062" y="19062"/>
                </a:lnTo>
                <a:lnTo>
                  <a:pt x="19062" y="1904"/>
                </a:lnTo>
                <a:close/>
              </a:path>
              <a:path w="160655" h="121285">
                <a:moveTo>
                  <a:pt x="86156" y="17157"/>
                </a:moveTo>
                <a:lnTo>
                  <a:pt x="58128" y="17157"/>
                </a:lnTo>
                <a:lnTo>
                  <a:pt x="63855" y="20013"/>
                </a:lnTo>
                <a:lnTo>
                  <a:pt x="68616" y="29550"/>
                </a:lnTo>
                <a:lnTo>
                  <a:pt x="69570" y="35265"/>
                </a:lnTo>
                <a:lnTo>
                  <a:pt x="69570" y="121039"/>
                </a:lnTo>
                <a:lnTo>
                  <a:pt x="89583" y="121039"/>
                </a:lnTo>
                <a:lnTo>
                  <a:pt x="89583" y="52422"/>
                </a:lnTo>
                <a:lnTo>
                  <a:pt x="90119" y="43694"/>
                </a:lnTo>
                <a:lnTo>
                  <a:pt x="110550" y="18108"/>
                </a:lnTo>
                <a:lnTo>
                  <a:pt x="86727" y="18108"/>
                </a:lnTo>
                <a:lnTo>
                  <a:pt x="86156" y="17157"/>
                </a:lnTo>
                <a:close/>
              </a:path>
              <a:path w="160655" h="121285">
                <a:moveTo>
                  <a:pt x="121980" y="0"/>
                </a:moveTo>
                <a:lnTo>
                  <a:pt x="115314" y="0"/>
                </a:lnTo>
                <a:lnTo>
                  <a:pt x="108645" y="950"/>
                </a:lnTo>
                <a:lnTo>
                  <a:pt x="101979" y="3809"/>
                </a:lnTo>
                <a:lnTo>
                  <a:pt x="96252" y="7632"/>
                </a:lnTo>
                <a:lnTo>
                  <a:pt x="90537" y="12393"/>
                </a:lnTo>
                <a:lnTo>
                  <a:pt x="86727" y="18108"/>
                </a:lnTo>
                <a:lnTo>
                  <a:pt x="123885" y="18108"/>
                </a:lnTo>
                <a:lnTo>
                  <a:pt x="128649" y="19062"/>
                </a:lnTo>
                <a:lnTo>
                  <a:pt x="133423" y="21918"/>
                </a:lnTo>
                <a:lnTo>
                  <a:pt x="137245" y="24777"/>
                </a:lnTo>
                <a:lnTo>
                  <a:pt x="139150" y="30504"/>
                </a:lnTo>
                <a:lnTo>
                  <a:pt x="139150" y="121039"/>
                </a:lnTo>
                <a:lnTo>
                  <a:pt x="160117" y="121039"/>
                </a:lnTo>
                <a:lnTo>
                  <a:pt x="160117" y="31455"/>
                </a:lnTo>
                <a:lnTo>
                  <a:pt x="158200" y="22872"/>
                </a:lnTo>
                <a:lnTo>
                  <a:pt x="155341" y="17157"/>
                </a:lnTo>
                <a:lnTo>
                  <a:pt x="149998" y="9649"/>
                </a:lnTo>
                <a:lnTo>
                  <a:pt x="142598" y="4287"/>
                </a:lnTo>
                <a:lnTo>
                  <a:pt x="133230" y="1071"/>
                </a:lnTo>
                <a:lnTo>
                  <a:pt x="121980" y="0"/>
                </a:lnTo>
                <a:close/>
              </a:path>
              <a:path w="160655" h="121285">
                <a:moveTo>
                  <a:pt x="63855" y="0"/>
                </a:moveTo>
                <a:lnTo>
                  <a:pt x="46698" y="0"/>
                </a:lnTo>
                <a:lnTo>
                  <a:pt x="39066" y="1904"/>
                </a:lnTo>
                <a:lnTo>
                  <a:pt x="32397" y="6678"/>
                </a:lnTo>
                <a:lnTo>
                  <a:pt x="28587" y="8583"/>
                </a:lnTo>
                <a:lnTo>
                  <a:pt x="23826" y="13347"/>
                </a:lnTo>
                <a:lnTo>
                  <a:pt x="19062" y="19062"/>
                </a:lnTo>
                <a:lnTo>
                  <a:pt x="38595" y="19062"/>
                </a:lnTo>
                <a:lnTo>
                  <a:pt x="41934" y="17157"/>
                </a:lnTo>
                <a:lnTo>
                  <a:pt x="86156" y="17157"/>
                </a:lnTo>
                <a:lnTo>
                  <a:pt x="83868" y="13347"/>
                </a:lnTo>
                <a:lnTo>
                  <a:pt x="81012" y="9537"/>
                </a:lnTo>
                <a:lnTo>
                  <a:pt x="77202" y="6678"/>
                </a:lnTo>
                <a:lnTo>
                  <a:pt x="71487" y="1904"/>
                </a:lnTo>
                <a:lnTo>
                  <a:pt x="638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330677" y="5196459"/>
            <a:ext cx="109220" cy="126364"/>
          </a:xfrm>
          <a:custGeom>
            <a:avLst/>
            <a:gdLst/>
            <a:ahLst/>
            <a:cxnLst/>
            <a:rect l="l" t="t" r="r" b="b"/>
            <a:pathLst>
              <a:path w="109219" h="126364">
                <a:moveTo>
                  <a:pt x="63864" y="0"/>
                </a:moveTo>
                <a:lnTo>
                  <a:pt x="56232" y="0"/>
                </a:lnTo>
                <a:lnTo>
                  <a:pt x="44071" y="1071"/>
                </a:lnTo>
                <a:lnTo>
                  <a:pt x="8444" y="27001"/>
                </a:lnTo>
                <a:lnTo>
                  <a:pt x="0" y="63852"/>
                </a:lnTo>
                <a:lnTo>
                  <a:pt x="908" y="77837"/>
                </a:lnTo>
                <a:lnTo>
                  <a:pt x="23477" y="116553"/>
                </a:lnTo>
                <a:lnTo>
                  <a:pt x="52422" y="125800"/>
                </a:lnTo>
                <a:lnTo>
                  <a:pt x="59091" y="125800"/>
                </a:lnTo>
                <a:lnTo>
                  <a:pt x="91534" y="111501"/>
                </a:lnTo>
                <a:lnTo>
                  <a:pt x="95344" y="108645"/>
                </a:lnTo>
                <a:lnTo>
                  <a:pt x="54327" y="108645"/>
                </a:lnTo>
                <a:lnTo>
                  <a:pt x="46439" y="107931"/>
                </a:lnTo>
                <a:lnTo>
                  <a:pt x="21503" y="76840"/>
                </a:lnTo>
                <a:lnTo>
                  <a:pt x="20967" y="68616"/>
                </a:lnTo>
                <a:lnTo>
                  <a:pt x="108679" y="68616"/>
                </a:lnTo>
                <a:lnTo>
                  <a:pt x="108507" y="60028"/>
                </a:lnTo>
                <a:lnTo>
                  <a:pt x="108061" y="52779"/>
                </a:lnTo>
                <a:lnTo>
                  <a:pt x="108025" y="52422"/>
                </a:lnTo>
                <a:lnTo>
                  <a:pt x="21921" y="52422"/>
                </a:lnTo>
                <a:lnTo>
                  <a:pt x="22473" y="44915"/>
                </a:lnTo>
                <a:lnTo>
                  <a:pt x="45756" y="17157"/>
                </a:lnTo>
                <a:lnTo>
                  <a:pt x="95960" y="17157"/>
                </a:lnTo>
                <a:lnTo>
                  <a:pt x="94323" y="14298"/>
                </a:lnTo>
                <a:lnTo>
                  <a:pt x="88608" y="9537"/>
                </a:lnTo>
                <a:lnTo>
                  <a:pt x="80095" y="5714"/>
                </a:lnTo>
                <a:lnTo>
                  <a:pt x="72475" y="1904"/>
                </a:lnTo>
                <a:lnTo>
                  <a:pt x="63864" y="0"/>
                </a:lnTo>
                <a:close/>
              </a:path>
              <a:path w="109219" h="126364">
                <a:moveTo>
                  <a:pt x="106774" y="83868"/>
                </a:moveTo>
                <a:lnTo>
                  <a:pt x="86703" y="83868"/>
                </a:lnTo>
                <a:lnTo>
                  <a:pt x="85810" y="89595"/>
                </a:lnTo>
                <a:lnTo>
                  <a:pt x="82893" y="93405"/>
                </a:lnTo>
                <a:lnTo>
                  <a:pt x="54327" y="108645"/>
                </a:lnTo>
                <a:lnTo>
                  <a:pt x="95344" y="108645"/>
                </a:lnTo>
                <a:lnTo>
                  <a:pt x="98142" y="103881"/>
                </a:lnTo>
                <a:lnTo>
                  <a:pt x="101059" y="98166"/>
                </a:lnTo>
                <a:lnTo>
                  <a:pt x="104869" y="93405"/>
                </a:lnTo>
                <a:lnTo>
                  <a:pt x="105762" y="88641"/>
                </a:lnTo>
                <a:lnTo>
                  <a:pt x="106774" y="83868"/>
                </a:lnTo>
                <a:close/>
              </a:path>
              <a:path w="109219" h="126364">
                <a:moveTo>
                  <a:pt x="95960" y="17157"/>
                </a:moveTo>
                <a:lnTo>
                  <a:pt x="54327" y="17157"/>
                </a:lnTo>
                <a:lnTo>
                  <a:pt x="63478" y="18050"/>
                </a:lnTo>
                <a:lnTo>
                  <a:pt x="71026" y="20729"/>
                </a:lnTo>
                <a:lnTo>
                  <a:pt x="87715" y="52422"/>
                </a:lnTo>
                <a:lnTo>
                  <a:pt x="108025" y="52422"/>
                </a:lnTo>
                <a:lnTo>
                  <a:pt x="107448" y="46778"/>
                </a:lnTo>
                <a:lnTo>
                  <a:pt x="106774" y="41934"/>
                </a:lnTo>
                <a:lnTo>
                  <a:pt x="102964" y="26682"/>
                </a:lnTo>
                <a:lnTo>
                  <a:pt x="98142" y="20967"/>
                </a:lnTo>
                <a:lnTo>
                  <a:pt x="95960" y="171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6607636" y="3114964"/>
            <a:ext cx="57150" cy="121285"/>
          </a:xfrm>
          <a:custGeom>
            <a:avLst/>
            <a:gdLst/>
            <a:ahLst/>
            <a:cxnLst/>
            <a:rect l="l" t="t" r="r" b="b"/>
            <a:pathLst>
              <a:path w="57150" h="121285">
                <a:moveTo>
                  <a:pt x="19049" y="1889"/>
                </a:moveTo>
                <a:lnTo>
                  <a:pt x="0" y="1889"/>
                </a:lnTo>
                <a:lnTo>
                  <a:pt x="0" y="121066"/>
                </a:lnTo>
                <a:lnTo>
                  <a:pt x="20055" y="121066"/>
                </a:lnTo>
                <a:lnTo>
                  <a:pt x="20055" y="44836"/>
                </a:lnTo>
                <a:lnTo>
                  <a:pt x="22859" y="37216"/>
                </a:lnTo>
                <a:lnTo>
                  <a:pt x="27706" y="30601"/>
                </a:lnTo>
                <a:lnTo>
                  <a:pt x="32354" y="26274"/>
                </a:lnTo>
                <a:lnTo>
                  <a:pt x="37806" y="23321"/>
                </a:lnTo>
                <a:lnTo>
                  <a:pt x="39078" y="22981"/>
                </a:lnTo>
                <a:lnTo>
                  <a:pt x="19049" y="22981"/>
                </a:lnTo>
                <a:lnTo>
                  <a:pt x="19049" y="1889"/>
                </a:lnTo>
                <a:close/>
              </a:path>
              <a:path w="57150" h="121285">
                <a:moveTo>
                  <a:pt x="57149" y="0"/>
                </a:moveTo>
                <a:lnTo>
                  <a:pt x="42946" y="0"/>
                </a:lnTo>
                <a:lnTo>
                  <a:pt x="36179" y="2926"/>
                </a:lnTo>
                <a:lnTo>
                  <a:pt x="30479" y="8625"/>
                </a:lnTo>
                <a:lnTo>
                  <a:pt x="23865" y="14356"/>
                </a:lnTo>
                <a:lnTo>
                  <a:pt x="20055" y="19171"/>
                </a:lnTo>
                <a:lnTo>
                  <a:pt x="19049" y="22981"/>
                </a:lnTo>
                <a:lnTo>
                  <a:pt x="39078" y="22981"/>
                </a:lnTo>
                <a:lnTo>
                  <a:pt x="44144" y="21630"/>
                </a:lnTo>
                <a:lnTo>
                  <a:pt x="51450" y="21092"/>
                </a:lnTo>
                <a:lnTo>
                  <a:pt x="57149" y="21092"/>
                </a:lnTo>
                <a:lnTo>
                  <a:pt x="571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6677253" y="3114080"/>
            <a:ext cx="113030" cy="127000"/>
          </a:xfrm>
          <a:custGeom>
            <a:avLst/>
            <a:gdLst/>
            <a:ahLst/>
            <a:cxnLst/>
            <a:rect l="l" t="t" r="r" b="b"/>
            <a:pathLst>
              <a:path w="113029" h="127000">
                <a:moveTo>
                  <a:pt x="95556" y="17129"/>
                </a:moveTo>
                <a:lnTo>
                  <a:pt x="60990" y="17129"/>
                </a:lnTo>
                <a:lnTo>
                  <a:pt x="67604" y="19049"/>
                </a:lnTo>
                <a:lnTo>
                  <a:pt x="73304" y="21976"/>
                </a:lnTo>
                <a:lnTo>
                  <a:pt x="78150" y="24749"/>
                </a:lnTo>
                <a:lnTo>
                  <a:pt x="80040" y="29596"/>
                </a:lnTo>
                <a:lnTo>
                  <a:pt x="80040" y="42946"/>
                </a:lnTo>
                <a:lnTo>
                  <a:pt x="79034" y="43799"/>
                </a:lnTo>
                <a:lnTo>
                  <a:pt x="77114" y="47609"/>
                </a:lnTo>
                <a:lnTo>
                  <a:pt x="74310" y="49529"/>
                </a:lnTo>
                <a:lnTo>
                  <a:pt x="69494" y="50566"/>
                </a:lnTo>
                <a:lnTo>
                  <a:pt x="38099" y="54376"/>
                </a:lnTo>
                <a:lnTo>
                  <a:pt x="29896" y="55587"/>
                </a:lnTo>
                <a:lnTo>
                  <a:pt x="698" y="83414"/>
                </a:lnTo>
                <a:lnTo>
                  <a:pt x="0" y="91439"/>
                </a:lnTo>
                <a:lnTo>
                  <a:pt x="698" y="98406"/>
                </a:lnTo>
                <a:lnTo>
                  <a:pt x="30025" y="126065"/>
                </a:lnTo>
                <a:lnTo>
                  <a:pt x="38099" y="126766"/>
                </a:lnTo>
                <a:lnTo>
                  <a:pt x="44500" y="126249"/>
                </a:lnTo>
                <a:lnTo>
                  <a:pt x="78102" y="109606"/>
                </a:lnTo>
                <a:lnTo>
                  <a:pt x="37094" y="109606"/>
                </a:lnTo>
                <a:lnTo>
                  <a:pt x="31394" y="107716"/>
                </a:lnTo>
                <a:lnTo>
                  <a:pt x="27553" y="103906"/>
                </a:lnTo>
                <a:lnTo>
                  <a:pt x="22859" y="100980"/>
                </a:lnTo>
                <a:lnTo>
                  <a:pt x="20970" y="96286"/>
                </a:lnTo>
                <a:lnTo>
                  <a:pt x="20970" y="82936"/>
                </a:lnTo>
                <a:lnTo>
                  <a:pt x="23743" y="77236"/>
                </a:lnTo>
                <a:lnTo>
                  <a:pt x="30479" y="74310"/>
                </a:lnTo>
                <a:lnTo>
                  <a:pt x="34289" y="71506"/>
                </a:lnTo>
                <a:lnTo>
                  <a:pt x="39014" y="70500"/>
                </a:lnTo>
                <a:lnTo>
                  <a:pt x="46634" y="69616"/>
                </a:lnTo>
                <a:lnTo>
                  <a:pt x="59070" y="67696"/>
                </a:lnTo>
                <a:lnTo>
                  <a:pt x="62880" y="67696"/>
                </a:lnTo>
                <a:lnTo>
                  <a:pt x="66690" y="66690"/>
                </a:lnTo>
                <a:lnTo>
                  <a:pt x="70500" y="65806"/>
                </a:lnTo>
                <a:lnTo>
                  <a:pt x="74310" y="64769"/>
                </a:lnTo>
                <a:lnTo>
                  <a:pt x="77114" y="62880"/>
                </a:lnTo>
                <a:lnTo>
                  <a:pt x="80040" y="61996"/>
                </a:lnTo>
                <a:lnTo>
                  <a:pt x="99974" y="61996"/>
                </a:lnTo>
                <a:lnTo>
                  <a:pt x="99974" y="33406"/>
                </a:lnTo>
                <a:lnTo>
                  <a:pt x="99106" y="25370"/>
                </a:lnTo>
                <a:lnTo>
                  <a:pt x="96549" y="18474"/>
                </a:lnTo>
                <a:lnTo>
                  <a:pt x="95556" y="17129"/>
                </a:lnTo>
                <a:close/>
              </a:path>
              <a:path w="113029" h="127000">
                <a:moveTo>
                  <a:pt x="101010" y="106710"/>
                </a:moveTo>
                <a:lnTo>
                  <a:pt x="80924" y="106710"/>
                </a:lnTo>
                <a:lnTo>
                  <a:pt x="80924" y="111526"/>
                </a:lnTo>
                <a:lnTo>
                  <a:pt x="82844" y="115336"/>
                </a:lnTo>
                <a:lnTo>
                  <a:pt x="83850" y="117226"/>
                </a:lnTo>
                <a:lnTo>
                  <a:pt x="87660" y="121950"/>
                </a:lnTo>
                <a:lnTo>
                  <a:pt x="92354" y="124846"/>
                </a:lnTo>
                <a:lnTo>
                  <a:pt x="105704" y="124846"/>
                </a:lnTo>
                <a:lnTo>
                  <a:pt x="107594" y="123840"/>
                </a:lnTo>
                <a:lnTo>
                  <a:pt x="109514" y="123840"/>
                </a:lnTo>
                <a:lnTo>
                  <a:pt x="112440" y="122956"/>
                </a:lnTo>
                <a:lnTo>
                  <a:pt x="112440" y="108600"/>
                </a:lnTo>
                <a:lnTo>
                  <a:pt x="103784" y="108600"/>
                </a:lnTo>
                <a:lnTo>
                  <a:pt x="101894" y="107716"/>
                </a:lnTo>
                <a:lnTo>
                  <a:pt x="101010" y="106710"/>
                </a:lnTo>
                <a:close/>
              </a:path>
              <a:path w="113029" h="127000">
                <a:moveTo>
                  <a:pt x="99974" y="61996"/>
                </a:moveTo>
                <a:lnTo>
                  <a:pt x="80040" y="61996"/>
                </a:lnTo>
                <a:lnTo>
                  <a:pt x="80040" y="78120"/>
                </a:lnTo>
                <a:lnTo>
                  <a:pt x="78966" y="86732"/>
                </a:lnTo>
                <a:lnTo>
                  <a:pt x="49560" y="109606"/>
                </a:lnTo>
                <a:lnTo>
                  <a:pt x="78102" y="109606"/>
                </a:lnTo>
                <a:lnTo>
                  <a:pt x="80924" y="106710"/>
                </a:lnTo>
                <a:lnTo>
                  <a:pt x="101010" y="106710"/>
                </a:lnTo>
                <a:lnTo>
                  <a:pt x="99974" y="105796"/>
                </a:lnTo>
                <a:lnTo>
                  <a:pt x="99974" y="61996"/>
                </a:lnTo>
                <a:close/>
              </a:path>
              <a:path w="113029" h="127000">
                <a:moveTo>
                  <a:pt x="112440" y="107716"/>
                </a:moveTo>
                <a:lnTo>
                  <a:pt x="111404" y="108600"/>
                </a:lnTo>
                <a:lnTo>
                  <a:pt x="112440" y="108600"/>
                </a:lnTo>
                <a:lnTo>
                  <a:pt x="112440" y="107716"/>
                </a:lnTo>
                <a:close/>
              </a:path>
              <a:path w="113029" h="127000">
                <a:moveTo>
                  <a:pt x="52334" y="0"/>
                </a:moveTo>
                <a:lnTo>
                  <a:pt x="14702" y="13671"/>
                </a:lnTo>
                <a:lnTo>
                  <a:pt x="6614" y="39136"/>
                </a:lnTo>
                <a:lnTo>
                  <a:pt x="24780" y="39136"/>
                </a:lnTo>
                <a:lnTo>
                  <a:pt x="25664" y="33406"/>
                </a:lnTo>
                <a:lnTo>
                  <a:pt x="27553" y="28559"/>
                </a:lnTo>
                <a:lnTo>
                  <a:pt x="29474" y="25786"/>
                </a:lnTo>
                <a:lnTo>
                  <a:pt x="34289" y="20055"/>
                </a:lnTo>
                <a:lnTo>
                  <a:pt x="41909" y="17129"/>
                </a:lnTo>
                <a:lnTo>
                  <a:pt x="95556" y="17129"/>
                </a:lnTo>
                <a:lnTo>
                  <a:pt x="92374" y="12819"/>
                </a:lnTo>
                <a:lnTo>
                  <a:pt x="86654" y="8503"/>
                </a:lnTo>
                <a:lnTo>
                  <a:pt x="79723" y="4757"/>
                </a:lnTo>
                <a:lnTo>
                  <a:pt x="71688" y="2103"/>
                </a:lnTo>
                <a:lnTo>
                  <a:pt x="62557" y="522"/>
                </a:lnTo>
                <a:lnTo>
                  <a:pt x="523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6797313" y="3083600"/>
            <a:ext cx="55880" cy="154940"/>
          </a:xfrm>
          <a:custGeom>
            <a:avLst/>
            <a:gdLst/>
            <a:ahLst/>
            <a:cxnLst/>
            <a:rect l="l" t="t" r="r" b="b"/>
            <a:pathLst>
              <a:path w="55879" h="154939">
                <a:moveTo>
                  <a:pt x="36210" y="49529"/>
                </a:moveTo>
                <a:lnTo>
                  <a:pt x="16276" y="49529"/>
                </a:lnTo>
                <a:lnTo>
                  <a:pt x="16276" y="136276"/>
                </a:lnTo>
                <a:lnTo>
                  <a:pt x="18166" y="142890"/>
                </a:lnTo>
                <a:lnTo>
                  <a:pt x="20970" y="147706"/>
                </a:lnTo>
                <a:lnTo>
                  <a:pt x="24780" y="152430"/>
                </a:lnTo>
                <a:lnTo>
                  <a:pt x="30479" y="154320"/>
                </a:lnTo>
                <a:lnTo>
                  <a:pt x="50566" y="154320"/>
                </a:lnTo>
                <a:lnTo>
                  <a:pt x="53370" y="153436"/>
                </a:lnTo>
                <a:lnTo>
                  <a:pt x="55260" y="152430"/>
                </a:lnTo>
                <a:lnTo>
                  <a:pt x="55260" y="137190"/>
                </a:lnTo>
                <a:lnTo>
                  <a:pt x="41909" y="137190"/>
                </a:lnTo>
                <a:lnTo>
                  <a:pt x="41026" y="136276"/>
                </a:lnTo>
                <a:lnTo>
                  <a:pt x="38099" y="134386"/>
                </a:lnTo>
                <a:lnTo>
                  <a:pt x="36210" y="131460"/>
                </a:lnTo>
                <a:lnTo>
                  <a:pt x="36210" y="49529"/>
                </a:lnTo>
                <a:close/>
              </a:path>
              <a:path w="55879" h="154939">
                <a:moveTo>
                  <a:pt x="55260" y="33253"/>
                </a:moveTo>
                <a:lnTo>
                  <a:pt x="0" y="33253"/>
                </a:lnTo>
                <a:lnTo>
                  <a:pt x="0" y="49529"/>
                </a:lnTo>
                <a:lnTo>
                  <a:pt x="55260" y="49529"/>
                </a:lnTo>
                <a:lnTo>
                  <a:pt x="55260" y="33253"/>
                </a:lnTo>
                <a:close/>
              </a:path>
              <a:path w="55879" h="154939">
                <a:moveTo>
                  <a:pt x="36210" y="0"/>
                </a:moveTo>
                <a:lnTo>
                  <a:pt x="16276" y="0"/>
                </a:lnTo>
                <a:lnTo>
                  <a:pt x="16276" y="33253"/>
                </a:lnTo>
                <a:lnTo>
                  <a:pt x="36210" y="33253"/>
                </a:lnTo>
                <a:lnTo>
                  <a:pt x="362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6866930" y="3114964"/>
            <a:ext cx="109220" cy="126364"/>
          </a:xfrm>
          <a:custGeom>
            <a:avLst/>
            <a:gdLst/>
            <a:ahLst/>
            <a:cxnLst/>
            <a:rect l="l" t="t" r="r" b="b"/>
            <a:pathLst>
              <a:path w="109220" h="126364">
                <a:moveTo>
                  <a:pt x="64800" y="0"/>
                </a:moveTo>
                <a:lnTo>
                  <a:pt x="56174" y="0"/>
                </a:lnTo>
                <a:lnTo>
                  <a:pt x="44429" y="1071"/>
                </a:lnTo>
                <a:lnTo>
                  <a:pt x="8846" y="27080"/>
                </a:lnTo>
                <a:lnTo>
                  <a:pt x="0" y="63886"/>
                </a:lnTo>
                <a:lnTo>
                  <a:pt x="1043" y="77901"/>
                </a:lnTo>
                <a:lnTo>
                  <a:pt x="23452" y="116611"/>
                </a:lnTo>
                <a:lnTo>
                  <a:pt x="53370" y="125882"/>
                </a:lnTo>
                <a:lnTo>
                  <a:pt x="59070" y="125882"/>
                </a:lnTo>
                <a:lnTo>
                  <a:pt x="92354" y="111526"/>
                </a:lnTo>
                <a:lnTo>
                  <a:pt x="96164" y="108722"/>
                </a:lnTo>
                <a:lnTo>
                  <a:pt x="55260" y="108722"/>
                </a:lnTo>
                <a:lnTo>
                  <a:pt x="47231" y="108007"/>
                </a:lnTo>
                <a:lnTo>
                  <a:pt x="22400" y="76945"/>
                </a:lnTo>
                <a:lnTo>
                  <a:pt x="21854" y="68732"/>
                </a:lnTo>
                <a:lnTo>
                  <a:pt x="108630" y="68732"/>
                </a:lnTo>
                <a:lnTo>
                  <a:pt x="108601" y="60107"/>
                </a:lnTo>
                <a:lnTo>
                  <a:pt x="108394" y="52859"/>
                </a:lnTo>
                <a:lnTo>
                  <a:pt x="108356" y="52456"/>
                </a:lnTo>
                <a:lnTo>
                  <a:pt x="21854" y="52456"/>
                </a:lnTo>
                <a:lnTo>
                  <a:pt x="22979" y="44991"/>
                </a:lnTo>
                <a:lnTo>
                  <a:pt x="45750" y="17282"/>
                </a:lnTo>
                <a:lnTo>
                  <a:pt x="96965" y="17282"/>
                </a:lnTo>
                <a:lnTo>
                  <a:pt x="95310" y="14356"/>
                </a:lnTo>
                <a:lnTo>
                  <a:pt x="88544" y="9509"/>
                </a:lnTo>
                <a:lnTo>
                  <a:pt x="73304" y="1889"/>
                </a:lnTo>
                <a:lnTo>
                  <a:pt x="64800" y="0"/>
                </a:lnTo>
                <a:close/>
              </a:path>
              <a:path w="109220" h="126364">
                <a:moveTo>
                  <a:pt x="106740" y="83972"/>
                </a:moveTo>
                <a:lnTo>
                  <a:pt x="87660" y="83972"/>
                </a:lnTo>
                <a:lnTo>
                  <a:pt x="85770" y="89672"/>
                </a:lnTo>
                <a:lnTo>
                  <a:pt x="83850" y="93482"/>
                </a:lnTo>
                <a:lnTo>
                  <a:pt x="55260" y="108722"/>
                </a:lnTo>
                <a:lnTo>
                  <a:pt x="96164" y="108722"/>
                </a:lnTo>
                <a:lnTo>
                  <a:pt x="99120" y="103906"/>
                </a:lnTo>
                <a:lnTo>
                  <a:pt x="101894" y="98206"/>
                </a:lnTo>
                <a:lnTo>
                  <a:pt x="104820" y="93482"/>
                </a:lnTo>
                <a:lnTo>
                  <a:pt x="106740" y="88666"/>
                </a:lnTo>
                <a:lnTo>
                  <a:pt x="106740" y="83972"/>
                </a:lnTo>
                <a:close/>
              </a:path>
              <a:path w="109220" h="126364">
                <a:moveTo>
                  <a:pt x="96965" y="17282"/>
                </a:moveTo>
                <a:lnTo>
                  <a:pt x="55260" y="17282"/>
                </a:lnTo>
                <a:lnTo>
                  <a:pt x="63972" y="18164"/>
                </a:lnTo>
                <a:lnTo>
                  <a:pt x="71532" y="20817"/>
                </a:lnTo>
                <a:lnTo>
                  <a:pt x="88544" y="52456"/>
                </a:lnTo>
                <a:lnTo>
                  <a:pt x="108356" y="52456"/>
                </a:lnTo>
                <a:lnTo>
                  <a:pt x="107833" y="46881"/>
                </a:lnTo>
                <a:lnTo>
                  <a:pt x="106740" y="42062"/>
                </a:lnTo>
                <a:lnTo>
                  <a:pt x="105704" y="34411"/>
                </a:lnTo>
                <a:lnTo>
                  <a:pt x="102930" y="26791"/>
                </a:lnTo>
                <a:lnTo>
                  <a:pt x="99120" y="21092"/>
                </a:lnTo>
                <a:lnTo>
                  <a:pt x="96965" y="172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7056485" y="3070250"/>
            <a:ext cx="925433" cy="2125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8006699" y="3226435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482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8017687" y="3073400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510"/>
                </a:lnTo>
              </a:path>
            </a:pathLst>
          </a:custGeom>
          <a:ln w="219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8131575" y="3114964"/>
            <a:ext cx="160655" cy="121285"/>
          </a:xfrm>
          <a:custGeom>
            <a:avLst/>
            <a:gdLst/>
            <a:ahLst/>
            <a:cxnLst/>
            <a:rect l="l" t="t" r="r" b="b"/>
            <a:pathLst>
              <a:path w="160654" h="121285">
                <a:moveTo>
                  <a:pt x="19964" y="1889"/>
                </a:moveTo>
                <a:lnTo>
                  <a:pt x="0" y="1889"/>
                </a:lnTo>
                <a:lnTo>
                  <a:pt x="0" y="121066"/>
                </a:lnTo>
                <a:lnTo>
                  <a:pt x="19964" y="121066"/>
                </a:lnTo>
                <a:lnTo>
                  <a:pt x="19964" y="58186"/>
                </a:lnTo>
                <a:lnTo>
                  <a:pt x="20524" y="47644"/>
                </a:lnTo>
                <a:lnTo>
                  <a:pt x="39044" y="19171"/>
                </a:lnTo>
                <a:lnTo>
                  <a:pt x="19964" y="19171"/>
                </a:lnTo>
                <a:lnTo>
                  <a:pt x="19964" y="1889"/>
                </a:lnTo>
                <a:close/>
              </a:path>
              <a:path w="160654" h="121285">
                <a:moveTo>
                  <a:pt x="86309" y="17282"/>
                </a:moveTo>
                <a:lnTo>
                  <a:pt x="58064" y="17282"/>
                </a:lnTo>
                <a:lnTo>
                  <a:pt x="63794" y="20055"/>
                </a:lnTo>
                <a:lnTo>
                  <a:pt x="66720" y="25786"/>
                </a:lnTo>
                <a:lnTo>
                  <a:pt x="68640" y="29596"/>
                </a:lnTo>
                <a:lnTo>
                  <a:pt x="69494" y="35295"/>
                </a:lnTo>
                <a:lnTo>
                  <a:pt x="69494" y="121066"/>
                </a:lnTo>
                <a:lnTo>
                  <a:pt x="90464" y="121066"/>
                </a:lnTo>
                <a:lnTo>
                  <a:pt x="90464" y="52456"/>
                </a:lnTo>
                <a:lnTo>
                  <a:pt x="91011" y="43771"/>
                </a:lnTo>
                <a:lnTo>
                  <a:pt x="111434" y="18166"/>
                </a:lnTo>
                <a:lnTo>
                  <a:pt x="86654" y="18166"/>
                </a:lnTo>
                <a:lnTo>
                  <a:pt x="86309" y="17282"/>
                </a:lnTo>
                <a:close/>
              </a:path>
              <a:path w="160654" h="121285">
                <a:moveTo>
                  <a:pt x="122864" y="0"/>
                </a:moveTo>
                <a:lnTo>
                  <a:pt x="115244" y="0"/>
                </a:lnTo>
                <a:lnTo>
                  <a:pt x="108630" y="1005"/>
                </a:lnTo>
                <a:lnTo>
                  <a:pt x="102930" y="3809"/>
                </a:lnTo>
                <a:lnTo>
                  <a:pt x="97200" y="7619"/>
                </a:lnTo>
                <a:lnTo>
                  <a:pt x="91500" y="12435"/>
                </a:lnTo>
                <a:lnTo>
                  <a:pt x="86654" y="18166"/>
                </a:lnTo>
                <a:lnTo>
                  <a:pt x="124785" y="18166"/>
                </a:lnTo>
                <a:lnTo>
                  <a:pt x="129600" y="19171"/>
                </a:lnTo>
                <a:lnTo>
                  <a:pt x="133410" y="21976"/>
                </a:lnTo>
                <a:lnTo>
                  <a:pt x="137220" y="24902"/>
                </a:lnTo>
                <a:lnTo>
                  <a:pt x="139141" y="30601"/>
                </a:lnTo>
                <a:lnTo>
                  <a:pt x="139141" y="121066"/>
                </a:lnTo>
                <a:lnTo>
                  <a:pt x="160111" y="121066"/>
                </a:lnTo>
                <a:lnTo>
                  <a:pt x="160111" y="31485"/>
                </a:lnTo>
                <a:lnTo>
                  <a:pt x="159197" y="22981"/>
                </a:lnTo>
                <a:lnTo>
                  <a:pt x="155387" y="17282"/>
                </a:lnTo>
                <a:lnTo>
                  <a:pt x="150138" y="9695"/>
                </a:lnTo>
                <a:lnTo>
                  <a:pt x="143046" y="4297"/>
                </a:lnTo>
                <a:lnTo>
                  <a:pt x="133994" y="1071"/>
                </a:lnTo>
                <a:lnTo>
                  <a:pt x="122864" y="0"/>
                </a:lnTo>
                <a:close/>
              </a:path>
              <a:path w="160654" h="121285">
                <a:moveTo>
                  <a:pt x="64800" y="0"/>
                </a:moveTo>
                <a:lnTo>
                  <a:pt x="46634" y="0"/>
                </a:lnTo>
                <a:lnTo>
                  <a:pt x="39014" y="1889"/>
                </a:lnTo>
                <a:lnTo>
                  <a:pt x="32400" y="6736"/>
                </a:lnTo>
                <a:lnTo>
                  <a:pt x="28590" y="8625"/>
                </a:lnTo>
                <a:lnTo>
                  <a:pt x="24780" y="13319"/>
                </a:lnTo>
                <a:lnTo>
                  <a:pt x="19964" y="19171"/>
                </a:lnTo>
                <a:lnTo>
                  <a:pt x="39044" y="19171"/>
                </a:lnTo>
                <a:lnTo>
                  <a:pt x="42824" y="17282"/>
                </a:lnTo>
                <a:lnTo>
                  <a:pt x="86309" y="17282"/>
                </a:lnTo>
                <a:lnTo>
                  <a:pt x="84764" y="13319"/>
                </a:lnTo>
                <a:lnTo>
                  <a:pt x="80954" y="9509"/>
                </a:lnTo>
                <a:lnTo>
                  <a:pt x="78150" y="6736"/>
                </a:lnTo>
                <a:lnTo>
                  <a:pt x="72450" y="1889"/>
                </a:lnTo>
                <a:lnTo>
                  <a:pt x="64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8312627" y="3114080"/>
            <a:ext cx="111125" cy="127000"/>
          </a:xfrm>
          <a:custGeom>
            <a:avLst/>
            <a:gdLst/>
            <a:ahLst/>
            <a:cxnLst/>
            <a:rect l="l" t="t" r="r" b="b"/>
            <a:pathLst>
              <a:path w="111125" h="127000">
                <a:moveTo>
                  <a:pt x="56296" y="0"/>
                </a:moveTo>
                <a:lnTo>
                  <a:pt x="15270" y="17129"/>
                </a:lnTo>
                <a:lnTo>
                  <a:pt x="0" y="65806"/>
                </a:lnTo>
                <a:lnTo>
                  <a:pt x="905" y="78770"/>
                </a:lnTo>
                <a:lnTo>
                  <a:pt x="22209" y="117109"/>
                </a:lnTo>
                <a:lnTo>
                  <a:pt x="53370" y="126766"/>
                </a:lnTo>
                <a:lnTo>
                  <a:pt x="67351" y="125521"/>
                </a:lnTo>
                <a:lnTo>
                  <a:pt x="79240" y="121859"/>
                </a:lnTo>
                <a:lnTo>
                  <a:pt x="89152" y="115887"/>
                </a:lnTo>
                <a:lnTo>
                  <a:pt x="95339" y="109606"/>
                </a:lnTo>
                <a:lnTo>
                  <a:pt x="55290" y="109606"/>
                </a:lnTo>
                <a:lnTo>
                  <a:pt x="46716" y="108720"/>
                </a:lnTo>
                <a:lnTo>
                  <a:pt x="21359" y="74254"/>
                </a:lnTo>
                <a:lnTo>
                  <a:pt x="20970" y="64769"/>
                </a:lnTo>
                <a:lnTo>
                  <a:pt x="21359" y="55278"/>
                </a:lnTo>
                <a:lnTo>
                  <a:pt x="39460" y="20741"/>
                </a:lnTo>
                <a:lnTo>
                  <a:pt x="55290" y="17129"/>
                </a:lnTo>
                <a:lnTo>
                  <a:pt x="96777" y="17129"/>
                </a:lnTo>
                <a:lnTo>
                  <a:pt x="95280" y="15239"/>
                </a:lnTo>
                <a:lnTo>
                  <a:pt x="86947" y="8409"/>
                </a:lnTo>
                <a:lnTo>
                  <a:pt x="77605" y="3665"/>
                </a:lnTo>
                <a:lnTo>
                  <a:pt x="67355" y="898"/>
                </a:lnTo>
                <a:lnTo>
                  <a:pt x="56296" y="0"/>
                </a:lnTo>
                <a:close/>
              </a:path>
              <a:path w="111125" h="127000">
                <a:moveTo>
                  <a:pt x="96777" y="17129"/>
                </a:moveTo>
                <a:lnTo>
                  <a:pt x="55290" y="17129"/>
                </a:lnTo>
                <a:lnTo>
                  <a:pt x="65165" y="18189"/>
                </a:lnTo>
                <a:lnTo>
                  <a:pt x="73323" y="21313"/>
                </a:lnTo>
                <a:lnTo>
                  <a:pt x="90586" y="60959"/>
                </a:lnTo>
                <a:lnTo>
                  <a:pt x="90056" y="69955"/>
                </a:lnTo>
                <a:lnTo>
                  <a:pt x="72317" y="105895"/>
                </a:lnTo>
                <a:lnTo>
                  <a:pt x="55290" y="109606"/>
                </a:lnTo>
                <a:lnTo>
                  <a:pt x="95339" y="109606"/>
                </a:lnTo>
                <a:lnTo>
                  <a:pt x="109806" y="73803"/>
                </a:lnTo>
                <a:lnTo>
                  <a:pt x="110550" y="60076"/>
                </a:lnTo>
                <a:lnTo>
                  <a:pt x="109647" y="46079"/>
                </a:lnTo>
                <a:lnTo>
                  <a:pt x="106870" y="34080"/>
                </a:lnTo>
                <a:lnTo>
                  <a:pt x="102115" y="23870"/>
                </a:lnTo>
                <a:lnTo>
                  <a:pt x="96777" y="17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8458930" y="3073024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4">
                <a:moveTo>
                  <a:pt x="0" y="0"/>
                </a:moveTo>
                <a:lnTo>
                  <a:pt x="0" y="163007"/>
                </a:lnTo>
              </a:path>
            </a:pathLst>
          </a:custGeom>
          <a:ln w="19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8489868" y="3098322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3830" y="0"/>
                </a:lnTo>
              </a:path>
            </a:pathLst>
          </a:custGeom>
          <a:ln w="162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8559484" y="3023494"/>
            <a:ext cx="46355" cy="125095"/>
          </a:xfrm>
          <a:custGeom>
            <a:avLst/>
            <a:gdLst/>
            <a:ahLst/>
            <a:cxnLst/>
            <a:rect l="l" t="t" r="r" b="b"/>
            <a:pathLst>
              <a:path w="46354" h="125094">
                <a:moveTo>
                  <a:pt x="45750" y="0"/>
                </a:moveTo>
                <a:lnTo>
                  <a:pt x="33314" y="0"/>
                </a:lnTo>
                <a:lnTo>
                  <a:pt x="31394" y="9540"/>
                </a:lnTo>
                <a:lnTo>
                  <a:pt x="28590" y="16276"/>
                </a:lnTo>
                <a:lnTo>
                  <a:pt x="23774" y="19049"/>
                </a:lnTo>
                <a:lnTo>
                  <a:pt x="19049" y="20970"/>
                </a:lnTo>
                <a:lnTo>
                  <a:pt x="11429" y="22859"/>
                </a:lnTo>
                <a:lnTo>
                  <a:pt x="0" y="23896"/>
                </a:lnTo>
                <a:lnTo>
                  <a:pt x="0" y="36210"/>
                </a:lnTo>
                <a:lnTo>
                  <a:pt x="29474" y="36210"/>
                </a:lnTo>
                <a:lnTo>
                  <a:pt x="29474" y="124876"/>
                </a:lnTo>
                <a:lnTo>
                  <a:pt x="45750" y="124876"/>
                </a:lnTo>
                <a:lnTo>
                  <a:pt x="457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8649065" y="3114080"/>
            <a:ext cx="98425" cy="127000"/>
          </a:xfrm>
          <a:custGeom>
            <a:avLst/>
            <a:gdLst/>
            <a:ahLst/>
            <a:cxnLst/>
            <a:rect l="l" t="t" r="r" b="b"/>
            <a:pathLst>
              <a:path w="98425" h="127000">
                <a:moveTo>
                  <a:pt x="19049" y="84856"/>
                </a:moveTo>
                <a:lnTo>
                  <a:pt x="0" y="84856"/>
                </a:lnTo>
                <a:lnTo>
                  <a:pt x="714" y="93585"/>
                </a:lnTo>
                <a:lnTo>
                  <a:pt x="26586" y="123783"/>
                </a:lnTo>
                <a:lnTo>
                  <a:pt x="49560" y="126766"/>
                </a:lnTo>
                <a:lnTo>
                  <a:pt x="60996" y="126051"/>
                </a:lnTo>
                <a:lnTo>
                  <a:pt x="70888" y="123908"/>
                </a:lnTo>
                <a:lnTo>
                  <a:pt x="79169" y="120336"/>
                </a:lnTo>
                <a:lnTo>
                  <a:pt x="85770" y="115336"/>
                </a:lnTo>
                <a:lnTo>
                  <a:pt x="91048" y="109606"/>
                </a:lnTo>
                <a:lnTo>
                  <a:pt x="50566" y="109606"/>
                </a:lnTo>
                <a:lnTo>
                  <a:pt x="41954" y="109050"/>
                </a:lnTo>
                <a:lnTo>
                  <a:pt x="20086" y="91439"/>
                </a:lnTo>
                <a:lnTo>
                  <a:pt x="19049" y="84856"/>
                </a:lnTo>
                <a:close/>
              </a:path>
              <a:path w="98425" h="127000">
                <a:moveTo>
                  <a:pt x="47640" y="0"/>
                </a:moveTo>
                <a:lnTo>
                  <a:pt x="10082" y="15957"/>
                </a:lnTo>
                <a:lnTo>
                  <a:pt x="2804" y="38099"/>
                </a:lnTo>
                <a:lnTo>
                  <a:pt x="3691" y="44868"/>
                </a:lnTo>
                <a:lnTo>
                  <a:pt x="6294" y="50848"/>
                </a:lnTo>
                <a:lnTo>
                  <a:pt x="10519" y="55947"/>
                </a:lnTo>
                <a:lnTo>
                  <a:pt x="16276" y="60076"/>
                </a:lnTo>
                <a:lnTo>
                  <a:pt x="20970" y="63886"/>
                </a:lnTo>
                <a:lnTo>
                  <a:pt x="28590" y="66690"/>
                </a:lnTo>
                <a:lnTo>
                  <a:pt x="38130" y="68579"/>
                </a:lnTo>
                <a:lnTo>
                  <a:pt x="54376" y="72389"/>
                </a:lnTo>
                <a:lnTo>
                  <a:pt x="68610" y="77236"/>
                </a:lnTo>
                <a:lnTo>
                  <a:pt x="71536" y="78120"/>
                </a:lnTo>
                <a:lnTo>
                  <a:pt x="76230" y="81046"/>
                </a:lnTo>
                <a:lnTo>
                  <a:pt x="78120" y="84856"/>
                </a:lnTo>
                <a:lnTo>
                  <a:pt x="78120" y="97170"/>
                </a:lnTo>
                <a:lnTo>
                  <a:pt x="75346" y="101986"/>
                </a:lnTo>
                <a:lnTo>
                  <a:pt x="69616" y="104790"/>
                </a:lnTo>
                <a:lnTo>
                  <a:pt x="63916" y="108600"/>
                </a:lnTo>
                <a:lnTo>
                  <a:pt x="58186" y="109606"/>
                </a:lnTo>
                <a:lnTo>
                  <a:pt x="91048" y="109606"/>
                </a:lnTo>
                <a:lnTo>
                  <a:pt x="91352" y="109275"/>
                </a:lnTo>
                <a:lnTo>
                  <a:pt x="95223" y="102580"/>
                </a:lnTo>
                <a:lnTo>
                  <a:pt x="97476" y="95336"/>
                </a:lnTo>
                <a:lnTo>
                  <a:pt x="98206" y="87629"/>
                </a:lnTo>
                <a:lnTo>
                  <a:pt x="97492" y="80195"/>
                </a:lnTo>
                <a:lnTo>
                  <a:pt x="67179" y="56059"/>
                </a:lnTo>
                <a:lnTo>
                  <a:pt x="43830" y="50566"/>
                </a:lnTo>
                <a:lnTo>
                  <a:pt x="38130" y="48646"/>
                </a:lnTo>
                <a:lnTo>
                  <a:pt x="34320" y="47609"/>
                </a:lnTo>
                <a:lnTo>
                  <a:pt x="25786" y="41909"/>
                </a:lnTo>
                <a:lnTo>
                  <a:pt x="23896" y="38099"/>
                </a:lnTo>
                <a:lnTo>
                  <a:pt x="23896" y="28559"/>
                </a:lnTo>
                <a:lnTo>
                  <a:pt x="25786" y="24749"/>
                </a:lnTo>
                <a:lnTo>
                  <a:pt x="29596" y="21976"/>
                </a:lnTo>
                <a:lnTo>
                  <a:pt x="33406" y="19049"/>
                </a:lnTo>
                <a:lnTo>
                  <a:pt x="39136" y="17129"/>
                </a:lnTo>
                <a:lnTo>
                  <a:pt x="87477" y="17129"/>
                </a:lnTo>
                <a:lnTo>
                  <a:pt x="86776" y="16123"/>
                </a:lnTo>
                <a:lnTo>
                  <a:pt x="80001" y="9206"/>
                </a:lnTo>
                <a:lnTo>
                  <a:pt x="71163" y="4152"/>
                </a:lnTo>
                <a:lnTo>
                  <a:pt x="60347" y="1053"/>
                </a:lnTo>
                <a:lnTo>
                  <a:pt x="47640" y="0"/>
                </a:lnTo>
                <a:close/>
              </a:path>
              <a:path w="98425" h="127000">
                <a:moveTo>
                  <a:pt x="87477" y="17129"/>
                </a:moveTo>
                <a:lnTo>
                  <a:pt x="58186" y="17129"/>
                </a:lnTo>
                <a:lnTo>
                  <a:pt x="65806" y="20055"/>
                </a:lnTo>
                <a:lnTo>
                  <a:pt x="70500" y="24749"/>
                </a:lnTo>
                <a:lnTo>
                  <a:pt x="73426" y="28559"/>
                </a:lnTo>
                <a:lnTo>
                  <a:pt x="75346" y="33406"/>
                </a:lnTo>
                <a:lnTo>
                  <a:pt x="75346" y="37216"/>
                </a:lnTo>
                <a:lnTo>
                  <a:pt x="94396" y="37216"/>
                </a:lnTo>
                <a:lnTo>
                  <a:pt x="94396" y="29596"/>
                </a:lnTo>
                <a:lnTo>
                  <a:pt x="91470" y="22859"/>
                </a:lnTo>
                <a:lnTo>
                  <a:pt x="87477" y="17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8763396" y="3098322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3860" y="0"/>
                </a:lnTo>
              </a:path>
            </a:pathLst>
          </a:custGeom>
          <a:ln w="162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8832006" y="3023494"/>
            <a:ext cx="46990" cy="125095"/>
          </a:xfrm>
          <a:custGeom>
            <a:avLst/>
            <a:gdLst/>
            <a:ahLst/>
            <a:cxnLst/>
            <a:rect l="l" t="t" r="r" b="b"/>
            <a:pathLst>
              <a:path w="46990" h="125094">
                <a:moveTo>
                  <a:pt x="46756" y="0"/>
                </a:moveTo>
                <a:lnTo>
                  <a:pt x="34320" y="0"/>
                </a:lnTo>
                <a:lnTo>
                  <a:pt x="31516" y="9540"/>
                </a:lnTo>
                <a:lnTo>
                  <a:pt x="28590" y="16276"/>
                </a:lnTo>
                <a:lnTo>
                  <a:pt x="23896" y="19049"/>
                </a:lnTo>
                <a:lnTo>
                  <a:pt x="20086" y="20970"/>
                </a:lnTo>
                <a:lnTo>
                  <a:pt x="11429" y="22859"/>
                </a:lnTo>
                <a:lnTo>
                  <a:pt x="0" y="23896"/>
                </a:lnTo>
                <a:lnTo>
                  <a:pt x="0" y="36210"/>
                </a:lnTo>
                <a:lnTo>
                  <a:pt x="29626" y="36210"/>
                </a:lnTo>
                <a:lnTo>
                  <a:pt x="29626" y="124876"/>
                </a:lnTo>
                <a:lnTo>
                  <a:pt x="46756" y="124876"/>
                </a:lnTo>
                <a:lnTo>
                  <a:pt x="467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8920703" y="3070250"/>
            <a:ext cx="52069" cy="212725"/>
          </a:xfrm>
          <a:custGeom>
            <a:avLst/>
            <a:gdLst/>
            <a:ahLst/>
            <a:cxnLst/>
            <a:rect l="l" t="t" r="r" b="b"/>
            <a:pathLst>
              <a:path w="52070" h="212725">
                <a:moveTo>
                  <a:pt x="13319" y="0"/>
                </a:moveTo>
                <a:lnTo>
                  <a:pt x="0" y="0"/>
                </a:lnTo>
                <a:lnTo>
                  <a:pt x="7276" y="14683"/>
                </a:lnTo>
                <a:lnTo>
                  <a:pt x="13407" y="27397"/>
                </a:lnTo>
                <a:lnTo>
                  <a:pt x="27365" y="69539"/>
                </a:lnTo>
                <a:lnTo>
                  <a:pt x="30479" y="106710"/>
                </a:lnTo>
                <a:lnTo>
                  <a:pt x="30237" y="119035"/>
                </a:lnTo>
                <a:lnTo>
                  <a:pt x="22859" y="161970"/>
                </a:lnTo>
                <a:lnTo>
                  <a:pt x="6825" y="199485"/>
                </a:lnTo>
                <a:lnTo>
                  <a:pt x="0" y="212506"/>
                </a:lnTo>
                <a:lnTo>
                  <a:pt x="14234" y="212506"/>
                </a:lnTo>
                <a:lnTo>
                  <a:pt x="33715" y="179509"/>
                </a:lnTo>
                <a:lnTo>
                  <a:pt x="47913" y="141966"/>
                </a:lnTo>
                <a:lnTo>
                  <a:pt x="51450" y="104790"/>
                </a:lnTo>
                <a:lnTo>
                  <a:pt x="51420" y="98388"/>
                </a:lnTo>
                <a:lnTo>
                  <a:pt x="44455" y="58449"/>
                </a:lnTo>
                <a:lnTo>
                  <a:pt x="36210" y="38099"/>
                </a:lnTo>
                <a:lnTo>
                  <a:pt x="34289" y="33284"/>
                </a:lnTo>
                <a:lnTo>
                  <a:pt x="31403" y="29009"/>
                </a:lnTo>
                <a:lnTo>
                  <a:pt x="27016" y="21968"/>
                </a:lnTo>
                <a:lnTo>
                  <a:pt x="21024" y="12264"/>
                </a:lnTo>
                <a:lnTo>
                  <a:pt x="133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6865924" y="4135684"/>
            <a:ext cx="58419" cy="159385"/>
          </a:xfrm>
          <a:custGeom>
            <a:avLst/>
            <a:gdLst/>
            <a:ahLst/>
            <a:cxnLst/>
            <a:rect l="l" t="t" r="r" b="b"/>
            <a:pathLst>
              <a:path w="58420" h="159385">
                <a:moveTo>
                  <a:pt x="58186" y="0"/>
                </a:moveTo>
                <a:lnTo>
                  <a:pt x="42946" y="0"/>
                </a:lnTo>
                <a:lnTo>
                  <a:pt x="40431" y="8448"/>
                </a:lnTo>
                <a:lnTo>
                  <a:pt x="37322" y="15180"/>
                </a:lnTo>
                <a:lnTo>
                  <a:pt x="0" y="30489"/>
                </a:lnTo>
                <a:lnTo>
                  <a:pt x="0" y="45729"/>
                </a:lnTo>
                <a:lnTo>
                  <a:pt x="37216" y="45729"/>
                </a:lnTo>
                <a:lnTo>
                  <a:pt x="37216" y="159172"/>
                </a:lnTo>
                <a:lnTo>
                  <a:pt x="58186" y="159172"/>
                </a:lnTo>
                <a:lnTo>
                  <a:pt x="581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6991684" y="4282475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2890" y="0"/>
                </a:lnTo>
              </a:path>
            </a:pathLst>
          </a:custGeom>
          <a:ln w="24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7056485" y="4135684"/>
            <a:ext cx="58419" cy="159385"/>
          </a:xfrm>
          <a:custGeom>
            <a:avLst/>
            <a:gdLst/>
            <a:ahLst/>
            <a:cxnLst/>
            <a:rect l="l" t="t" r="r" b="b"/>
            <a:pathLst>
              <a:path w="58420" h="159385">
                <a:moveTo>
                  <a:pt x="58186" y="0"/>
                </a:moveTo>
                <a:lnTo>
                  <a:pt x="42946" y="0"/>
                </a:lnTo>
                <a:lnTo>
                  <a:pt x="40432" y="8448"/>
                </a:lnTo>
                <a:lnTo>
                  <a:pt x="37326" y="15180"/>
                </a:lnTo>
                <a:lnTo>
                  <a:pt x="0" y="30489"/>
                </a:lnTo>
                <a:lnTo>
                  <a:pt x="0" y="45729"/>
                </a:lnTo>
                <a:lnTo>
                  <a:pt x="37246" y="45729"/>
                </a:lnTo>
                <a:lnTo>
                  <a:pt x="37246" y="159172"/>
                </a:lnTo>
                <a:lnTo>
                  <a:pt x="58186" y="159172"/>
                </a:lnTo>
                <a:lnTo>
                  <a:pt x="581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7169932" y="4135684"/>
            <a:ext cx="109855" cy="163195"/>
          </a:xfrm>
          <a:custGeom>
            <a:avLst/>
            <a:gdLst/>
            <a:ahLst/>
            <a:cxnLst/>
            <a:rect l="l" t="t" r="r" b="b"/>
            <a:pathLst>
              <a:path w="109854" h="163195">
                <a:moveTo>
                  <a:pt x="54406" y="0"/>
                </a:moveTo>
                <a:lnTo>
                  <a:pt x="17801" y="15807"/>
                </a:lnTo>
                <a:lnTo>
                  <a:pt x="1562" y="57437"/>
                </a:lnTo>
                <a:lnTo>
                  <a:pt x="0" y="82948"/>
                </a:lnTo>
                <a:lnTo>
                  <a:pt x="460" y="96197"/>
                </a:lnTo>
                <a:lnTo>
                  <a:pt x="11460" y="138217"/>
                </a:lnTo>
                <a:lnTo>
                  <a:pt x="43526" y="162053"/>
                </a:lnTo>
                <a:lnTo>
                  <a:pt x="54406" y="162982"/>
                </a:lnTo>
                <a:lnTo>
                  <a:pt x="66289" y="161824"/>
                </a:lnTo>
                <a:lnTo>
                  <a:pt x="76807" y="158288"/>
                </a:lnTo>
                <a:lnTo>
                  <a:pt x="85955" y="152284"/>
                </a:lnTo>
                <a:lnTo>
                  <a:pt x="92618" y="144944"/>
                </a:lnTo>
                <a:lnTo>
                  <a:pt x="54406" y="144944"/>
                </a:lnTo>
                <a:lnTo>
                  <a:pt x="45122" y="143515"/>
                </a:lnTo>
                <a:lnTo>
                  <a:pt x="22406" y="105039"/>
                </a:lnTo>
                <a:lnTo>
                  <a:pt x="20970" y="82948"/>
                </a:lnTo>
                <a:lnTo>
                  <a:pt x="21516" y="68113"/>
                </a:lnTo>
                <a:lnTo>
                  <a:pt x="34433" y="26798"/>
                </a:lnTo>
                <a:lnTo>
                  <a:pt x="55290" y="17154"/>
                </a:lnTo>
                <a:lnTo>
                  <a:pt x="93799" y="17154"/>
                </a:lnTo>
                <a:lnTo>
                  <a:pt x="92720" y="15610"/>
                </a:lnTo>
                <a:lnTo>
                  <a:pt x="85001" y="8643"/>
                </a:lnTo>
                <a:lnTo>
                  <a:pt x="76010" y="3780"/>
                </a:lnTo>
                <a:lnTo>
                  <a:pt x="65795" y="929"/>
                </a:lnTo>
                <a:lnTo>
                  <a:pt x="54406" y="0"/>
                </a:lnTo>
                <a:close/>
              </a:path>
              <a:path w="109854" h="163195">
                <a:moveTo>
                  <a:pt x="93799" y="17154"/>
                </a:moveTo>
                <a:lnTo>
                  <a:pt x="55290" y="17154"/>
                </a:lnTo>
                <a:lnTo>
                  <a:pt x="64030" y="18383"/>
                </a:lnTo>
                <a:lnTo>
                  <a:pt x="71418" y="21946"/>
                </a:lnTo>
                <a:lnTo>
                  <a:pt x="87317" y="67098"/>
                </a:lnTo>
                <a:lnTo>
                  <a:pt x="87690" y="80162"/>
                </a:lnTo>
                <a:lnTo>
                  <a:pt x="87163" y="97309"/>
                </a:lnTo>
                <a:lnTo>
                  <a:pt x="73797" y="137284"/>
                </a:lnTo>
                <a:lnTo>
                  <a:pt x="54406" y="144944"/>
                </a:lnTo>
                <a:lnTo>
                  <a:pt x="92618" y="144944"/>
                </a:lnTo>
                <a:lnTo>
                  <a:pt x="107959" y="103316"/>
                </a:lnTo>
                <a:lnTo>
                  <a:pt x="109667" y="79138"/>
                </a:lnTo>
                <a:lnTo>
                  <a:pt x="109216" y="65986"/>
                </a:lnTo>
                <a:lnTo>
                  <a:pt x="107894" y="53967"/>
                </a:lnTo>
                <a:lnTo>
                  <a:pt x="105743" y="43087"/>
                </a:lnTo>
                <a:lnTo>
                  <a:pt x="102804" y="33354"/>
                </a:lnTo>
                <a:lnTo>
                  <a:pt x="99120" y="24774"/>
                </a:lnTo>
                <a:lnTo>
                  <a:pt x="93799" y="171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7289993" y="4175698"/>
            <a:ext cx="109855" cy="119380"/>
          </a:xfrm>
          <a:custGeom>
            <a:avLst/>
            <a:gdLst/>
            <a:ahLst/>
            <a:cxnLst/>
            <a:rect l="l" t="t" r="r" b="b"/>
            <a:pathLst>
              <a:path w="109854" h="119379">
                <a:moveTo>
                  <a:pt x="28590" y="0"/>
                </a:moveTo>
                <a:lnTo>
                  <a:pt x="1920" y="0"/>
                </a:lnTo>
                <a:lnTo>
                  <a:pt x="41940" y="58186"/>
                </a:lnTo>
                <a:lnTo>
                  <a:pt x="0" y="119158"/>
                </a:lnTo>
                <a:lnTo>
                  <a:pt x="25816" y="119158"/>
                </a:lnTo>
                <a:lnTo>
                  <a:pt x="54406" y="74438"/>
                </a:lnTo>
                <a:lnTo>
                  <a:pt x="78905" y="74438"/>
                </a:lnTo>
                <a:lnTo>
                  <a:pt x="67726" y="58186"/>
                </a:lnTo>
                <a:lnTo>
                  <a:pt x="78822" y="42053"/>
                </a:lnTo>
                <a:lnTo>
                  <a:pt x="55290" y="42053"/>
                </a:lnTo>
                <a:lnTo>
                  <a:pt x="28590" y="0"/>
                </a:lnTo>
                <a:close/>
              </a:path>
              <a:path w="109854" h="119379">
                <a:moveTo>
                  <a:pt x="78905" y="74438"/>
                </a:moveTo>
                <a:lnTo>
                  <a:pt x="54406" y="74438"/>
                </a:lnTo>
                <a:lnTo>
                  <a:pt x="83880" y="119158"/>
                </a:lnTo>
                <a:lnTo>
                  <a:pt x="109667" y="119158"/>
                </a:lnTo>
                <a:lnTo>
                  <a:pt x="78905" y="74438"/>
                </a:lnTo>
                <a:close/>
              </a:path>
              <a:path w="109854" h="119379">
                <a:moveTo>
                  <a:pt x="107746" y="0"/>
                </a:moveTo>
                <a:lnTo>
                  <a:pt x="82997" y="0"/>
                </a:lnTo>
                <a:lnTo>
                  <a:pt x="55290" y="42053"/>
                </a:lnTo>
                <a:lnTo>
                  <a:pt x="78822" y="42053"/>
                </a:lnTo>
                <a:lnTo>
                  <a:pt x="1077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7425324" y="4135684"/>
            <a:ext cx="59690" cy="159385"/>
          </a:xfrm>
          <a:custGeom>
            <a:avLst/>
            <a:gdLst/>
            <a:ahLst/>
            <a:cxnLst/>
            <a:rect l="l" t="t" r="r" b="b"/>
            <a:pathLst>
              <a:path w="59690" h="159385">
                <a:moveTo>
                  <a:pt x="59070" y="0"/>
                </a:moveTo>
                <a:lnTo>
                  <a:pt x="42946" y="0"/>
                </a:lnTo>
                <a:lnTo>
                  <a:pt x="40441" y="8448"/>
                </a:lnTo>
                <a:lnTo>
                  <a:pt x="37421" y="15180"/>
                </a:lnTo>
                <a:lnTo>
                  <a:pt x="0" y="30489"/>
                </a:lnTo>
                <a:lnTo>
                  <a:pt x="0" y="45729"/>
                </a:lnTo>
                <a:lnTo>
                  <a:pt x="37216" y="45729"/>
                </a:lnTo>
                <a:lnTo>
                  <a:pt x="37216" y="159172"/>
                </a:lnTo>
                <a:lnTo>
                  <a:pt x="59070" y="159172"/>
                </a:lnTo>
                <a:lnTo>
                  <a:pt x="590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7536881" y="4135684"/>
            <a:ext cx="109855" cy="163195"/>
          </a:xfrm>
          <a:custGeom>
            <a:avLst/>
            <a:gdLst/>
            <a:ahLst/>
            <a:cxnLst/>
            <a:rect l="l" t="t" r="r" b="b"/>
            <a:pathLst>
              <a:path w="109854" h="163195">
                <a:moveTo>
                  <a:pt x="54376" y="0"/>
                </a:moveTo>
                <a:lnTo>
                  <a:pt x="18488" y="15807"/>
                </a:lnTo>
                <a:lnTo>
                  <a:pt x="1992" y="57437"/>
                </a:lnTo>
                <a:lnTo>
                  <a:pt x="0" y="82948"/>
                </a:lnTo>
                <a:lnTo>
                  <a:pt x="457" y="96197"/>
                </a:lnTo>
                <a:lnTo>
                  <a:pt x="11429" y="138217"/>
                </a:lnTo>
                <a:lnTo>
                  <a:pt x="43498" y="162053"/>
                </a:lnTo>
                <a:lnTo>
                  <a:pt x="54376" y="162982"/>
                </a:lnTo>
                <a:lnTo>
                  <a:pt x="66270" y="161824"/>
                </a:lnTo>
                <a:lnTo>
                  <a:pt x="76790" y="158288"/>
                </a:lnTo>
                <a:lnTo>
                  <a:pt x="85934" y="152284"/>
                </a:lnTo>
                <a:lnTo>
                  <a:pt x="92591" y="144944"/>
                </a:lnTo>
                <a:lnTo>
                  <a:pt x="54376" y="144944"/>
                </a:lnTo>
                <a:lnTo>
                  <a:pt x="45593" y="143515"/>
                </a:lnTo>
                <a:lnTo>
                  <a:pt x="23271" y="105039"/>
                </a:lnTo>
                <a:lnTo>
                  <a:pt x="21976" y="82948"/>
                </a:lnTo>
                <a:lnTo>
                  <a:pt x="22489" y="68113"/>
                </a:lnTo>
                <a:lnTo>
                  <a:pt x="34419" y="26798"/>
                </a:lnTo>
                <a:lnTo>
                  <a:pt x="56266" y="17154"/>
                </a:lnTo>
                <a:lnTo>
                  <a:pt x="94182" y="17154"/>
                </a:lnTo>
                <a:lnTo>
                  <a:pt x="93187" y="15610"/>
                </a:lnTo>
                <a:lnTo>
                  <a:pt x="85716" y="8643"/>
                </a:lnTo>
                <a:lnTo>
                  <a:pt x="76725" y="3780"/>
                </a:lnTo>
                <a:lnTo>
                  <a:pt x="66262" y="929"/>
                </a:lnTo>
                <a:lnTo>
                  <a:pt x="54376" y="0"/>
                </a:lnTo>
                <a:close/>
              </a:path>
              <a:path w="109854" h="163195">
                <a:moveTo>
                  <a:pt x="94182" y="17154"/>
                </a:moveTo>
                <a:lnTo>
                  <a:pt x="56266" y="17154"/>
                </a:lnTo>
                <a:lnTo>
                  <a:pt x="64810" y="18383"/>
                </a:lnTo>
                <a:lnTo>
                  <a:pt x="71955" y="21946"/>
                </a:lnTo>
                <a:lnTo>
                  <a:pt x="88149" y="67098"/>
                </a:lnTo>
                <a:lnTo>
                  <a:pt x="88666" y="80162"/>
                </a:lnTo>
                <a:lnTo>
                  <a:pt x="88106" y="97309"/>
                </a:lnTo>
                <a:lnTo>
                  <a:pt x="74328" y="137284"/>
                </a:lnTo>
                <a:lnTo>
                  <a:pt x="54376" y="144944"/>
                </a:lnTo>
                <a:lnTo>
                  <a:pt x="92591" y="144944"/>
                </a:lnTo>
                <a:lnTo>
                  <a:pt x="108183" y="103316"/>
                </a:lnTo>
                <a:lnTo>
                  <a:pt x="109636" y="79138"/>
                </a:lnTo>
                <a:lnTo>
                  <a:pt x="109271" y="65986"/>
                </a:lnTo>
                <a:lnTo>
                  <a:pt x="108118" y="53967"/>
                </a:lnTo>
                <a:lnTo>
                  <a:pt x="106094" y="43087"/>
                </a:lnTo>
                <a:lnTo>
                  <a:pt x="103113" y="33354"/>
                </a:lnTo>
                <a:lnTo>
                  <a:pt x="99090" y="24774"/>
                </a:lnTo>
                <a:lnTo>
                  <a:pt x="94182" y="171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7665567" y="4156202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3830" y="0"/>
                </a:lnTo>
              </a:path>
            </a:pathLst>
          </a:custGeom>
          <a:ln w="161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7722747" y="4081439"/>
            <a:ext cx="86995" cy="125095"/>
          </a:xfrm>
          <a:custGeom>
            <a:avLst/>
            <a:gdLst/>
            <a:ahLst/>
            <a:cxnLst/>
            <a:rect l="l" t="t" r="r" b="b"/>
            <a:pathLst>
              <a:path w="86995" h="125095">
                <a:moveTo>
                  <a:pt x="78329" y="14228"/>
                </a:moveTo>
                <a:lnTo>
                  <a:pt x="52334" y="14228"/>
                </a:lnTo>
                <a:lnTo>
                  <a:pt x="58064" y="16133"/>
                </a:lnTo>
                <a:lnTo>
                  <a:pt x="62880" y="19943"/>
                </a:lnTo>
                <a:lnTo>
                  <a:pt x="66690" y="24777"/>
                </a:lnTo>
                <a:lnTo>
                  <a:pt x="69494" y="30492"/>
                </a:lnTo>
                <a:lnTo>
                  <a:pt x="69494" y="43827"/>
                </a:lnTo>
                <a:lnTo>
                  <a:pt x="66690" y="49542"/>
                </a:lnTo>
                <a:lnTo>
                  <a:pt x="61874" y="54245"/>
                </a:lnTo>
                <a:lnTo>
                  <a:pt x="59070" y="57171"/>
                </a:lnTo>
                <a:lnTo>
                  <a:pt x="53339" y="60981"/>
                </a:lnTo>
                <a:lnTo>
                  <a:pt x="46634" y="65675"/>
                </a:lnTo>
                <a:lnTo>
                  <a:pt x="29474" y="75209"/>
                </a:lnTo>
                <a:lnTo>
                  <a:pt x="2209" y="109919"/>
                </a:lnTo>
                <a:lnTo>
                  <a:pt x="0" y="124751"/>
                </a:lnTo>
                <a:lnTo>
                  <a:pt x="85740" y="124751"/>
                </a:lnTo>
                <a:lnTo>
                  <a:pt x="85740" y="109499"/>
                </a:lnTo>
                <a:lnTo>
                  <a:pt x="18044" y="109499"/>
                </a:lnTo>
                <a:lnTo>
                  <a:pt x="19049" y="103784"/>
                </a:lnTo>
                <a:lnTo>
                  <a:pt x="54254" y="77114"/>
                </a:lnTo>
                <a:lnTo>
                  <a:pt x="61455" y="73016"/>
                </a:lnTo>
                <a:lnTo>
                  <a:pt x="86654" y="37100"/>
                </a:lnTo>
                <a:lnTo>
                  <a:pt x="85955" y="30144"/>
                </a:lnTo>
                <a:lnTo>
                  <a:pt x="83922" y="23555"/>
                </a:lnTo>
                <a:lnTo>
                  <a:pt x="80649" y="17321"/>
                </a:lnTo>
                <a:lnTo>
                  <a:pt x="78329" y="14228"/>
                </a:lnTo>
                <a:close/>
              </a:path>
              <a:path w="86995" h="125095">
                <a:moveTo>
                  <a:pt x="45719" y="0"/>
                </a:moveTo>
                <a:lnTo>
                  <a:pt x="9540" y="18038"/>
                </a:lnTo>
                <a:lnTo>
                  <a:pt x="3809" y="44720"/>
                </a:lnTo>
                <a:lnTo>
                  <a:pt x="19049" y="44720"/>
                </a:lnTo>
                <a:lnTo>
                  <a:pt x="19049" y="36207"/>
                </a:lnTo>
                <a:lnTo>
                  <a:pt x="20970" y="30492"/>
                </a:lnTo>
                <a:lnTo>
                  <a:pt x="22859" y="26682"/>
                </a:lnTo>
                <a:lnTo>
                  <a:pt x="26669" y="18038"/>
                </a:lnTo>
                <a:lnTo>
                  <a:pt x="34289" y="14228"/>
                </a:lnTo>
                <a:lnTo>
                  <a:pt x="78329" y="14228"/>
                </a:lnTo>
                <a:lnTo>
                  <a:pt x="76230" y="11429"/>
                </a:lnTo>
                <a:lnTo>
                  <a:pt x="70623" y="6429"/>
                </a:lnTo>
                <a:lnTo>
                  <a:pt x="63787" y="2857"/>
                </a:lnTo>
                <a:lnTo>
                  <a:pt x="55545" y="714"/>
                </a:lnTo>
                <a:lnTo>
                  <a:pt x="457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6849770" y="5155478"/>
            <a:ext cx="113664" cy="159385"/>
          </a:xfrm>
          <a:custGeom>
            <a:avLst/>
            <a:gdLst/>
            <a:ahLst/>
            <a:cxnLst/>
            <a:rect l="l" t="t" r="r" b="b"/>
            <a:pathLst>
              <a:path w="113665" h="159385">
                <a:moveTo>
                  <a:pt x="89580" y="120085"/>
                </a:moveTo>
                <a:lnTo>
                  <a:pt x="69524" y="120085"/>
                </a:lnTo>
                <a:lnTo>
                  <a:pt x="69524" y="159160"/>
                </a:lnTo>
                <a:lnTo>
                  <a:pt x="89580" y="159160"/>
                </a:lnTo>
                <a:lnTo>
                  <a:pt x="89580" y="120085"/>
                </a:lnTo>
                <a:close/>
              </a:path>
              <a:path w="113665" h="159385">
                <a:moveTo>
                  <a:pt x="89580" y="0"/>
                </a:moveTo>
                <a:lnTo>
                  <a:pt x="72420" y="0"/>
                </a:lnTo>
                <a:lnTo>
                  <a:pt x="0" y="101022"/>
                </a:lnTo>
                <a:lnTo>
                  <a:pt x="0" y="120085"/>
                </a:lnTo>
                <a:lnTo>
                  <a:pt x="113324" y="120085"/>
                </a:lnTo>
                <a:lnTo>
                  <a:pt x="113324" y="102927"/>
                </a:lnTo>
                <a:lnTo>
                  <a:pt x="18044" y="102927"/>
                </a:lnTo>
                <a:lnTo>
                  <a:pt x="69524" y="30501"/>
                </a:lnTo>
                <a:lnTo>
                  <a:pt x="89580" y="30501"/>
                </a:lnTo>
                <a:lnTo>
                  <a:pt x="89580" y="0"/>
                </a:lnTo>
                <a:close/>
              </a:path>
              <a:path w="113665" h="159385">
                <a:moveTo>
                  <a:pt x="89580" y="30501"/>
                </a:moveTo>
                <a:lnTo>
                  <a:pt x="69524" y="30501"/>
                </a:lnTo>
                <a:lnTo>
                  <a:pt x="69524" y="102927"/>
                </a:lnTo>
                <a:lnTo>
                  <a:pt x="89580" y="102927"/>
                </a:lnTo>
                <a:lnTo>
                  <a:pt x="89580" y="305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6991684" y="5302727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2890" y="0"/>
                </a:lnTo>
              </a:path>
            </a:pathLst>
          </a:custGeom>
          <a:ln w="23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7042251" y="5158334"/>
            <a:ext cx="111760" cy="156845"/>
          </a:xfrm>
          <a:custGeom>
            <a:avLst/>
            <a:gdLst/>
            <a:ahLst/>
            <a:cxnLst/>
            <a:rect l="l" t="t" r="r" b="b"/>
            <a:pathLst>
              <a:path w="111759" h="156845">
                <a:moveTo>
                  <a:pt x="111434" y="0"/>
                </a:moveTo>
                <a:lnTo>
                  <a:pt x="0" y="0"/>
                </a:lnTo>
                <a:lnTo>
                  <a:pt x="0" y="20016"/>
                </a:lnTo>
                <a:lnTo>
                  <a:pt x="88574" y="20016"/>
                </a:lnTo>
                <a:lnTo>
                  <a:pt x="81828" y="27795"/>
                </a:lnTo>
                <a:lnTo>
                  <a:pt x="56174" y="65769"/>
                </a:lnTo>
                <a:lnTo>
                  <a:pt x="35234" y="110681"/>
                </a:lnTo>
                <a:lnTo>
                  <a:pt x="22890" y="156304"/>
                </a:lnTo>
                <a:lnTo>
                  <a:pt x="44744" y="156304"/>
                </a:lnTo>
                <a:lnTo>
                  <a:pt x="47434" y="145031"/>
                </a:lnTo>
                <a:lnTo>
                  <a:pt x="49777" y="135457"/>
                </a:lnTo>
                <a:lnTo>
                  <a:pt x="63923" y="93295"/>
                </a:lnTo>
                <a:lnTo>
                  <a:pt x="68610" y="82914"/>
                </a:lnTo>
                <a:lnTo>
                  <a:pt x="73246" y="72376"/>
                </a:lnTo>
                <a:lnTo>
                  <a:pt x="96587" y="34312"/>
                </a:lnTo>
                <a:lnTo>
                  <a:pt x="111434" y="17157"/>
                </a:lnTo>
                <a:lnTo>
                  <a:pt x="1114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7169932" y="5155478"/>
            <a:ext cx="109855" cy="164465"/>
          </a:xfrm>
          <a:custGeom>
            <a:avLst/>
            <a:gdLst/>
            <a:ahLst/>
            <a:cxnLst/>
            <a:rect l="l" t="t" r="r" b="b"/>
            <a:pathLst>
              <a:path w="109854" h="164464">
                <a:moveTo>
                  <a:pt x="54406" y="0"/>
                </a:moveTo>
                <a:lnTo>
                  <a:pt x="17801" y="16238"/>
                </a:lnTo>
                <a:lnTo>
                  <a:pt x="1562" y="57779"/>
                </a:lnTo>
                <a:lnTo>
                  <a:pt x="0" y="82914"/>
                </a:lnTo>
                <a:lnTo>
                  <a:pt x="460" y="96173"/>
                </a:lnTo>
                <a:lnTo>
                  <a:pt x="11460" y="139147"/>
                </a:lnTo>
                <a:lnTo>
                  <a:pt x="54406" y="163924"/>
                </a:lnTo>
                <a:lnTo>
                  <a:pt x="66289" y="162673"/>
                </a:lnTo>
                <a:lnTo>
                  <a:pt x="76807" y="158952"/>
                </a:lnTo>
                <a:lnTo>
                  <a:pt x="85955" y="152807"/>
                </a:lnTo>
                <a:lnTo>
                  <a:pt x="92333" y="145816"/>
                </a:lnTo>
                <a:lnTo>
                  <a:pt x="54406" y="145816"/>
                </a:lnTo>
                <a:lnTo>
                  <a:pt x="45122" y="144387"/>
                </a:lnTo>
                <a:lnTo>
                  <a:pt x="22406" y="105548"/>
                </a:lnTo>
                <a:lnTo>
                  <a:pt x="20970" y="83865"/>
                </a:lnTo>
                <a:lnTo>
                  <a:pt x="21516" y="68483"/>
                </a:lnTo>
                <a:lnTo>
                  <a:pt x="34433" y="27354"/>
                </a:lnTo>
                <a:lnTo>
                  <a:pt x="55290" y="18108"/>
                </a:lnTo>
                <a:lnTo>
                  <a:pt x="93849" y="18108"/>
                </a:lnTo>
                <a:lnTo>
                  <a:pt x="92720" y="16475"/>
                </a:lnTo>
                <a:lnTo>
                  <a:pt x="85001" y="9267"/>
                </a:lnTo>
                <a:lnTo>
                  <a:pt x="76010" y="4119"/>
                </a:lnTo>
                <a:lnTo>
                  <a:pt x="65795" y="1029"/>
                </a:lnTo>
                <a:lnTo>
                  <a:pt x="54406" y="0"/>
                </a:lnTo>
                <a:close/>
              </a:path>
              <a:path w="109854" h="164464">
                <a:moveTo>
                  <a:pt x="93849" y="18108"/>
                </a:moveTo>
                <a:lnTo>
                  <a:pt x="55290" y="18108"/>
                </a:lnTo>
                <a:lnTo>
                  <a:pt x="64030" y="19179"/>
                </a:lnTo>
                <a:lnTo>
                  <a:pt x="71418" y="22395"/>
                </a:lnTo>
                <a:lnTo>
                  <a:pt x="87317" y="67160"/>
                </a:lnTo>
                <a:lnTo>
                  <a:pt x="87690" y="80055"/>
                </a:lnTo>
                <a:lnTo>
                  <a:pt x="87163" y="97209"/>
                </a:lnTo>
                <a:lnTo>
                  <a:pt x="73797" y="137778"/>
                </a:lnTo>
                <a:lnTo>
                  <a:pt x="54406" y="145816"/>
                </a:lnTo>
                <a:lnTo>
                  <a:pt x="92333" y="145816"/>
                </a:lnTo>
                <a:lnTo>
                  <a:pt x="107959" y="103578"/>
                </a:lnTo>
                <a:lnTo>
                  <a:pt x="109667" y="79104"/>
                </a:lnTo>
                <a:lnTo>
                  <a:pt x="109216" y="65960"/>
                </a:lnTo>
                <a:lnTo>
                  <a:pt x="107894" y="54005"/>
                </a:lnTo>
                <a:lnTo>
                  <a:pt x="105743" y="43286"/>
                </a:lnTo>
                <a:lnTo>
                  <a:pt x="102804" y="33848"/>
                </a:lnTo>
                <a:lnTo>
                  <a:pt x="99120" y="25740"/>
                </a:lnTo>
                <a:lnTo>
                  <a:pt x="93849" y="18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7289993" y="5195504"/>
            <a:ext cx="109855" cy="119380"/>
          </a:xfrm>
          <a:custGeom>
            <a:avLst/>
            <a:gdLst/>
            <a:ahLst/>
            <a:cxnLst/>
            <a:rect l="l" t="t" r="r" b="b"/>
            <a:pathLst>
              <a:path w="109854" h="119379">
                <a:moveTo>
                  <a:pt x="28590" y="0"/>
                </a:moveTo>
                <a:lnTo>
                  <a:pt x="1920" y="0"/>
                </a:lnTo>
                <a:lnTo>
                  <a:pt x="41940" y="58140"/>
                </a:lnTo>
                <a:lnTo>
                  <a:pt x="0" y="119134"/>
                </a:lnTo>
                <a:lnTo>
                  <a:pt x="25816" y="119134"/>
                </a:lnTo>
                <a:lnTo>
                  <a:pt x="54406" y="74343"/>
                </a:lnTo>
                <a:lnTo>
                  <a:pt x="78868" y="74343"/>
                </a:lnTo>
                <a:lnTo>
                  <a:pt x="67726" y="58140"/>
                </a:lnTo>
                <a:lnTo>
                  <a:pt x="79067" y="41934"/>
                </a:lnTo>
                <a:lnTo>
                  <a:pt x="55290" y="41934"/>
                </a:lnTo>
                <a:lnTo>
                  <a:pt x="28590" y="0"/>
                </a:lnTo>
                <a:close/>
              </a:path>
              <a:path w="109854" h="119379">
                <a:moveTo>
                  <a:pt x="78868" y="74343"/>
                </a:moveTo>
                <a:lnTo>
                  <a:pt x="54406" y="74343"/>
                </a:lnTo>
                <a:lnTo>
                  <a:pt x="83880" y="119134"/>
                </a:lnTo>
                <a:lnTo>
                  <a:pt x="109667" y="119134"/>
                </a:lnTo>
                <a:lnTo>
                  <a:pt x="78868" y="74343"/>
                </a:lnTo>
                <a:close/>
              </a:path>
              <a:path w="109854" h="119379">
                <a:moveTo>
                  <a:pt x="82997" y="0"/>
                </a:moveTo>
                <a:lnTo>
                  <a:pt x="55290" y="41934"/>
                </a:lnTo>
                <a:lnTo>
                  <a:pt x="79067" y="41934"/>
                </a:lnTo>
                <a:lnTo>
                  <a:pt x="107746" y="954"/>
                </a:lnTo>
                <a:lnTo>
                  <a:pt x="829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7425324" y="5156429"/>
            <a:ext cx="59690" cy="158750"/>
          </a:xfrm>
          <a:custGeom>
            <a:avLst/>
            <a:gdLst/>
            <a:ahLst/>
            <a:cxnLst/>
            <a:rect l="l" t="t" r="r" b="b"/>
            <a:pathLst>
              <a:path w="59690" h="158750">
                <a:moveTo>
                  <a:pt x="59070" y="0"/>
                </a:moveTo>
                <a:lnTo>
                  <a:pt x="42946" y="0"/>
                </a:lnTo>
                <a:lnTo>
                  <a:pt x="40441" y="8401"/>
                </a:lnTo>
                <a:lnTo>
                  <a:pt x="37421" y="15013"/>
                </a:lnTo>
                <a:lnTo>
                  <a:pt x="0" y="30504"/>
                </a:lnTo>
                <a:lnTo>
                  <a:pt x="0" y="45744"/>
                </a:lnTo>
                <a:lnTo>
                  <a:pt x="37216" y="45744"/>
                </a:lnTo>
                <a:lnTo>
                  <a:pt x="37216" y="158209"/>
                </a:lnTo>
                <a:lnTo>
                  <a:pt x="59070" y="158209"/>
                </a:lnTo>
                <a:lnTo>
                  <a:pt x="590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7536881" y="5155478"/>
            <a:ext cx="109855" cy="164465"/>
          </a:xfrm>
          <a:custGeom>
            <a:avLst/>
            <a:gdLst/>
            <a:ahLst/>
            <a:cxnLst/>
            <a:rect l="l" t="t" r="r" b="b"/>
            <a:pathLst>
              <a:path w="109854" h="164464">
                <a:moveTo>
                  <a:pt x="54376" y="0"/>
                </a:moveTo>
                <a:lnTo>
                  <a:pt x="18488" y="16238"/>
                </a:lnTo>
                <a:lnTo>
                  <a:pt x="1992" y="57779"/>
                </a:lnTo>
                <a:lnTo>
                  <a:pt x="0" y="82914"/>
                </a:lnTo>
                <a:lnTo>
                  <a:pt x="457" y="96173"/>
                </a:lnTo>
                <a:lnTo>
                  <a:pt x="11429" y="139147"/>
                </a:lnTo>
                <a:lnTo>
                  <a:pt x="54376" y="163924"/>
                </a:lnTo>
                <a:lnTo>
                  <a:pt x="66270" y="162673"/>
                </a:lnTo>
                <a:lnTo>
                  <a:pt x="76790" y="158952"/>
                </a:lnTo>
                <a:lnTo>
                  <a:pt x="85934" y="152807"/>
                </a:lnTo>
                <a:lnTo>
                  <a:pt x="92306" y="145816"/>
                </a:lnTo>
                <a:lnTo>
                  <a:pt x="54376" y="145816"/>
                </a:lnTo>
                <a:lnTo>
                  <a:pt x="45593" y="144387"/>
                </a:lnTo>
                <a:lnTo>
                  <a:pt x="23271" y="105548"/>
                </a:lnTo>
                <a:lnTo>
                  <a:pt x="21976" y="83865"/>
                </a:lnTo>
                <a:lnTo>
                  <a:pt x="22489" y="68483"/>
                </a:lnTo>
                <a:lnTo>
                  <a:pt x="34419" y="27354"/>
                </a:lnTo>
                <a:lnTo>
                  <a:pt x="56266" y="18108"/>
                </a:lnTo>
                <a:lnTo>
                  <a:pt x="94228" y="18108"/>
                </a:lnTo>
                <a:lnTo>
                  <a:pt x="93187" y="16475"/>
                </a:lnTo>
                <a:lnTo>
                  <a:pt x="85716" y="9267"/>
                </a:lnTo>
                <a:lnTo>
                  <a:pt x="76725" y="4119"/>
                </a:lnTo>
                <a:lnTo>
                  <a:pt x="66262" y="1029"/>
                </a:lnTo>
                <a:lnTo>
                  <a:pt x="54376" y="0"/>
                </a:lnTo>
                <a:close/>
              </a:path>
              <a:path w="109854" h="164464">
                <a:moveTo>
                  <a:pt x="94228" y="18108"/>
                </a:moveTo>
                <a:lnTo>
                  <a:pt x="56266" y="18108"/>
                </a:lnTo>
                <a:lnTo>
                  <a:pt x="64810" y="19179"/>
                </a:lnTo>
                <a:lnTo>
                  <a:pt x="71955" y="22395"/>
                </a:lnTo>
                <a:lnTo>
                  <a:pt x="88149" y="67160"/>
                </a:lnTo>
                <a:lnTo>
                  <a:pt x="88666" y="80055"/>
                </a:lnTo>
                <a:lnTo>
                  <a:pt x="88106" y="97209"/>
                </a:lnTo>
                <a:lnTo>
                  <a:pt x="74328" y="137778"/>
                </a:lnTo>
                <a:lnTo>
                  <a:pt x="54376" y="145816"/>
                </a:lnTo>
                <a:lnTo>
                  <a:pt x="92306" y="145816"/>
                </a:lnTo>
                <a:lnTo>
                  <a:pt x="108183" y="103578"/>
                </a:lnTo>
                <a:lnTo>
                  <a:pt x="109636" y="79104"/>
                </a:lnTo>
                <a:lnTo>
                  <a:pt x="109271" y="65960"/>
                </a:lnTo>
                <a:lnTo>
                  <a:pt x="108118" y="54005"/>
                </a:lnTo>
                <a:lnTo>
                  <a:pt x="106094" y="43286"/>
                </a:lnTo>
                <a:lnTo>
                  <a:pt x="103113" y="33848"/>
                </a:lnTo>
                <a:lnTo>
                  <a:pt x="99090" y="25740"/>
                </a:lnTo>
                <a:lnTo>
                  <a:pt x="94228" y="18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7665567" y="5176927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3830" y="0"/>
                </a:lnTo>
              </a:path>
            </a:pathLst>
          </a:custGeom>
          <a:ln w="162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7722747" y="5101160"/>
            <a:ext cx="86995" cy="125095"/>
          </a:xfrm>
          <a:custGeom>
            <a:avLst/>
            <a:gdLst/>
            <a:ahLst/>
            <a:cxnLst/>
            <a:rect l="l" t="t" r="r" b="b"/>
            <a:pathLst>
              <a:path w="86995" h="125095">
                <a:moveTo>
                  <a:pt x="78373" y="14289"/>
                </a:moveTo>
                <a:lnTo>
                  <a:pt x="52334" y="14289"/>
                </a:lnTo>
                <a:lnTo>
                  <a:pt x="58064" y="16194"/>
                </a:lnTo>
                <a:lnTo>
                  <a:pt x="66690" y="24777"/>
                </a:lnTo>
                <a:lnTo>
                  <a:pt x="69494" y="30492"/>
                </a:lnTo>
                <a:lnTo>
                  <a:pt x="69494" y="44793"/>
                </a:lnTo>
                <a:lnTo>
                  <a:pt x="66690" y="49554"/>
                </a:lnTo>
                <a:lnTo>
                  <a:pt x="61874" y="54318"/>
                </a:lnTo>
                <a:lnTo>
                  <a:pt x="59070" y="58128"/>
                </a:lnTo>
                <a:lnTo>
                  <a:pt x="53339" y="60996"/>
                </a:lnTo>
                <a:lnTo>
                  <a:pt x="46634" y="65760"/>
                </a:lnTo>
                <a:lnTo>
                  <a:pt x="29474" y="75285"/>
                </a:lnTo>
                <a:lnTo>
                  <a:pt x="2209" y="109955"/>
                </a:lnTo>
                <a:lnTo>
                  <a:pt x="0" y="124849"/>
                </a:lnTo>
                <a:lnTo>
                  <a:pt x="85740" y="124849"/>
                </a:lnTo>
                <a:lnTo>
                  <a:pt x="85740" y="110550"/>
                </a:lnTo>
                <a:lnTo>
                  <a:pt x="18044" y="110550"/>
                </a:lnTo>
                <a:lnTo>
                  <a:pt x="19049" y="103881"/>
                </a:lnTo>
                <a:lnTo>
                  <a:pt x="22859" y="98154"/>
                </a:lnTo>
                <a:lnTo>
                  <a:pt x="28590" y="93393"/>
                </a:lnTo>
                <a:lnTo>
                  <a:pt x="36210" y="87678"/>
                </a:lnTo>
                <a:lnTo>
                  <a:pt x="41909" y="84819"/>
                </a:lnTo>
                <a:lnTo>
                  <a:pt x="54254" y="78141"/>
                </a:lnTo>
                <a:lnTo>
                  <a:pt x="83922" y="51460"/>
                </a:lnTo>
                <a:lnTo>
                  <a:pt x="86654" y="37161"/>
                </a:lnTo>
                <a:lnTo>
                  <a:pt x="85955" y="30193"/>
                </a:lnTo>
                <a:lnTo>
                  <a:pt x="83922" y="23581"/>
                </a:lnTo>
                <a:lnTo>
                  <a:pt x="80649" y="17325"/>
                </a:lnTo>
                <a:lnTo>
                  <a:pt x="78373" y="14289"/>
                </a:lnTo>
                <a:close/>
              </a:path>
              <a:path w="86995" h="125095">
                <a:moveTo>
                  <a:pt x="45719" y="0"/>
                </a:moveTo>
                <a:lnTo>
                  <a:pt x="9540" y="18099"/>
                </a:lnTo>
                <a:lnTo>
                  <a:pt x="3809" y="44793"/>
                </a:lnTo>
                <a:lnTo>
                  <a:pt x="19049" y="44793"/>
                </a:lnTo>
                <a:lnTo>
                  <a:pt x="19058" y="37135"/>
                </a:lnTo>
                <a:lnTo>
                  <a:pt x="20970" y="31446"/>
                </a:lnTo>
                <a:lnTo>
                  <a:pt x="22859" y="26682"/>
                </a:lnTo>
                <a:lnTo>
                  <a:pt x="26669" y="18099"/>
                </a:lnTo>
                <a:lnTo>
                  <a:pt x="34289" y="14289"/>
                </a:lnTo>
                <a:lnTo>
                  <a:pt x="78373" y="14289"/>
                </a:lnTo>
                <a:lnTo>
                  <a:pt x="76230" y="11429"/>
                </a:lnTo>
                <a:lnTo>
                  <a:pt x="70623" y="6429"/>
                </a:lnTo>
                <a:lnTo>
                  <a:pt x="63787" y="2857"/>
                </a:lnTo>
                <a:lnTo>
                  <a:pt x="55545" y="714"/>
                </a:lnTo>
                <a:lnTo>
                  <a:pt x="457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6850684" y="4782836"/>
            <a:ext cx="111125" cy="160655"/>
          </a:xfrm>
          <a:custGeom>
            <a:avLst/>
            <a:gdLst/>
            <a:ahLst/>
            <a:cxnLst/>
            <a:rect l="l" t="t" r="r" b="b"/>
            <a:pathLst>
              <a:path w="111125" h="160654">
                <a:moveTo>
                  <a:pt x="99403" y="18120"/>
                </a:moveTo>
                <a:lnTo>
                  <a:pt x="66690" y="18120"/>
                </a:lnTo>
                <a:lnTo>
                  <a:pt x="74310" y="20979"/>
                </a:lnTo>
                <a:lnTo>
                  <a:pt x="85740" y="32409"/>
                </a:lnTo>
                <a:lnTo>
                  <a:pt x="87660" y="39075"/>
                </a:lnTo>
                <a:lnTo>
                  <a:pt x="87660" y="56244"/>
                </a:lnTo>
                <a:lnTo>
                  <a:pt x="59070" y="83865"/>
                </a:lnTo>
                <a:lnTo>
                  <a:pt x="37216" y="96261"/>
                </a:lnTo>
                <a:lnTo>
                  <a:pt x="27352" y="102727"/>
                </a:lnTo>
                <a:lnTo>
                  <a:pt x="2884" y="140577"/>
                </a:lnTo>
                <a:lnTo>
                  <a:pt x="0" y="160114"/>
                </a:lnTo>
                <a:lnTo>
                  <a:pt x="109636" y="160114"/>
                </a:lnTo>
                <a:lnTo>
                  <a:pt x="109636" y="141064"/>
                </a:lnTo>
                <a:lnTo>
                  <a:pt x="22859" y="141064"/>
                </a:lnTo>
                <a:lnTo>
                  <a:pt x="24813" y="135350"/>
                </a:lnTo>
                <a:lnTo>
                  <a:pt x="27763" y="129732"/>
                </a:lnTo>
                <a:lnTo>
                  <a:pt x="31599" y="124297"/>
                </a:lnTo>
                <a:lnTo>
                  <a:pt x="36210" y="119134"/>
                </a:lnTo>
                <a:lnTo>
                  <a:pt x="41026" y="116275"/>
                </a:lnTo>
                <a:lnTo>
                  <a:pt x="46756" y="112465"/>
                </a:lnTo>
                <a:lnTo>
                  <a:pt x="53339" y="107704"/>
                </a:lnTo>
                <a:lnTo>
                  <a:pt x="68610" y="99130"/>
                </a:lnTo>
                <a:lnTo>
                  <a:pt x="77890" y="94130"/>
                </a:lnTo>
                <a:lnTo>
                  <a:pt x="85747" y="89227"/>
                </a:lnTo>
                <a:lnTo>
                  <a:pt x="109651" y="56741"/>
                </a:lnTo>
                <a:lnTo>
                  <a:pt x="110520" y="47649"/>
                </a:lnTo>
                <a:lnTo>
                  <a:pt x="109651" y="38704"/>
                </a:lnTo>
                <a:lnTo>
                  <a:pt x="107091" y="30384"/>
                </a:lnTo>
                <a:lnTo>
                  <a:pt x="102908" y="22601"/>
                </a:lnTo>
                <a:lnTo>
                  <a:pt x="99403" y="18120"/>
                </a:lnTo>
                <a:close/>
              </a:path>
              <a:path w="111125" h="160654">
                <a:moveTo>
                  <a:pt x="57180" y="0"/>
                </a:moveTo>
                <a:lnTo>
                  <a:pt x="17399" y="14642"/>
                </a:lnTo>
                <a:lnTo>
                  <a:pt x="3809" y="57195"/>
                </a:lnTo>
                <a:lnTo>
                  <a:pt x="24749" y="57195"/>
                </a:lnTo>
                <a:lnTo>
                  <a:pt x="24749" y="47649"/>
                </a:lnTo>
                <a:lnTo>
                  <a:pt x="26669" y="39075"/>
                </a:lnTo>
                <a:lnTo>
                  <a:pt x="57180" y="18120"/>
                </a:lnTo>
                <a:lnTo>
                  <a:pt x="99403" y="18120"/>
                </a:lnTo>
                <a:lnTo>
                  <a:pt x="97170" y="15264"/>
                </a:lnTo>
                <a:lnTo>
                  <a:pt x="90386" y="8448"/>
                </a:lnTo>
                <a:lnTo>
                  <a:pt x="81461" y="3693"/>
                </a:lnTo>
                <a:lnTo>
                  <a:pt x="70394" y="908"/>
                </a:lnTo>
                <a:lnTo>
                  <a:pt x="571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6991684" y="4930562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2890" y="0"/>
                </a:lnTo>
              </a:path>
            </a:pathLst>
          </a:custGeom>
          <a:ln w="247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7041245" y="4785692"/>
            <a:ext cx="109855" cy="161290"/>
          </a:xfrm>
          <a:custGeom>
            <a:avLst/>
            <a:gdLst/>
            <a:ahLst/>
            <a:cxnLst/>
            <a:rect l="l" t="t" r="r" b="b"/>
            <a:pathLst>
              <a:path w="109854" h="161289">
                <a:moveTo>
                  <a:pt x="20970" y="116278"/>
                </a:moveTo>
                <a:lnTo>
                  <a:pt x="0" y="116278"/>
                </a:lnTo>
                <a:lnTo>
                  <a:pt x="2025" y="126982"/>
                </a:lnTo>
                <a:lnTo>
                  <a:pt x="32887" y="158211"/>
                </a:lnTo>
                <a:lnTo>
                  <a:pt x="51450" y="161068"/>
                </a:lnTo>
                <a:lnTo>
                  <a:pt x="65592" y="159996"/>
                </a:lnTo>
                <a:lnTo>
                  <a:pt x="77834" y="156782"/>
                </a:lnTo>
                <a:lnTo>
                  <a:pt x="88093" y="151424"/>
                </a:lnTo>
                <a:lnTo>
                  <a:pt x="96286" y="143923"/>
                </a:lnTo>
                <a:lnTo>
                  <a:pt x="96936" y="142972"/>
                </a:lnTo>
                <a:lnTo>
                  <a:pt x="47640" y="142972"/>
                </a:lnTo>
                <a:lnTo>
                  <a:pt x="41940" y="142018"/>
                </a:lnTo>
                <a:lnTo>
                  <a:pt x="37246" y="140113"/>
                </a:lnTo>
                <a:lnTo>
                  <a:pt x="30948" y="135982"/>
                </a:lnTo>
                <a:lnTo>
                  <a:pt x="26250" y="130692"/>
                </a:lnTo>
                <a:lnTo>
                  <a:pt x="22981" y="124153"/>
                </a:lnTo>
                <a:lnTo>
                  <a:pt x="20970" y="116278"/>
                </a:lnTo>
                <a:close/>
              </a:path>
              <a:path w="109854" h="161289">
                <a:moveTo>
                  <a:pt x="98609" y="72438"/>
                </a:moveTo>
                <a:lnTo>
                  <a:pt x="62880" y="72438"/>
                </a:lnTo>
                <a:lnTo>
                  <a:pt x="71536" y="75294"/>
                </a:lnTo>
                <a:lnTo>
                  <a:pt x="78150" y="81009"/>
                </a:lnTo>
                <a:lnTo>
                  <a:pt x="82622" y="85969"/>
                </a:lnTo>
                <a:lnTo>
                  <a:pt x="85923" y="92094"/>
                </a:lnTo>
                <a:lnTo>
                  <a:pt x="87966" y="99113"/>
                </a:lnTo>
                <a:lnTo>
                  <a:pt x="88666" y="106753"/>
                </a:lnTo>
                <a:lnTo>
                  <a:pt x="88124" y="113718"/>
                </a:lnTo>
                <a:lnTo>
                  <a:pt x="61978" y="142272"/>
                </a:lnTo>
                <a:lnTo>
                  <a:pt x="53370" y="142972"/>
                </a:lnTo>
                <a:lnTo>
                  <a:pt x="96936" y="142972"/>
                </a:lnTo>
                <a:lnTo>
                  <a:pt x="102397" y="134984"/>
                </a:lnTo>
                <a:lnTo>
                  <a:pt x="106539" y="125332"/>
                </a:lnTo>
                <a:lnTo>
                  <a:pt x="108892" y="114969"/>
                </a:lnTo>
                <a:lnTo>
                  <a:pt x="109636" y="103894"/>
                </a:lnTo>
                <a:lnTo>
                  <a:pt x="108721" y="93537"/>
                </a:lnTo>
                <a:lnTo>
                  <a:pt x="105925" y="83989"/>
                </a:lnTo>
                <a:lnTo>
                  <a:pt x="101175" y="75339"/>
                </a:lnTo>
                <a:lnTo>
                  <a:pt x="98609" y="72438"/>
                </a:lnTo>
                <a:close/>
              </a:path>
              <a:path w="109854" h="161289">
                <a:moveTo>
                  <a:pt x="101010" y="0"/>
                </a:moveTo>
                <a:lnTo>
                  <a:pt x="18166" y="0"/>
                </a:lnTo>
                <a:lnTo>
                  <a:pt x="5730" y="85773"/>
                </a:lnTo>
                <a:lnTo>
                  <a:pt x="23896" y="86724"/>
                </a:lnTo>
                <a:lnTo>
                  <a:pt x="26700" y="81963"/>
                </a:lnTo>
                <a:lnTo>
                  <a:pt x="31516" y="79104"/>
                </a:lnTo>
                <a:lnTo>
                  <a:pt x="36210" y="76248"/>
                </a:lnTo>
                <a:lnTo>
                  <a:pt x="41056" y="73389"/>
                </a:lnTo>
                <a:lnTo>
                  <a:pt x="46756" y="72438"/>
                </a:lnTo>
                <a:lnTo>
                  <a:pt x="98609" y="72438"/>
                </a:lnTo>
                <a:lnTo>
                  <a:pt x="94396" y="67674"/>
                </a:lnTo>
                <a:lnTo>
                  <a:pt x="89251" y="63864"/>
                </a:lnTo>
                <a:lnTo>
                  <a:pt x="26700" y="63864"/>
                </a:lnTo>
                <a:lnTo>
                  <a:pt x="33406" y="20028"/>
                </a:lnTo>
                <a:lnTo>
                  <a:pt x="101010" y="20028"/>
                </a:lnTo>
                <a:lnTo>
                  <a:pt x="101010" y="0"/>
                </a:lnTo>
                <a:close/>
              </a:path>
              <a:path w="109854" h="161289">
                <a:moveTo>
                  <a:pt x="57180" y="54339"/>
                </a:moveTo>
                <a:lnTo>
                  <a:pt x="49560" y="54339"/>
                </a:lnTo>
                <a:lnTo>
                  <a:pt x="42946" y="55293"/>
                </a:lnTo>
                <a:lnTo>
                  <a:pt x="37246" y="57198"/>
                </a:lnTo>
                <a:lnTo>
                  <a:pt x="33406" y="59103"/>
                </a:lnTo>
                <a:lnTo>
                  <a:pt x="30510" y="61008"/>
                </a:lnTo>
                <a:lnTo>
                  <a:pt x="26700" y="63864"/>
                </a:lnTo>
                <a:lnTo>
                  <a:pt x="89251" y="63864"/>
                </a:lnTo>
                <a:lnTo>
                  <a:pt x="86699" y="61975"/>
                </a:lnTo>
                <a:lnTo>
                  <a:pt x="77925" y="57793"/>
                </a:lnTo>
                <a:lnTo>
                  <a:pt x="68083" y="55218"/>
                </a:lnTo>
                <a:lnTo>
                  <a:pt x="57180" y="543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7170846" y="4782836"/>
            <a:ext cx="109855" cy="164465"/>
          </a:xfrm>
          <a:custGeom>
            <a:avLst/>
            <a:gdLst/>
            <a:ahLst/>
            <a:cxnLst/>
            <a:rect l="l" t="t" r="r" b="b"/>
            <a:pathLst>
              <a:path w="109854" h="164464">
                <a:moveTo>
                  <a:pt x="58186" y="0"/>
                </a:moveTo>
                <a:lnTo>
                  <a:pt x="19092" y="17515"/>
                </a:lnTo>
                <a:lnTo>
                  <a:pt x="2065" y="62550"/>
                </a:lnTo>
                <a:lnTo>
                  <a:pt x="0" y="89580"/>
                </a:lnTo>
                <a:lnTo>
                  <a:pt x="688" y="104681"/>
                </a:lnTo>
                <a:lnTo>
                  <a:pt x="16245" y="146779"/>
                </a:lnTo>
                <a:lnTo>
                  <a:pt x="55382" y="163924"/>
                </a:lnTo>
                <a:lnTo>
                  <a:pt x="67537" y="162852"/>
                </a:lnTo>
                <a:lnTo>
                  <a:pt x="78261" y="159638"/>
                </a:lnTo>
                <a:lnTo>
                  <a:pt x="87550" y="154280"/>
                </a:lnTo>
                <a:lnTo>
                  <a:pt x="95402" y="146779"/>
                </a:lnTo>
                <a:lnTo>
                  <a:pt x="96112" y="145828"/>
                </a:lnTo>
                <a:lnTo>
                  <a:pt x="56266" y="145828"/>
                </a:lnTo>
                <a:lnTo>
                  <a:pt x="49345" y="145277"/>
                </a:lnTo>
                <a:lnTo>
                  <a:pt x="22981" y="110560"/>
                </a:lnTo>
                <a:lnTo>
                  <a:pt x="23680" y="102519"/>
                </a:lnTo>
                <a:lnTo>
                  <a:pt x="44213" y="77199"/>
                </a:lnTo>
                <a:lnTo>
                  <a:pt x="21092" y="77199"/>
                </a:lnTo>
                <a:lnTo>
                  <a:pt x="31516" y="33360"/>
                </a:lnTo>
                <a:lnTo>
                  <a:pt x="58186" y="17169"/>
                </a:lnTo>
                <a:lnTo>
                  <a:pt x="97759" y="17169"/>
                </a:lnTo>
                <a:lnTo>
                  <a:pt x="95402" y="13359"/>
                </a:lnTo>
                <a:lnTo>
                  <a:pt x="89300" y="7644"/>
                </a:lnTo>
                <a:lnTo>
                  <a:pt x="81080" y="3455"/>
                </a:lnTo>
                <a:lnTo>
                  <a:pt x="70717" y="878"/>
                </a:lnTo>
                <a:lnTo>
                  <a:pt x="58186" y="0"/>
                </a:lnTo>
                <a:close/>
              </a:path>
              <a:path w="109854" h="164464">
                <a:moveTo>
                  <a:pt x="99499" y="76245"/>
                </a:moveTo>
                <a:lnTo>
                  <a:pt x="55382" y="76245"/>
                </a:lnTo>
                <a:lnTo>
                  <a:pt x="63939" y="76945"/>
                </a:lnTo>
                <a:lnTo>
                  <a:pt x="71083" y="78984"/>
                </a:lnTo>
                <a:lnTo>
                  <a:pt x="76791" y="82273"/>
                </a:lnTo>
                <a:lnTo>
                  <a:pt x="81046" y="86724"/>
                </a:lnTo>
                <a:lnTo>
                  <a:pt x="85892" y="94344"/>
                </a:lnTo>
                <a:lnTo>
                  <a:pt x="88666" y="101989"/>
                </a:lnTo>
                <a:lnTo>
                  <a:pt x="88666" y="110560"/>
                </a:lnTo>
                <a:lnTo>
                  <a:pt x="64157" y="145262"/>
                </a:lnTo>
                <a:lnTo>
                  <a:pt x="56266" y="145828"/>
                </a:lnTo>
                <a:lnTo>
                  <a:pt x="96112" y="145828"/>
                </a:lnTo>
                <a:lnTo>
                  <a:pt x="101651" y="138407"/>
                </a:lnTo>
                <a:lnTo>
                  <a:pt x="106097" y="129142"/>
                </a:lnTo>
                <a:lnTo>
                  <a:pt x="108754" y="119165"/>
                </a:lnTo>
                <a:lnTo>
                  <a:pt x="109636" y="108655"/>
                </a:lnTo>
                <a:lnTo>
                  <a:pt x="108592" y="96660"/>
                </a:lnTo>
                <a:lnTo>
                  <a:pt x="105582" y="86369"/>
                </a:lnTo>
                <a:lnTo>
                  <a:pt x="100789" y="77690"/>
                </a:lnTo>
                <a:lnTo>
                  <a:pt x="99499" y="76245"/>
                </a:lnTo>
                <a:close/>
              </a:path>
              <a:path w="109854" h="164464">
                <a:moveTo>
                  <a:pt x="59192" y="58149"/>
                </a:moveTo>
                <a:lnTo>
                  <a:pt x="51572" y="58149"/>
                </a:lnTo>
                <a:lnTo>
                  <a:pt x="44836" y="59100"/>
                </a:lnTo>
                <a:lnTo>
                  <a:pt x="38221" y="61959"/>
                </a:lnTo>
                <a:lnTo>
                  <a:pt x="31516" y="65769"/>
                </a:lnTo>
                <a:lnTo>
                  <a:pt x="25786" y="70530"/>
                </a:lnTo>
                <a:lnTo>
                  <a:pt x="21092" y="77199"/>
                </a:lnTo>
                <a:lnTo>
                  <a:pt x="44213" y="77199"/>
                </a:lnTo>
                <a:lnTo>
                  <a:pt x="46756" y="76245"/>
                </a:lnTo>
                <a:lnTo>
                  <a:pt x="99499" y="76245"/>
                </a:lnTo>
                <a:lnTo>
                  <a:pt x="94396" y="70530"/>
                </a:lnTo>
                <a:lnTo>
                  <a:pt x="86748" y="64980"/>
                </a:lnTo>
                <a:lnTo>
                  <a:pt x="78223" y="61126"/>
                </a:lnTo>
                <a:lnTo>
                  <a:pt x="68983" y="58878"/>
                </a:lnTo>
                <a:lnTo>
                  <a:pt x="59192" y="58149"/>
                </a:lnTo>
                <a:close/>
              </a:path>
              <a:path w="109854" h="164464">
                <a:moveTo>
                  <a:pt x="97759" y="17169"/>
                </a:moveTo>
                <a:lnTo>
                  <a:pt x="68732" y="17169"/>
                </a:lnTo>
                <a:lnTo>
                  <a:pt x="75346" y="20979"/>
                </a:lnTo>
                <a:lnTo>
                  <a:pt x="80163" y="27646"/>
                </a:lnTo>
                <a:lnTo>
                  <a:pt x="82966" y="31455"/>
                </a:lnTo>
                <a:lnTo>
                  <a:pt x="84856" y="36219"/>
                </a:lnTo>
                <a:lnTo>
                  <a:pt x="85892" y="41934"/>
                </a:lnTo>
                <a:lnTo>
                  <a:pt x="105826" y="41934"/>
                </a:lnTo>
                <a:lnTo>
                  <a:pt x="105127" y="34790"/>
                </a:lnTo>
                <a:lnTo>
                  <a:pt x="103094" y="27645"/>
                </a:lnTo>
                <a:lnTo>
                  <a:pt x="99821" y="20503"/>
                </a:lnTo>
                <a:lnTo>
                  <a:pt x="97759" y="17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7289993" y="4823816"/>
            <a:ext cx="109855" cy="119380"/>
          </a:xfrm>
          <a:custGeom>
            <a:avLst/>
            <a:gdLst/>
            <a:ahLst/>
            <a:cxnLst/>
            <a:rect l="l" t="t" r="r" b="b"/>
            <a:pathLst>
              <a:path w="109854" h="119379">
                <a:moveTo>
                  <a:pt x="28590" y="0"/>
                </a:moveTo>
                <a:lnTo>
                  <a:pt x="1920" y="0"/>
                </a:lnTo>
                <a:lnTo>
                  <a:pt x="41940" y="58149"/>
                </a:lnTo>
                <a:lnTo>
                  <a:pt x="0" y="119134"/>
                </a:lnTo>
                <a:lnTo>
                  <a:pt x="25816" y="119134"/>
                </a:lnTo>
                <a:lnTo>
                  <a:pt x="54406" y="74343"/>
                </a:lnTo>
                <a:lnTo>
                  <a:pt x="78863" y="74343"/>
                </a:lnTo>
                <a:lnTo>
                  <a:pt x="67726" y="58149"/>
                </a:lnTo>
                <a:lnTo>
                  <a:pt x="78886" y="41934"/>
                </a:lnTo>
                <a:lnTo>
                  <a:pt x="55290" y="41934"/>
                </a:lnTo>
                <a:lnTo>
                  <a:pt x="28590" y="0"/>
                </a:lnTo>
                <a:close/>
              </a:path>
              <a:path w="109854" h="119379">
                <a:moveTo>
                  <a:pt x="78863" y="74343"/>
                </a:moveTo>
                <a:lnTo>
                  <a:pt x="54406" y="74343"/>
                </a:lnTo>
                <a:lnTo>
                  <a:pt x="83880" y="119134"/>
                </a:lnTo>
                <a:lnTo>
                  <a:pt x="109667" y="119134"/>
                </a:lnTo>
                <a:lnTo>
                  <a:pt x="78863" y="74343"/>
                </a:lnTo>
                <a:close/>
              </a:path>
              <a:path w="109854" h="119379">
                <a:moveTo>
                  <a:pt x="107746" y="0"/>
                </a:moveTo>
                <a:lnTo>
                  <a:pt x="82997" y="0"/>
                </a:lnTo>
                <a:lnTo>
                  <a:pt x="55290" y="41934"/>
                </a:lnTo>
                <a:lnTo>
                  <a:pt x="78886" y="41934"/>
                </a:lnTo>
                <a:lnTo>
                  <a:pt x="1077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7425324" y="4783787"/>
            <a:ext cx="59690" cy="159385"/>
          </a:xfrm>
          <a:custGeom>
            <a:avLst/>
            <a:gdLst/>
            <a:ahLst/>
            <a:cxnLst/>
            <a:rect l="l" t="t" r="r" b="b"/>
            <a:pathLst>
              <a:path w="59690" h="159385">
                <a:moveTo>
                  <a:pt x="59070" y="0"/>
                </a:moveTo>
                <a:lnTo>
                  <a:pt x="42946" y="0"/>
                </a:lnTo>
                <a:lnTo>
                  <a:pt x="40441" y="8423"/>
                </a:lnTo>
                <a:lnTo>
                  <a:pt x="37421" y="15143"/>
                </a:lnTo>
                <a:lnTo>
                  <a:pt x="0" y="30504"/>
                </a:lnTo>
                <a:lnTo>
                  <a:pt x="0" y="45744"/>
                </a:lnTo>
                <a:lnTo>
                  <a:pt x="37216" y="45744"/>
                </a:lnTo>
                <a:lnTo>
                  <a:pt x="37216" y="159163"/>
                </a:lnTo>
                <a:lnTo>
                  <a:pt x="59070" y="159163"/>
                </a:lnTo>
                <a:lnTo>
                  <a:pt x="590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7536881" y="4783787"/>
            <a:ext cx="109855" cy="163195"/>
          </a:xfrm>
          <a:custGeom>
            <a:avLst/>
            <a:gdLst/>
            <a:ahLst/>
            <a:cxnLst/>
            <a:rect l="l" t="t" r="r" b="b"/>
            <a:pathLst>
              <a:path w="109854" h="163195">
                <a:moveTo>
                  <a:pt x="54376" y="0"/>
                </a:moveTo>
                <a:lnTo>
                  <a:pt x="18488" y="15822"/>
                </a:lnTo>
                <a:lnTo>
                  <a:pt x="1992" y="57425"/>
                </a:lnTo>
                <a:lnTo>
                  <a:pt x="0" y="82914"/>
                </a:lnTo>
                <a:lnTo>
                  <a:pt x="457" y="96170"/>
                </a:lnTo>
                <a:lnTo>
                  <a:pt x="11429" y="138196"/>
                </a:lnTo>
                <a:lnTo>
                  <a:pt x="43498" y="162043"/>
                </a:lnTo>
                <a:lnTo>
                  <a:pt x="54376" y="162973"/>
                </a:lnTo>
                <a:lnTo>
                  <a:pt x="66270" y="161815"/>
                </a:lnTo>
                <a:lnTo>
                  <a:pt x="76790" y="158278"/>
                </a:lnTo>
                <a:lnTo>
                  <a:pt x="85934" y="152269"/>
                </a:lnTo>
                <a:lnTo>
                  <a:pt x="92633" y="144877"/>
                </a:lnTo>
                <a:lnTo>
                  <a:pt x="54376" y="144877"/>
                </a:lnTo>
                <a:lnTo>
                  <a:pt x="45593" y="143446"/>
                </a:lnTo>
                <a:lnTo>
                  <a:pt x="23271" y="104963"/>
                </a:lnTo>
                <a:lnTo>
                  <a:pt x="21976" y="82914"/>
                </a:lnTo>
                <a:lnTo>
                  <a:pt x="22489" y="68087"/>
                </a:lnTo>
                <a:lnTo>
                  <a:pt x="34419" y="26813"/>
                </a:lnTo>
                <a:lnTo>
                  <a:pt x="56266" y="17169"/>
                </a:lnTo>
                <a:lnTo>
                  <a:pt x="94186" y="17169"/>
                </a:lnTo>
                <a:lnTo>
                  <a:pt x="93187" y="15618"/>
                </a:lnTo>
                <a:lnTo>
                  <a:pt x="85716" y="8646"/>
                </a:lnTo>
                <a:lnTo>
                  <a:pt x="76725" y="3781"/>
                </a:lnTo>
                <a:lnTo>
                  <a:pt x="66262" y="929"/>
                </a:lnTo>
                <a:lnTo>
                  <a:pt x="54376" y="0"/>
                </a:lnTo>
                <a:close/>
              </a:path>
              <a:path w="109854" h="163195">
                <a:moveTo>
                  <a:pt x="94186" y="17169"/>
                </a:moveTo>
                <a:lnTo>
                  <a:pt x="56266" y="17169"/>
                </a:lnTo>
                <a:lnTo>
                  <a:pt x="64810" y="18390"/>
                </a:lnTo>
                <a:lnTo>
                  <a:pt x="71955" y="21932"/>
                </a:lnTo>
                <a:lnTo>
                  <a:pt x="88149" y="67032"/>
                </a:lnTo>
                <a:lnTo>
                  <a:pt x="88666" y="80058"/>
                </a:lnTo>
                <a:lnTo>
                  <a:pt x="88106" y="97217"/>
                </a:lnTo>
                <a:lnTo>
                  <a:pt x="74328" y="137231"/>
                </a:lnTo>
                <a:lnTo>
                  <a:pt x="54376" y="144877"/>
                </a:lnTo>
                <a:lnTo>
                  <a:pt x="92633" y="144877"/>
                </a:lnTo>
                <a:lnTo>
                  <a:pt x="108183" y="103249"/>
                </a:lnTo>
                <a:lnTo>
                  <a:pt x="109636" y="79104"/>
                </a:lnTo>
                <a:lnTo>
                  <a:pt x="109271" y="65957"/>
                </a:lnTo>
                <a:lnTo>
                  <a:pt x="108118" y="53950"/>
                </a:lnTo>
                <a:lnTo>
                  <a:pt x="106094" y="43085"/>
                </a:lnTo>
                <a:lnTo>
                  <a:pt x="103113" y="33364"/>
                </a:lnTo>
                <a:lnTo>
                  <a:pt x="99090" y="24789"/>
                </a:lnTo>
                <a:lnTo>
                  <a:pt x="94186" y="17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7665567" y="4804291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3830" y="0"/>
                </a:lnTo>
              </a:path>
            </a:pathLst>
          </a:custGeom>
          <a:ln w="16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7722747" y="4729447"/>
            <a:ext cx="86995" cy="125095"/>
          </a:xfrm>
          <a:custGeom>
            <a:avLst/>
            <a:gdLst/>
            <a:ahLst/>
            <a:cxnLst/>
            <a:rect l="l" t="t" r="r" b="b"/>
            <a:pathLst>
              <a:path w="86995" h="125095">
                <a:moveTo>
                  <a:pt x="78411" y="14346"/>
                </a:moveTo>
                <a:lnTo>
                  <a:pt x="52334" y="14346"/>
                </a:lnTo>
                <a:lnTo>
                  <a:pt x="58064" y="16218"/>
                </a:lnTo>
                <a:lnTo>
                  <a:pt x="62880" y="20028"/>
                </a:lnTo>
                <a:lnTo>
                  <a:pt x="66690" y="24813"/>
                </a:lnTo>
                <a:lnTo>
                  <a:pt x="69494" y="30528"/>
                </a:lnTo>
                <a:lnTo>
                  <a:pt x="69494" y="43863"/>
                </a:lnTo>
                <a:lnTo>
                  <a:pt x="66690" y="49578"/>
                </a:lnTo>
                <a:lnTo>
                  <a:pt x="61874" y="54339"/>
                </a:lnTo>
                <a:lnTo>
                  <a:pt x="59070" y="57198"/>
                </a:lnTo>
                <a:lnTo>
                  <a:pt x="53339" y="61008"/>
                </a:lnTo>
                <a:lnTo>
                  <a:pt x="46634" y="65794"/>
                </a:lnTo>
                <a:lnTo>
                  <a:pt x="29474" y="75319"/>
                </a:lnTo>
                <a:lnTo>
                  <a:pt x="2209" y="109978"/>
                </a:lnTo>
                <a:lnTo>
                  <a:pt x="0" y="124873"/>
                </a:lnTo>
                <a:lnTo>
                  <a:pt x="85740" y="124873"/>
                </a:lnTo>
                <a:lnTo>
                  <a:pt x="85740" y="109633"/>
                </a:lnTo>
                <a:lnTo>
                  <a:pt x="18044" y="109633"/>
                </a:lnTo>
                <a:lnTo>
                  <a:pt x="19049" y="103894"/>
                </a:lnTo>
                <a:lnTo>
                  <a:pt x="54254" y="77224"/>
                </a:lnTo>
                <a:lnTo>
                  <a:pt x="61455" y="73116"/>
                </a:lnTo>
                <a:lnTo>
                  <a:pt x="86654" y="37194"/>
                </a:lnTo>
                <a:lnTo>
                  <a:pt x="85955" y="30225"/>
                </a:lnTo>
                <a:lnTo>
                  <a:pt x="83922" y="23607"/>
                </a:lnTo>
                <a:lnTo>
                  <a:pt x="80649" y="17341"/>
                </a:lnTo>
                <a:lnTo>
                  <a:pt x="78411" y="14346"/>
                </a:lnTo>
                <a:close/>
              </a:path>
              <a:path w="86995" h="125095">
                <a:moveTo>
                  <a:pt x="45719" y="0"/>
                </a:moveTo>
                <a:lnTo>
                  <a:pt x="9540" y="18123"/>
                </a:lnTo>
                <a:lnTo>
                  <a:pt x="3809" y="44814"/>
                </a:lnTo>
                <a:lnTo>
                  <a:pt x="19049" y="44814"/>
                </a:lnTo>
                <a:lnTo>
                  <a:pt x="19049" y="36243"/>
                </a:lnTo>
                <a:lnTo>
                  <a:pt x="20970" y="30528"/>
                </a:lnTo>
                <a:lnTo>
                  <a:pt x="22859" y="26718"/>
                </a:lnTo>
                <a:lnTo>
                  <a:pt x="26669" y="18123"/>
                </a:lnTo>
                <a:lnTo>
                  <a:pt x="34289" y="14346"/>
                </a:lnTo>
                <a:lnTo>
                  <a:pt x="78411" y="14346"/>
                </a:lnTo>
                <a:lnTo>
                  <a:pt x="76230" y="11429"/>
                </a:lnTo>
                <a:lnTo>
                  <a:pt x="70623" y="6429"/>
                </a:lnTo>
                <a:lnTo>
                  <a:pt x="63787" y="2857"/>
                </a:lnTo>
                <a:lnTo>
                  <a:pt x="55545" y="714"/>
                </a:lnTo>
                <a:lnTo>
                  <a:pt x="457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6838339" y="4453140"/>
            <a:ext cx="111125" cy="160655"/>
          </a:xfrm>
          <a:custGeom>
            <a:avLst/>
            <a:gdLst/>
            <a:ahLst/>
            <a:cxnLst/>
            <a:rect l="l" t="t" r="r" b="b"/>
            <a:pathLst>
              <a:path w="111125" h="160654">
                <a:moveTo>
                  <a:pt x="100717" y="19062"/>
                </a:moveTo>
                <a:lnTo>
                  <a:pt x="66720" y="19062"/>
                </a:lnTo>
                <a:lnTo>
                  <a:pt x="74340" y="21860"/>
                </a:lnTo>
                <a:lnTo>
                  <a:pt x="80040" y="26682"/>
                </a:lnTo>
                <a:lnTo>
                  <a:pt x="85770" y="32397"/>
                </a:lnTo>
                <a:lnTo>
                  <a:pt x="88574" y="40017"/>
                </a:lnTo>
                <a:lnTo>
                  <a:pt x="88574" y="57174"/>
                </a:lnTo>
                <a:lnTo>
                  <a:pt x="59100" y="84737"/>
                </a:lnTo>
                <a:lnTo>
                  <a:pt x="38130" y="96167"/>
                </a:lnTo>
                <a:lnTo>
                  <a:pt x="28126" y="102815"/>
                </a:lnTo>
                <a:lnTo>
                  <a:pt x="2823" y="140982"/>
                </a:lnTo>
                <a:lnTo>
                  <a:pt x="0" y="160068"/>
                </a:lnTo>
                <a:lnTo>
                  <a:pt x="109514" y="160068"/>
                </a:lnTo>
                <a:lnTo>
                  <a:pt x="109514" y="141018"/>
                </a:lnTo>
                <a:lnTo>
                  <a:pt x="22859" y="141018"/>
                </a:lnTo>
                <a:lnTo>
                  <a:pt x="24780" y="133386"/>
                </a:lnTo>
                <a:lnTo>
                  <a:pt x="29474" y="126659"/>
                </a:lnTo>
                <a:lnTo>
                  <a:pt x="37094" y="120051"/>
                </a:lnTo>
                <a:lnTo>
                  <a:pt x="40934" y="116241"/>
                </a:lnTo>
                <a:lnTo>
                  <a:pt x="46634" y="112431"/>
                </a:lnTo>
                <a:lnTo>
                  <a:pt x="78281" y="94464"/>
                </a:lnTo>
                <a:lnTo>
                  <a:pt x="86105" y="89403"/>
                </a:lnTo>
                <a:lnTo>
                  <a:pt x="109660" y="57135"/>
                </a:lnTo>
                <a:lnTo>
                  <a:pt x="110550" y="47649"/>
                </a:lnTo>
                <a:lnTo>
                  <a:pt x="109674" y="39099"/>
                </a:lnTo>
                <a:lnTo>
                  <a:pt x="107175" y="30731"/>
                </a:lnTo>
                <a:lnTo>
                  <a:pt x="103247" y="22723"/>
                </a:lnTo>
                <a:lnTo>
                  <a:pt x="100717" y="19062"/>
                </a:lnTo>
                <a:close/>
              </a:path>
              <a:path w="111125" h="160654">
                <a:moveTo>
                  <a:pt x="58064" y="0"/>
                </a:moveTo>
                <a:lnTo>
                  <a:pt x="18313" y="15098"/>
                </a:lnTo>
                <a:lnTo>
                  <a:pt x="3809" y="57174"/>
                </a:lnTo>
                <a:lnTo>
                  <a:pt x="24780" y="57174"/>
                </a:lnTo>
                <a:lnTo>
                  <a:pt x="24808" y="47537"/>
                </a:lnTo>
                <a:lnTo>
                  <a:pt x="26669" y="40017"/>
                </a:lnTo>
                <a:lnTo>
                  <a:pt x="58064" y="19062"/>
                </a:lnTo>
                <a:lnTo>
                  <a:pt x="100717" y="19062"/>
                </a:lnTo>
                <a:lnTo>
                  <a:pt x="98084" y="15252"/>
                </a:lnTo>
                <a:lnTo>
                  <a:pt x="90798" y="8850"/>
                </a:lnTo>
                <a:lnTo>
                  <a:pt x="81697" y="4054"/>
                </a:lnTo>
                <a:lnTo>
                  <a:pt x="70785" y="1043"/>
                </a:lnTo>
                <a:lnTo>
                  <a:pt x="580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6977481" y="4601266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743" y="0"/>
                </a:lnTo>
              </a:path>
            </a:pathLst>
          </a:custGeom>
          <a:ln w="23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7028931" y="4454033"/>
            <a:ext cx="111125" cy="164465"/>
          </a:xfrm>
          <a:custGeom>
            <a:avLst/>
            <a:gdLst/>
            <a:ahLst/>
            <a:cxnLst/>
            <a:rect l="l" t="t" r="r" b="b"/>
            <a:pathLst>
              <a:path w="111125" h="164464">
                <a:moveTo>
                  <a:pt x="55260" y="0"/>
                </a:moveTo>
                <a:lnTo>
                  <a:pt x="18670" y="16263"/>
                </a:lnTo>
                <a:lnTo>
                  <a:pt x="2004" y="57771"/>
                </a:lnTo>
                <a:lnTo>
                  <a:pt x="0" y="82951"/>
                </a:lnTo>
                <a:lnTo>
                  <a:pt x="464" y="96207"/>
                </a:lnTo>
                <a:lnTo>
                  <a:pt x="12313" y="139101"/>
                </a:lnTo>
                <a:lnTo>
                  <a:pt x="54254" y="163875"/>
                </a:lnTo>
                <a:lnTo>
                  <a:pt x="66639" y="162631"/>
                </a:lnTo>
                <a:lnTo>
                  <a:pt x="77456" y="158924"/>
                </a:lnTo>
                <a:lnTo>
                  <a:pt x="86753" y="152790"/>
                </a:lnTo>
                <a:lnTo>
                  <a:pt x="93133" y="145840"/>
                </a:lnTo>
                <a:lnTo>
                  <a:pt x="54254" y="145840"/>
                </a:lnTo>
                <a:lnTo>
                  <a:pt x="45556" y="144411"/>
                </a:lnTo>
                <a:lnTo>
                  <a:pt x="23275" y="105554"/>
                </a:lnTo>
                <a:lnTo>
                  <a:pt x="21854" y="83844"/>
                </a:lnTo>
                <a:lnTo>
                  <a:pt x="22400" y="68493"/>
                </a:lnTo>
                <a:lnTo>
                  <a:pt x="34751" y="27386"/>
                </a:lnTo>
                <a:lnTo>
                  <a:pt x="56144" y="18169"/>
                </a:lnTo>
                <a:lnTo>
                  <a:pt x="94191" y="18169"/>
                </a:lnTo>
                <a:lnTo>
                  <a:pt x="93133" y="16523"/>
                </a:lnTo>
                <a:lnTo>
                  <a:pt x="85676" y="9304"/>
                </a:lnTo>
                <a:lnTo>
                  <a:pt x="76815" y="4140"/>
                </a:lnTo>
                <a:lnTo>
                  <a:pt x="66645" y="1036"/>
                </a:lnTo>
                <a:lnTo>
                  <a:pt x="55260" y="0"/>
                </a:lnTo>
                <a:close/>
              </a:path>
              <a:path w="111125" h="164464">
                <a:moveTo>
                  <a:pt x="94191" y="18169"/>
                </a:moveTo>
                <a:lnTo>
                  <a:pt x="56144" y="18169"/>
                </a:lnTo>
                <a:lnTo>
                  <a:pt x="64755" y="19240"/>
                </a:lnTo>
                <a:lnTo>
                  <a:pt x="71906" y="22455"/>
                </a:lnTo>
                <a:lnTo>
                  <a:pt x="88171" y="67169"/>
                </a:lnTo>
                <a:lnTo>
                  <a:pt x="88544" y="80034"/>
                </a:lnTo>
                <a:lnTo>
                  <a:pt x="88000" y="97186"/>
                </a:lnTo>
                <a:lnTo>
                  <a:pt x="74215" y="137743"/>
                </a:lnTo>
                <a:lnTo>
                  <a:pt x="54254" y="145840"/>
                </a:lnTo>
                <a:lnTo>
                  <a:pt x="93133" y="145840"/>
                </a:lnTo>
                <a:lnTo>
                  <a:pt x="108812" y="103576"/>
                </a:lnTo>
                <a:lnTo>
                  <a:pt x="110520" y="79141"/>
                </a:lnTo>
                <a:lnTo>
                  <a:pt x="110063" y="65997"/>
                </a:lnTo>
                <a:lnTo>
                  <a:pt x="108691" y="54034"/>
                </a:lnTo>
                <a:lnTo>
                  <a:pt x="106405" y="43308"/>
                </a:lnTo>
                <a:lnTo>
                  <a:pt x="103205" y="33875"/>
                </a:lnTo>
                <a:lnTo>
                  <a:pt x="99090" y="25789"/>
                </a:lnTo>
                <a:lnTo>
                  <a:pt x="94191" y="18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7157496" y="4453140"/>
            <a:ext cx="109220" cy="164465"/>
          </a:xfrm>
          <a:custGeom>
            <a:avLst/>
            <a:gdLst/>
            <a:ahLst/>
            <a:cxnLst/>
            <a:rect l="l" t="t" r="r" b="b"/>
            <a:pathLst>
              <a:path w="109220" h="164464">
                <a:moveTo>
                  <a:pt x="58186" y="0"/>
                </a:moveTo>
                <a:lnTo>
                  <a:pt x="18808" y="17789"/>
                </a:lnTo>
                <a:lnTo>
                  <a:pt x="1562" y="62761"/>
                </a:lnTo>
                <a:lnTo>
                  <a:pt x="0" y="90452"/>
                </a:lnTo>
                <a:lnTo>
                  <a:pt x="592" y="105545"/>
                </a:lnTo>
                <a:lnTo>
                  <a:pt x="16276" y="147614"/>
                </a:lnTo>
                <a:lnTo>
                  <a:pt x="54376" y="163878"/>
                </a:lnTo>
                <a:lnTo>
                  <a:pt x="66673" y="162946"/>
                </a:lnTo>
                <a:lnTo>
                  <a:pt x="77632" y="160036"/>
                </a:lnTo>
                <a:lnTo>
                  <a:pt x="86968" y="154981"/>
                </a:lnTo>
                <a:lnTo>
                  <a:pt x="94396" y="147614"/>
                </a:lnTo>
                <a:lnTo>
                  <a:pt x="95027" y="146733"/>
                </a:lnTo>
                <a:lnTo>
                  <a:pt x="56296" y="146733"/>
                </a:lnTo>
                <a:lnTo>
                  <a:pt x="48974" y="146033"/>
                </a:lnTo>
                <a:lnTo>
                  <a:pt x="22981" y="110526"/>
                </a:lnTo>
                <a:lnTo>
                  <a:pt x="23525" y="102478"/>
                </a:lnTo>
                <a:lnTo>
                  <a:pt x="41568" y="78129"/>
                </a:lnTo>
                <a:lnTo>
                  <a:pt x="20086" y="78129"/>
                </a:lnTo>
                <a:lnTo>
                  <a:pt x="31516" y="33290"/>
                </a:lnTo>
                <a:lnTo>
                  <a:pt x="58186" y="18038"/>
                </a:lnTo>
                <a:lnTo>
                  <a:pt x="97819" y="18038"/>
                </a:lnTo>
                <a:lnTo>
                  <a:pt x="95432" y="14228"/>
                </a:lnTo>
                <a:lnTo>
                  <a:pt x="88798" y="7986"/>
                </a:lnTo>
                <a:lnTo>
                  <a:pt x="80375" y="3542"/>
                </a:lnTo>
                <a:lnTo>
                  <a:pt x="70169" y="883"/>
                </a:lnTo>
                <a:lnTo>
                  <a:pt x="58186" y="0"/>
                </a:lnTo>
                <a:close/>
              </a:path>
              <a:path w="109220" h="164464">
                <a:moveTo>
                  <a:pt x="98869" y="76224"/>
                </a:moveTo>
                <a:lnTo>
                  <a:pt x="55382" y="76224"/>
                </a:lnTo>
                <a:lnTo>
                  <a:pt x="63940" y="76938"/>
                </a:lnTo>
                <a:lnTo>
                  <a:pt x="71086" y="79081"/>
                </a:lnTo>
                <a:lnTo>
                  <a:pt x="76804" y="82653"/>
                </a:lnTo>
                <a:lnTo>
                  <a:pt x="81076" y="87654"/>
                </a:lnTo>
                <a:lnTo>
                  <a:pt x="85892" y="95286"/>
                </a:lnTo>
                <a:lnTo>
                  <a:pt x="87782" y="102906"/>
                </a:lnTo>
                <a:lnTo>
                  <a:pt x="87782" y="110526"/>
                </a:lnTo>
                <a:lnTo>
                  <a:pt x="63673" y="146033"/>
                </a:lnTo>
                <a:lnTo>
                  <a:pt x="56296" y="146733"/>
                </a:lnTo>
                <a:lnTo>
                  <a:pt x="95027" y="146733"/>
                </a:lnTo>
                <a:lnTo>
                  <a:pt x="100664" y="138857"/>
                </a:lnTo>
                <a:lnTo>
                  <a:pt x="105152" y="129658"/>
                </a:lnTo>
                <a:lnTo>
                  <a:pt x="107851" y="119913"/>
                </a:lnTo>
                <a:lnTo>
                  <a:pt x="108752" y="109514"/>
                </a:lnTo>
                <a:lnTo>
                  <a:pt x="107851" y="97392"/>
                </a:lnTo>
                <a:lnTo>
                  <a:pt x="105152" y="86882"/>
                </a:lnTo>
                <a:lnTo>
                  <a:pt x="100664" y="78159"/>
                </a:lnTo>
                <a:lnTo>
                  <a:pt x="98869" y="76224"/>
                </a:lnTo>
                <a:close/>
              </a:path>
              <a:path w="109220" h="164464">
                <a:moveTo>
                  <a:pt x="59192" y="58055"/>
                </a:moveTo>
                <a:lnTo>
                  <a:pt x="51572" y="58055"/>
                </a:lnTo>
                <a:lnTo>
                  <a:pt x="43952" y="59960"/>
                </a:lnTo>
                <a:lnTo>
                  <a:pt x="38252" y="62889"/>
                </a:lnTo>
                <a:lnTo>
                  <a:pt x="30601" y="65687"/>
                </a:lnTo>
                <a:lnTo>
                  <a:pt x="24902" y="71402"/>
                </a:lnTo>
                <a:lnTo>
                  <a:pt x="20086" y="78129"/>
                </a:lnTo>
                <a:lnTo>
                  <a:pt x="41568" y="78129"/>
                </a:lnTo>
                <a:lnTo>
                  <a:pt x="46756" y="76224"/>
                </a:lnTo>
                <a:lnTo>
                  <a:pt x="98869" y="76224"/>
                </a:lnTo>
                <a:lnTo>
                  <a:pt x="94396" y="71402"/>
                </a:lnTo>
                <a:lnTo>
                  <a:pt x="86375" y="65725"/>
                </a:lnTo>
                <a:lnTo>
                  <a:pt x="77891" y="61536"/>
                </a:lnTo>
                <a:lnTo>
                  <a:pt x="68859" y="58943"/>
                </a:lnTo>
                <a:lnTo>
                  <a:pt x="59192" y="58055"/>
                </a:lnTo>
                <a:close/>
              </a:path>
              <a:path w="109220" h="164464">
                <a:moveTo>
                  <a:pt x="97819" y="18038"/>
                </a:moveTo>
                <a:lnTo>
                  <a:pt x="67726" y="18038"/>
                </a:lnTo>
                <a:lnTo>
                  <a:pt x="75346" y="20967"/>
                </a:lnTo>
                <a:lnTo>
                  <a:pt x="80162" y="27575"/>
                </a:lnTo>
                <a:lnTo>
                  <a:pt x="82966" y="31385"/>
                </a:lnTo>
                <a:lnTo>
                  <a:pt x="84886" y="36207"/>
                </a:lnTo>
                <a:lnTo>
                  <a:pt x="85892" y="42815"/>
                </a:lnTo>
                <a:lnTo>
                  <a:pt x="105826" y="42815"/>
                </a:lnTo>
                <a:lnTo>
                  <a:pt x="105128" y="35294"/>
                </a:lnTo>
                <a:lnTo>
                  <a:pt x="103098" y="28191"/>
                </a:lnTo>
                <a:lnTo>
                  <a:pt x="99834" y="21253"/>
                </a:lnTo>
                <a:lnTo>
                  <a:pt x="97819" y="180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7277679" y="4494050"/>
            <a:ext cx="109855" cy="119380"/>
          </a:xfrm>
          <a:custGeom>
            <a:avLst/>
            <a:gdLst/>
            <a:ahLst/>
            <a:cxnLst/>
            <a:rect l="l" t="t" r="r" b="b"/>
            <a:pathLst>
              <a:path w="109854" h="119379">
                <a:moveTo>
                  <a:pt x="28590" y="0"/>
                </a:moveTo>
                <a:lnTo>
                  <a:pt x="2804" y="0"/>
                </a:lnTo>
                <a:lnTo>
                  <a:pt x="41940" y="58186"/>
                </a:lnTo>
                <a:lnTo>
                  <a:pt x="0" y="119158"/>
                </a:lnTo>
                <a:lnTo>
                  <a:pt x="25664" y="119158"/>
                </a:lnTo>
                <a:lnTo>
                  <a:pt x="54254" y="74319"/>
                </a:lnTo>
                <a:lnTo>
                  <a:pt x="78701" y="74319"/>
                </a:lnTo>
                <a:lnTo>
                  <a:pt x="67604" y="58186"/>
                </a:lnTo>
                <a:lnTo>
                  <a:pt x="78989" y="41922"/>
                </a:lnTo>
                <a:lnTo>
                  <a:pt x="56174" y="41922"/>
                </a:lnTo>
                <a:lnTo>
                  <a:pt x="28590" y="0"/>
                </a:lnTo>
                <a:close/>
              </a:path>
              <a:path w="109854" h="119379">
                <a:moveTo>
                  <a:pt x="78701" y="74319"/>
                </a:moveTo>
                <a:lnTo>
                  <a:pt x="54254" y="74319"/>
                </a:lnTo>
                <a:lnTo>
                  <a:pt x="83850" y="119158"/>
                </a:lnTo>
                <a:lnTo>
                  <a:pt x="109545" y="119158"/>
                </a:lnTo>
                <a:lnTo>
                  <a:pt x="78701" y="74319"/>
                </a:lnTo>
                <a:close/>
              </a:path>
              <a:path w="109854" h="119379">
                <a:moveTo>
                  <a:pt x="83850" y="0"/>
                </a:moveTo>
                <a:lnTo>
                  <a:pt x="56174" y="41922"/>
                </a:lnTo>
                <a:lnTo>
                  <a:pt x="78989" y="41922"/>
                </a:lnTo>
                <a:lnTo>
                  <a:pt x="107624" y="1011"/>
                </a:lnTo>
                <a:lnTo>
                  <a:pt x="838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7413010" y="4455045"/>
            <a:ext cx="59690" cy="158750"/>
          </a:xfrm>
          <a:custGeom>
            <a:avLst/>
            <a:gdLst/>
            <a:ahLst/>
            <a:cxnLst/>
            <a:rect l="l" t="t" r="r" b="b"/>
            <a:pathLst>
              <a:path w="59690" h="158750">
                <a:moveTo>
                  <a:pt x="59070" y="0"/>
                </a:moveTo>
                <a:lnTo>
                  <a:pt x="42793" y="0"/>
                </a:lnTo>
                <a:lnTo>
                  <a:pt x="40488" y="8362"/>
                </a:lnTo>
                <a:lnTo>
                  <a:pt x="37722" y="14963"/>
                </a:lnTo>
                <a:lnTo>
                  <a:pt x="0" y="30492"/>
                </a:lnTo>
                <a:lnTo>
                  <a:pt x="0" y="45744"/>
                </a:lnTo>
                <a:lnTo>
                  <a:pt x="37094" y="45744"/>
                </a:lnTo>
                <a:lnTo>
                  <a:pt x="37094" y="158163"/>
                </a:lnTo>
                <a:lnTo>
                  <a:pt x="59070" y="158163"/>
                </a:lnTo>
                <a:lnTo>
                  <a:pt x="590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7524414" y="4454033"/>
            <a:ext cx="111125" cy="164465"/>
          </a:xfrm>
          <a:custGeom>
            <a:avLst/>
            <a:gdLst/>
            <a:ahLst/>
            <a:cxnLst/>
            <a:rect l="l" t="t" r="r" b="b"/>
            <a:pathLst>
              <a:path w="111125" h="164464">
                <a:moveTo>
                  <a:pt x="55412" y="0"/>
                </a:moveTo>
                <a:lnTo>
                  <a:pt x="18771" y="16263"/>
                </a:lnTo>
                <a:lnTo>
                  <a:pt x="2049" y="57771"/>
                </a:lnTo>
                <a:lnTo>
                  <a:pt x="0" y="82951"/>
                </a:lnTo>
                <a:lnTo>
                  <a:pt x="465" y="96207"/>
                </a:lnTo>
                <a:lnTo>
                  <a:pt x="12466" y="139101"/>
                </a:lnTo>
                <a:lnTo>
                  <a:pt x="54376" y="163875"/>
                </a:lnTo>
                <a:lnTo>
                  <a:pt x="66764" y="162631"/>
                </a:lnTo>
                <a:lnTo>
                  <a:pt x="77589" y="158924"/>
                </a:lnTo>
                <a:lnTo>
                  <a:pt x="86895" y="152790"/>
                </a:lnTo>
                <a:lnTo>
                  <a:pt x="93281" y="145840"/>
                </a:lnTo>
                <a:lnTo>
                  <a:pt x="54376" y="145840"/>
                </a:lnTo>
                <a:lnTo>
                  <a:pt x="45691" y="144411"/>
                </a:lnTo>
                <a:lnTo>
                  <a:pt x="23412" y="105554"/>
                </a:lnTo>
                <a:lnTo>
                  <a:pt x="21976" y="83844"/>
                </a:lnTo>
                <a:lnTo>
                  <a:pt x="22522" y="68493"/>
                </a:lnTo>
                <a:lnTo>
                  <a:pt x="34886" y="27386"/>
                </a:lnTo>
                <a:lnTo>
                  <a:pt x="56296" y="18169"/>
                </a:lnTo>
                <a:lnTo>
                  <a:pt x="94334" y="18169"/>
                </a:lnTo>
                <a:lnTo>
                  <a:pt x="93274" y="16523"/>
                </a:lnTo>
                <a:lnTo>
                  <a:pt x="85816" y="9304"/>
                </a:lnTo>
                <a:lnTo>
                  <a:pt x="76959" y="4140"/>
                </a:lnTo>
                <a:lnTo>
                  <a:pt x="66794" y="1036"/>
                </a:lnTo>
                <a:lnTo>
                  <a:pt x="55412" y="0"/>
                </a:lnTo>
                <a:close/>
              </a:path>
              <a:path w="111125" h="164464">
                <a:moveTo>
                  <a:pt x="94334" y="18169"/>
                </a:moveTo>
                <a:lnTo>
                  <a:pt x="56296" y="18169"/>
                </a:lnTo>
                <a:lnTo>
                  <a:pt x="64890" y="19240"/>
                </a:lnTo>
                <a:lnTo>
                  <a:pt x="72035" y="22455"/>
                </a:lnTo>
                <a:lnTo>
                  <a:pt x="88297" y="67169"/>
                </a:lnTo>
                <a:lnTo>
                  <a:pt x="88666" y="80034"/>
                </a:lnTo>
                <a:lnTo>
                  <a:pt x="88127" y="97186"/>
                </a:lnTo>
                <a:lnTo>
                  <a:pt x="74350" y="137743"/>
                </a:lnTo>
                <a:lnTo>
                  <a:pt x="54376" y="145840"/>
                </a:lnTo>
                <a:lnTo>
                  <a:pt x="93281" y="145840"/>
                </a:lnTo>
                <a:lnTo>
                  <a:pt x="108965" y="103576"/>
                </a:lnTo>
                <a:lnTo>
                  <a:pt x="110672" y="79141"/>
                </a:lnTo>
                <a:lnTo>
                  <a:pt x="110215" y="65997"/>
                </a:lnTo>
                <a:lnTo>
                  <a:pt x="108844" y="54034"/>
                </a:lnTo>
                <a:lnTo>
                  <a:pt x="106558" y="43308"/>
                </a:lnTo>
                <a:lnTo>
                  <a:pt x="103357" y="33875"/>
                </a:lnTo>
                <a:lnTo>
                  <a:pt x="99242" y="25789"/>
                </a:lnTo>
                <a:lnTo>
                  <a:pt x="94334" y="18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7651211" y="4475500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3830" y="0"/>
                </a:lnTo>
              </a:path>
            </a:pathLst>
          </a:custGeom>
          <a:ln w="162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7709397" y="4399669"/>
            <a:ext cx="86360" cy="125095"/>
          </a:xfrm>
          <a:custGeom>
            <a:avLst/>
            <a:gdLst/>
            <a:ahLst/>
            <a:cxnLst/>
            <a:rect l="l" t="t" r="r" b="b"/>
            <a:pathLst>
              <a:path w="86359" h="125095">
                <a:moveTo>
                  <a:pt x="78345" y="14346"/>
                </a:moveTo>
                <a:lnTo>
                  <a:pt x="52334" y="14346"/>
                </a:lnTo>
                <a:lnTo>
                  <a:pt x="58064" y="16251"/>
                </a:lnTo>
                <a:lnTo>
                  <a:pt x="61874" y="20954"/>
                </a:lnTo>
                <a:lnTo>
                  <a:pt x="66690" y="24764"/>
                </a:lnTo>
                <a:lnTo>
                  <a:pt x="68610" y="30611"/>
                </a:lnTo>
                <a:lnTo>
                  <a:pt x="68610" y="44839"/>
                </a:lnTo>
                <a:lnTo>
                  <a:pt x="66690" y="49661"/>
                </a:lnTo>
                <a:lnTo>
                  <a:pt x="61874" y="54364"/>
                </a:lnTo>
                <a:lnTo>
                  <a:pt x="59070" y="58174"/>
                </a:lnTo>
                <a:lnTo>
                  <a:pt x="53370" y="61103"/>
                </a:lnTo>
                <a:lnTo>
                  <a:pt x="45750" y="65794"/>
                </a:lnTo>
                <a:lnTo>
                  <a:pt x="29474" y="75331"/>
                </a:lnTo>
                <a:lnTo>
                  <a:pt x="2221" y="110041"/>
                </a:lnTo>
                <a:lnTo>
                  <a:pt x="0" y="124873"/>
                </a:lnTo>
                <a:lnTo>
                  <a:pt x="85770" y="124873"/>
                </a:lnTo>
                <a:lnTo>
                  <a:pt x="85770" y="110645"/>
                </a:lnTo>
                <a:lnTo>
                  <a:pt x="17160" y="110645"/>
                </a:lnTo>
                <a:lnTo>
                  <a:pt x="19080" y="103906"/>
                </a:lnTo>
                <a:lnTo>
                  <a:pt x="22890" y="98191"/>
                </a:lnTo>
                <a:lnTo>
                  <a:pt x="28590" y="93488"/>
                </a:lnTo>
                <a:lnTo>
                  <a:pt x="31394" y="90571"/>
                </a:lnTo>
                <a:lnTo>
                  <a:pt x="36210" y="87773"/>
                </a:lnTo>
                <a:lnTo>
                  <a:pt x="41940" y="84856"/>
                </a:lnTo>
                <a:lnTo>
                  <a:pt x="60647" y="73991"/>
                </a:lnTo>
                <a:lnTo>
                  <a:pt x="85194" y="44746"/>
                </a:lnTo>
                <a:lnTo>
                  <a:pt x="85769" y="37204"/>
                </a:lnTo>
                <a:lnTo>
                  <a:pt x="85210" y="30237"/>
                </a:lnTo>
                <a:lnTo>
                  <a:pt x="83480" y="23605"/>
                </a:lnTo>
                <a:lnTo>
                  <a:pt x="80511" y="17333"/>
                </a:lnTo>
                <a:lnTo>
                  <a:pt x="78345" y="14346"/>
                </a:lnTo>
                <a:close/>
              </a:path>
              <a:path w="86359" h="125095">
                <a:moveTo>
                  <a:pt x="44714" y="0"/>
                </a:moveTo>
                <a:lnTo>
                  <a:pt x="8534" y="18156"/>
                </a:lnTo>
                <a:lnTo>
                  <a:pt x="2804" y="44839"/>
                </a:lnTo>
                <a:lnTo>
                  <a:pt x="19080" y="44839"/>
                </a:lnTo>
                <a:lnTo>
                  <a:pt x="19082" y="37204"/>
                </a:lnTo>
                <a:lnTo>
                  <a:pt x="19964" y="31504"/>
                </a:lnTo>
                <a:lnTo>
                  <a:pt x="22890" y="26801"/>
                </a:lnTo>
                <a:lnTo>
                  <a:pt x="26700" y="18156"/>
                </a:lnTo>
                <a:lnTo>
                  <a:pt x="34320" y="14346"/>
                </a:lnTo>
                <a:lnTo>
                  <a:pt x="78345" y="14346"/>
                </a:lnTo>
                <a:lnTo>
                  <a:pt x="76230" y="11429"/>
                </a:lnTo>
                <a:lnTo>
                  <a:pt x="70483" y="6429"/>
                </a:lnTo>
                <a:lnTo>
                  <a:pt x="63329" y="2857"/>
                </a:lnTo>
                <a:lnTo>
                  <a:pt x="54747" y="714"/>
                </a:lnTo>
                <a:lnTo>
                  <a:pt x="447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6849770" y="5487149"/>
            <a:ext cx="113664" cy="160655"/>
          </a:xfrm>
          <a:custGeom>
            <a:avLst/>
            <a:gdLst/>
            <a:ahLst/>
            <a:cxnLst/>
            <a:rect l="l" t="t" r="r" b="b"/>
            <a:pathLst>
              <a:path w="113665" h="160654">
                <a:moveTo>
                  <a:pt x="89580" y="121014"/>
                </a:moveTo>
                <a:lnTo>
                  <a:pt x="69524" y="121014"/>
                </a:lnTo>
                <a:lnTo>
                  <a:pt x="69524" y="160093"/>
                </a:lnTo>
                <a:lnTo>
                  <a:pt x="89580" y="160093"/>
                </a:lnTo>
                <a:lnTo>
                  <a:pt x="89580" y="121014"/>
                </a:lnTo>
                <a:close/>
              </a:path>
              <a:path w="113665" h="160654">
                <a:moveTo>
                  <a:pt x="89580" y="0"/>
                </a:moveTo>
                <a:lnTo>
                  <a:pt x="72420" y="0"/>
                </a:lnTo>
                <a:lnTo>
                  <a:pt x="0" y="101964"/>
                </a:lnTo>
                <a:lnTo>
                  <a:pt x="0" y="121014"/>
                </a:lnTo>
                <a:lnTo>
                  <a:pt x="113324" y="121014"/>
                </a:lnTo>
                <a:lnTo>
                  <a:pt x="113324" y="103869"/>
                </a:lnTo>
                <a:lnTo>
                  <a:pt x="18044" y="103869"/>
                </a:lnTo>
                <a:lnTo>
                  <a:pt x="69524" y="31434"/>
                </a:lnTo>
                <a:lnTo>
                  <a:pt x="89580" y="31434"/>
                </a:lnTo>
                <a:lnTo>
                  <a:pt x="89580" y="0"/>
                </a:lnTo>
                <a:close/>
              </a:path>
              <a:path w="113665" h="160654">
                <a:moveTo>
                  <a:pt x="89580" y="31434"/>
                </a:moveTo>
                <a:lnTo>
                  <a:pt x="69524" y="31434"/>
                </a:lnTo>
                <a:lnTo>
                  <a:pt x="69524" y="103869"/>
                </a:lnTo>
                <a:lnTo>
                  <a:pt x="89580" y="103869"/>
                </a:lnTo>
                <a:lnTo>
                  <a:pt x="89580" y="314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6991684" y="5634860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2890" y="0"/>
                </a:lnTo>
              </a:path>
            </a:pathLst>
          </a:custGeom>
          <a:ln w="24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7041245" y="5487149"/>
            <a:ext cx="109855" cy="165100"/>
          </a:xfrm>
          <a:custGeom>
            <a:avLst/>
            <a:gdLst/>
            <a:ahLst/>
            <a:cxnLst/>
            <a:rect l="l" t="t" r="r" b="b"/>
            <a:pathLst>
              <a:path w="109854" h="165100">
                <a:moveTo>
                  <a:pt x="55260" y="0"/>
                </a:moveTo>
                <a:lnTo>
                  <a:pt x="19080" y="13334"/>
                </a:lnTo>
                <a:lnTo>
                  <a:pt x="5730" y="43839"/>
                </a:lnTo>
                <a:lnTo>
                  <a:pt x="5730" y="53364"/>
                </a:lnTo>
                <a:lnTo>
                  <a:pt x="8656" y="60984"/>
                </a:lnTo>
                <a:lnTo>
                  <a:pt x="14356" y="66699"/>
                </a:lnTo>
                <a:lnTo>
                  <a:pt x="21976" y="72414"/>
                </a:lnTo>
                <a:lnTo>
                  <a:pt x="27706" y="75270"/>
                </a:lnTo>
                <a:lnTo>
                  <a:pt x="19080" y="79080"/>
                </a:lnTo>
                <a:lnTo>
                  <a:pt x="0" y="115299"/>
                </a:lnTo>
                <a:lnTo>
                  <a:pt x="1060" y="126729"/>
                </a:lnTo>
                <a:lnTo>
                  <a:pt x="24638" y="157221"/>
                </a:lnTo>
                <a:lnTo>
                  <a:pt x="56296" y="164866"/>
                </a:lnTo>
                <a:lnTo>
                  <a:pt x="68418" y="163956"/>
                </a:lnTo>
                <a:lnTo>
                  <a:pt x="79023" y="161169"/>
                </a:lnTo>
                <a:lnTo>
                  <a:pt x="88010" y="156418"/>
                </a:lnTo>
                <a:lnTo>
                  <a:pt x="95280" y="149614"/>
                </a:lnTo>
                <a:lnTo>
                  <a:pt x="97662" y="146758"/>
                </a:lnTo>
                <a:lnTo>
                  <a:pt x="56296" y="146758"/>
                </a:lnTo>
                <a:lnTo>
                  <a:pt x="48246" y="146073"/>
                </a:lnTo>
                <a:lnTo>
                  <a:pt x="21976" y="123885"/>
                </a:lnTo>
                <a:lnTo>
                  <a:pt x="21976" y="105774"/>
                </a:lnTo>
                <a:lnTo>
                  <a:pt x="25786" y="98154"/>
                </a:lnTo>
                <a:lnTo>
                  <a:pt x="31516" y="93393"/>
                </a:lnTo>
                <a:lnTo>
                  <a:pt x="37246" y="87678"/>
                </a:lnTo>
                <a:lnTo>
                  <a:pt x="44866" y="84819"/>
                </a:lnTo>
                <a:lnTo>
                  <a:pt x="98331" y="84819"/>
                </a:lnTo>
                <a:lnTo>
                  <a:pt x="95280" y="80985"/>
                </a:lnTo>
                <a:lnTo>
                  <a:pt x="90586" y="78129"/>
                </a:lnTo>
                <a:lnTo>
                  <a:pt x="83850" y="75270"/>
                </a:lnTo>
                <a:lnTo>
                  <a:pt x="89580" y="71460"/>
                </a:lnTo>
                <a:lnTo>
                  <a:pt x="94396" y="68604"/>
                </a:lnTo>
                <a:lnTo>
                  <a:pt x="95098" y="67650"/>
                </a:lnTo>
                <a:lnTo>
                  <a:pt x="47640" y="67650"/>
                </a:lnTo>
                <a:lnTo>
                  <a:pt x="41056" y="65745"/>
                </a:lnTo>
                <a:lnTo>
                  <a:pt x="35326" y="60984"/>
                </a:lnTo>
                <a:lnTo>
                  <a:pt x="29596" y="57174"/>
                </a:lnTo>
                <a:lnTo>
                  <a:pt x="26700" y="51459"/>
                </a:lnTo>
                <a:lnTo>
                  <a:pt x="26700" y="37149"/>
                </a:lnTo>
                <a:lnTo>
                  <a:pt x="29596" y="31434"/>
                </a:lnTo>
                <a:lnTo>
                  <a:pt x="33406" y="25719"/>
                </a:lnTo>
                <a:lnTo>
                  <a:pt x="38130" y="20954"/>
                </a:lnTo>
                <a:lnTo>
                  <a:pt x="44866" y="19049"/>
                </a:lnTo>
                <a:lnTo>
                  <a:pt x="97574" y="19049"/>
                </a:lnTo>
                <a:lnTo>
                  <a:pt x="97208" y="18456"/>
                </a:lnTo>
                <a:lnTo>
                  <a:pt x="91470" y="12384"/>
                </a:lnTo>
                <a:lnTo>
                  <a:pt x="84368" y="7234"/>
                </a:lnTo>
                <a:lnTo>
                  <a:pt x="75891" y="3334"/>
                </a:lnTo>
                <a:lnTo>
                  <a:pt x="66151" y="863"/>
                </a:lnTo>
                <a:lnTo>
                  <a:pt x="55260" y="0"/>
                </a:lnTo>
                <a:close/>
              </a:path>
              <a:path w="109854" h="165100">
                <a:moveTo>
                  <a:pt x="98331" y="84819"/>
                </a:moveTo>
                <a:lnTo>
                  <a:pt x="54376" y="84819"/>
                </a:lnTo>
                <a:lnTo>
                  <a:pt x="61698" y="85355"/>
                </a:lnTo>
                <a:lnTo>
                  <a:pt x="68149" y="86963"/>
                </a:lnTo>
                <a:lnTo>
                  <a:pt x="73908" y="89643"/>
                </a:lnTo>
                <a:lnTo>
                  <a:pt x="85770" y="98154"/>
                </a:lnTo>
                <a:lnTo>
                  <a:pt x="88666" y="105774"/>
                </a:lnTo>
                <a:lnTo>
                  <a:pt x="88666" y="126754"/>
                </a:lnTo>
                <a:lnTo>
                  <a:pt x="85770" y="133423"/>
                </a:lnTo>
                <a:lnTo>
                  <a:pt x="79156" y="139138"/>
                </a:lnTo>
                <a:lnTo>
                  <a:pt x="73426" y="143899"/>
                </a:lnTo>
                <a:lnTo>
                  <a:pt x="65806" y="146758"/>
                </a:lnTo>
                <a:lnTo>
                  <a:pt x="97662" y="146758"/>
                </a:lnTo>
                <a:lnTo>
                  <a:pt x="101548" y="142097"/>
                </a:lnTo>
                <a:lnTo>
                  <a:pt x="106036" y="133775"/>
                </a:lnTo>
                <a:lnTo>
                  <a:pt x="108735" y="124556"/>
                </a:lnTo>
                <a:lnTo>
                  <a:pt x="109636" y="114348"/>
                </a:lnTo>
                <a:lnTo>
                  <a:pt x="109060" y="105596"/>
                </a:lnTo>
                <a:lnTo>
                  <a:pt x="107221" y="97916"/>
                </a:lnTo>
                <a:lnTo>
                  <a:pt x="103952" y="91309"/>
                </a:lnTo>
                <a:lnTo>
                  <a:pt x="99090" y="85773"/>
                </a:lnTo>
                <a:lnTo>
                  <a:pt x="98331" y="84819"/>
                </a:lnTo>
                <a:close/>
              </a:path>
              <a:path w="109854" h="165100">
                <a:moveTo>
                  <a:pt x="97574" y="19049"/>
                </a:moveTo>
                <a:lnTo>
                  <a:pt x="63916" y="19049"/>
                </a:lnTo>
                <a:lnTo>
                  <a:pt x="71536" y="20954"/>
                </a:lnTo>
                <a:lnTo>
                  <a:pt x="76230" y="25719"/>
                </a:lnTo>
                <a:lnTo>
                  <a:pt x="81046" y="31434"/>
                </a:lnTo>
                <a:lnTo>
                  <a:pt x="82966" y="36194"/>
                </a:lnTo>
                <a:lnTo>
                  <a:pt x="82966" y="49554"/>
                </a:lnTo>
                <a:lnTo>
                  <a:pt x="81046" y="55269"/>
                </a:lnTo>
                <a:lnTo>
                  <a:pt x="75346" y="60030"/>
                </a:lnTo>
                <a:lnTo>
                  <a:pt x="70500" y="64794"/>
                </a:lnTo>
                <a:lnTo>
                  <a:pt x="63916" y="67650"/>
                </a:lnTo>
                <a:lnTo>
                  <a:pt x="95098" y="67650"/>
                </a:lnTo>
                <a:lnTo>
                  <a:pt x="97200" y="64794"/>
                </a:lnTo>
                <a:lnTo>
                  <a:pt x="102016" y="58125"/>
                </a:lnTo>
                <a:lnTo>
                  <a:pt x="104820" y="50505"/>
                </a:lnTo>
                <a:lnTo>
                  <a:pt x="104820" y="40980"/>
                </a:lnTo>
                <a:lnTo>
                  <a:pt x="103952" y="32752"/>
                </a:lnTo>
                <a:lnTo>
                  <a:pt x="101391" y="25245"/>
                </a:lnTo>
                <a:lnTo>
                  <a:pt x="97574" y="190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7184288" y="5488103"/>
            <a:ext cx="59690" cy="159385"/>
          </a:xfrm>
          <a:custGeom>
            <a:avLst/>
            <a:gdLst/>
            <a:ahLst/>
            <a:cxnLst/>
            <a:rect l="l" t="t" r="r" b="b"/>
            <a:pathLst>
              <a:path w="59690" h="159385">
                <a:moveTo>
                  <a:pt x="59100" y="0"/>
                </a:moveTo>
                <a:lnTo>
                  <a:pt x="42824" y="0"/>
                </a:lnTo>
                <a:lnTo>
                  <a:pt x="40536" y="8542"/>
                </a:lnTo>
                <a:lnTo>
                  <a:pt x="37776" y="15477"/>
                </a:lnTo>
                <a:lnTo>
                  <a:pt x="0" y="30479"/>
                </a:lnTo>
                <a:lnTo>
                  <a:pt x="0" y="46695"/>
                </a:lnTo>
                <a:lnTo>
                  <a:pt x="37124" y="46695"/>
                </a:lnTo>
                <a:lnTo>
                  <a:pt x="37124" y="159139"/>
                </a:lnTo>
                <a:lnTo>
                  <a:pt x="59100" y="159139"/>
                </a:lnTo>
                <a:lnTo>
                  <a:pt x="59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7289993" y="5528130"/>
            <a:ext cx="109855" cy="119380"/>
          </a:xfrm>
          <a:custGeom>
            <a:avLst/>
            <a:gdLst/>
            <a:ahLst/>
            <a:cxnLst/>
            <a:rect l="l" t="t" r="r" b="b"/>
            <a:pathLst>
              <a:path w="109854" h="119379">
                <a:moveTo>
                  <a:pt x="28590" y="0"/>
                </a:moveTo>
                <a:lnTo>
                  <a:pt x="1920" y="0"/>
                </a:lnTo>
                <a:lnTo>
                  <a:pt x="41940" y="58128"/>
                </a:lnTo>
                <a:lnTo>
                  <a:pt x="0" y="119112"/>
                </a:lnTo>
                <a:lnTo>
                  <a:pt x="25816" y="119112"/>
                </a:lnTo>
                <a:lnTo>
                  <a:pt x="54406" y="74319"/>
                </a:lnTo>
                <a:lnTo>
                  <a:pt x="78861" y="74319"/>
                </a:lnTo>
                <a:lnTo>
                  <a:pt x="67726" y="58128"/>
                </a:lnTo>
                <a:lnTo>
                  <a:pt x="78892" y="41909"/>
                </a:lnTo>
                <a:lnTo>
                  <a:pt x="55290" y="41909"/>
                </a:lnTo>
                <a:lnTo>
                  <a:pt x="28590" y="0"/>
                </a:lnTo>
                <a:close/>
              </a:path>
              <a:path w="109854" h="119379">
                <a:moveTo>
                  <a:pt x="78861" y="74319"/>
                </a:moveTo>
                <a:lnTo>
                  <a:pt x="54406" y="74319"/>
                </a:lnTo>
                <a:lnTo>
                  <a:pt x="83880" y="119112"/>
                </a:lnTo>
                <a:lnTo>
                  <a:pt x="109667" y="119112"/>
                </a:lnTo>
                <a:lnTo>
                  <a:pt x="78861" y="74319"/>
                </a:lnTo>
                <a:close/>
              </a:path>
              <a:path w="109854" h="119379">
                <a:moveTo>
                  <a:pt x="107746" y="0"/>
                </a:moveTo>
                <a:lnTo>
                  <a:pt x="82997" y="0"/>
                </a:lnTo>
                <a:lnTo>
                  <a:pt x="55290" y="41909"/>
                </a:lnTo>
                <a:lnTo>
                  <a:pt x="78892" y="41909"/>
                </a:lnTo>
                <a:lnTo>
                  <a:pt x="1077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7425324" y="5488103"/>
            <a:ext cx="59690" cy="159385"/>
          </a:xfrm>
          <a:custGeom>
            <a:avLst/>
            <a:gdLst/>
            <a:ahLst/>
            <a:cxnLst/>
            <a:rect l="l" t="t" r="r" b="b"/>
            <a:pathLst>
              <a:path w="59690" h="159385">
                <a:moveTo>
                  <a:pt x="59070" y="0"/>
                </a:moveTo>
                <a:lnTo>
                  <a:pt x="42946" y="0"/>
                </a:lnTo>
                <a:lnTo>
                  <a:pt x="40441" y="8542"/>
                </a:lnTo>
                <a:lnTo>
                  <a:pt x="37421" y="15477"/>
                </a:lnTo>
                <a:lnTo>
                  <a:pt x="0" y="30479"/>
                </a:lnTo>
                <a:lnTo>
                  <a:pt x="0" y="46695"/>
                </a:lnTo>
                <a:lnTo>
                  <a:pt x="37216" y="46695"/>
                </a:lnTo>
                <a:lnTo>
                  <a:pt x="37216" y="159139"/>
                </a:lnTo>
                <a:lnTo>
                  <a:pt x="59070" y="159139"/>
                </a:lnTo>
                <a:lnTo>
                  <a:pt x="590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7536881" y="5488103"/>
            <a:ext cx="109855" cy="163195"/>
          </a:xfrm>
          <a:custGeom>
            <a:avLst/>
            <a:gdLst/>
            <a:ahLst/>
            <a:cxnLst/>
            <a:rect l="l" t="t" r="r" b="b"/>
            <a:pathLst>
              <a:path w="109854" h="163195">
                <a:moveTo>
                  <a:pt x="54376" y="0"/>
                </a:moveTo>
                <a:lnTo>
                  <a:pt x="18488" y="15804"/>
                </a:lnTo>
                <a:lnTo>
                  <a:pt x="1992" y="57410"/>
                </a:lnTo>
                <a:lnTo>
                  <a:pt x="0" y="82914"/>
                </a:lnTo>
                <a:lnTo>
                  <a:pt x="457" y="96159"/>
                </a:lnTo>
                <a:lnTo>
                  <a:pt x="11429" y="138184"/>
                </a:lnTo>
                <a:lnTo>
                  <a:pt x="43498" y="162019"/>
                </a:lnTo>
                <a:lnTo>
                  <a:pt x="54376" y="162949"/>
                </a:lnTo>
                <a:lnTo>
                  <a:pt x="66270" y="161790"/>
                </a:lnTo>
                <a:lnTo>
                  <a:pt x="76790" y="158255"/>
                </a:lnTo>
                <a:lnTo>
                  <a:pt x="85934" y="152250"/>
                </a:lnTo>
                <a:lnTo>
                  <a:pt x="92646" y="144850"/>
                </a:lnTo>
                <a:lnTo>
                  <a:pt x="54376" y="144850"/>
                </a:lnTo>
                <a:lnTo>
                  <a:pt x="45593" y="143436"/>
                </a:lnTo>
                <a:lnTo>
                  <a:pt x="23271" y="105537"/>
                </a:lnTo>
                <a:lnTo>
                  <a:pt x="21976" y="83865"/>
                </a:lnTo>
                <a:lnTo>
                  <a:pt x="22489" y="68477"/>
                </a:lnTo>
                <a:lnTo>
                  <a:pt x="34419" y="27338"/>
                </a:lnTo>
                <a:lnTo>
                  <a:pt x="56266" y="18095"/>
                </a:lnTo>
                <a:lnTo>
                  <a:pt x="94232" y="18095"/>
                </a:lnTo>
                <a:lnTo>
                  <a:pt x="93187" y="16457"/>
                </a:lnTo>
                <a:lnTo>
                  <a:pt x="85716" y="9257"/>
                </a:lnTo>
                <a:lnTo>
                  <a:pt x="76725" y="4114"/>
                </a:lnTo>
                <a:lnTo>
                  <a:pt x="66262" y="1028"/>
                </a:lnTo>
                <a:lnTo>
                  <a:pt x="54376" y="0"/>
                </a:lnTo>
                <a:close/>
              </a:path>
              <a:path w="109854" h="163195">
                <a:moveTo>
                  <a:pt x="94232" y="18095"/>
                </a:moveTo>
                <a:lnTo>
                  <a:pt x="56266" y="18095"/>
                </a:lnTo>
                <a:lnTo>
                  <a:pt x="64810" y="19167"/>
                </a:lnTo>
                <a:lnTo>
                  <a:pt x="71955" y="22382"/>
                </a:lnTo>
                <a:lnTo>
                  <a:pt x="88149" y="67009"/>
                </a:lnTo>
                <a:lnTo>
                  <a:pt x="88666" y="80031"/>
                </a:lnTo>
                <a:lnTo>
                  <a:pt x="88106" y="97190"/>
                </a:lnTo>
                <a:lnTo>
                  <a:pt x="74328" y="137215"/>
                </a:lnTo>
                <a:lnTo>
                  <a:pt x="54376" y="144850"/>
                </a:lnTo>
                <a:lnTo>
                  <a:pt x="92646" y="144850"/>
                </a:lnTo>
                <a:lnTo>
                  <a:pt x="108183" y="103499"/>
                </a:lnTo>
                <a:lnTo>
                  <a:pt x="109636" y="79080"/>
                </a:lnTo>
                <a:lnTo>
                  <a:pt x="109271" y="65941"/>
                </a:lnTo>
                <a:lnTo>
                  <a:pt x="108118" y="53987"/>
                </a:lnTo>
                <a:lnTo>
                  <a:pt x="106094" y="43266"/>
                </a:lnTo>
                <a:lnTo>
                  <a:pt x="103113" y="33826"/>
                </a:lnTo>
                <a:lnTo>
                  <a:pt x="99090" y="25715"/>
                </a:lnTo>
                <a:lnTo>
                  <a:pt x="94232" y="18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7665567" y="5507629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3830" y="0"/>
                </a:lnTo>
              </a:path>
            </a:pathLst>
          </a:custGeom>
          <a:ln w="16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7722747" y="5431856"/>
            <a:ext cx="86995" cy="126364"/>
          </a:xfrm>
          <a:custGeom>
            <a:avLst/>
            <a:gdLst/>
            <a:ahLst/>
            <a:cxnLst/>
            <a:rect l="l" t="t" r="r" b="b"/>
            <a:pathLst>
              <a:path w="86995" h="126364">
                <a:moveTo>
                  <a:pt x="78201" y="14313"/>
                </a:moveTo>
                <a:lnTo>
                  <a:pt x="52334" y="14313"/>
                </a:lnTo>
                <a:lnTo>
                  <a:pt x="58064" y="17169"/>
                </a:lnTo>
                <a:lnTo>
                  <a:pt x="62880" y="20979"/>
                </a:lnTo>
                <a:lnTo>
                  <a:pt x="66690" y="25743"/>
                </a:lnTo>
                <a:lnTo>
                  <a:pt x="69494" y="31458"/>
                </a:lnTo>
                <a:lnTo>
                  <a:pt x="69494" y="44793"/>
                </a:lnTo>
                <a:lnTo>
                  <a:pt x="66690" y="50508"/>
                </a:lnTo>
                <a:lnTo>
                  <a:pt x="61874" y="55293"/>
                </a:lnTo>
                <a:lnTo>
                  <a:pt x="59070" y="58152"/>
                </a:lnTo>
                <a:lnTo>
                  <a:pt x="53339" y="61962"/>
                </a:lnTo>
                <a:lnTo>
                  <a:pt x="46634" y="65772"/>
                </a:lnTo>
                <a:lnTo>
                  <a:pt x="29474" y="75297"/>
                </a:lnTo>
                <a:lnTo>
                  <a:pt x="21616" y="80461"/>
                </a:lnTo>
                <a:lnTo>
                  <a:pt x="870" y="117587"/>
                </a:lnTo>
                <a:lnTo>
                  <a:pt x="0" y="125803"/>
                </a:lnTo>
                <a:lnTo>
                  <a:pt x="85740" y="125803"/>
                </a:lnTo>
                <a:lnTo>
                  <a:pt x="85740" y="110563"/>
                </a:lnTo>
                <a:lnTo>
                  <a:pt x="18044" y="110563"/>
                </a:lnTo>
                <a:lnTo>
                  <a:pt x="19049" y="104848"/>
                </a:lnTo>
                <a:lnTo>
                  <a:pt x="22859" y="99133"/>
                </a:lnTo>
                <a:lnTo>
                  <a:pt x="28590" y="93393"/>
                </a:lnTo>
                <a:lnTo>
                  <a:pt x="36210" y="87678"/>
                </a:lnTo>
                <a:lnTo>
                  <a:pt x="41909" y="84822"/>
                </a:lnTo>
                <a:lnTo>
                  <a:pt x="54254" y="78153"/>
                </a:lnTo>
                <a:lnTo>
                  <a:pt x="83922" y="51472"/>
                </a:lnTo>
                <a:lnTo>
                  <a:pt x="86654" y="37173"/>
                </a:lnTo>
                <a:lnTo>
                  <a:pt x="85955" y="30743"/>
                </a:lnTo>
                <a:lnTo>
                  <a:pt x="83922" y="24312"/>
                </a:lnTo>
                <a:lnTo>
                  <a:pt x="80649" y="17879"/>
                </a:lnTo>
                <a:lnTo>
                  <a:pt x="78201" y="14313"/>
                </a:lnTo>
                <a:close/>
              </a:path>
              <a:path w="86995" h="126364">
                <a:moveTo>
                  <a:pt x="45719" y="0"/>
                </a:moveTo>
                <a:lnTo>
                  <a:pt x="9540" y="18123"/>
                </a:lnTo>
                <a:lnTo>
                  <a:pt x="3809" y="44793"/>
                </a:lnTo>
                <a:lnTo>
                  <a:pt x="19049" y="44793"/>
                </a:lnTo>
                <a:lnTo>
                  <a:pt x="19060" y="37142"/>
                </a:lnTo>
                <a:lnTo>
                  <a:pt x="20970" y="31458"/>
                </a:lnTo>
                <a:lnTo>
                  <a:pt x="22859" y="26694"/>
                </a:lnTo>
                <a:lnTo>
                  <a:pt x="26669" y="19074"/>
                </a:lnTo>
                <a:lnTo>
                  <a:pt x="34289" y="14313"/>
                </a:lnTo>
                <a:lnTo>
                  <a:pt x="78201" y="14313"/>
                </a:lnTo>
                <a:lnTo>
                  <a:pt x="76230" y="11442"/>
                </a:lnTo>
                <a:lnTo>
                  <a:pt x="70623" y="6434"/>
                </a:lnTo>
                <a:lnTo>
                  <a:pt x="63787" y="2859"/>
                </a:lnTo>
                <a:lnTo>
                  <a:pt x="55545" y="714"/>
                </a:lnTo>
                <a:lnTo>
                  <a:pt x="457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6849770" y="5814989"/>
            <a:ext cx="113664" cy="160655"/>
          </a:xfrm>
          <a:custGeom>
            <a:avLst/>
            <a:gdLst/>
            <a:ahLst/>
            <a:cxnLst/>
            <a:rect l="l" t="t" r="r" b="b"/>
            <a:pathLst>
              <a:path w="113665" h="160654">
                <a:moveTo>
                  <a:pt x="89580" y="121039"/>
                </a:moveTo>
                <a:lnTo>
                  <a:pt x="69524" y="121039"/>
                </a:lnTo>
                <a:lnTo>
                  <a:pt x="69524" y="160102"/>
                </a:lnTo>
                <a:lnTo>
                  <a:pt x="89580" y="160102"/>
                </a:lnTo>
                <a:lnTo>
                  <a:pt x="89580" y="121039"/>
                </a:lnTo>
                <a:close/>
              </a:path>
              <a:path w="113665" h="160654">
                <a:moveTo>
                  <a:pt x="89580" y="0"/>
                </a:moveTo>
                <a:lnTo>
                  <a:pt x="72420" y="0"/>
                </a:lnTo>
                <a:lnTo>
                  <a:pt x="0" y="101976"/>
                </a:lnTo>
                <a:lnTo>
                  <a:pt x="0" y="121039"/>
                </a:lnTo>
                <a:lnTo>
                  <a:pt x="113324" y="121039"/>
                </a:lnTo>
                <a:lnTo>
                  <a:pt x="113324" y="103881"/>
                </a:lnTo>
                <a:lnTo>
                  <a:pt x="18044" y="103881"/>
                </a:lnTo>
                <a:lnTo>
                  <a:pt x="69524" y="31443"/>
                </a:lnTo>
                <a:lnTo>
                  <a:pt x="89580" y="31443"/>
                </a:lnTo>
                <a:lnTo>
                  <a:pt x="89580" y="0"/>
                </a:lnTo>
                <a:close/>
              </a:path>
              <a:path w="113665" h="160654">
                <a:moveTo>
                  <a:pt x="89580" y="31443"/>
                </a:moveTo>
                <a:lnTo>
                  <a:pt x="69524" y="31443"/>
                </a:lnTo>
                <a:lnTo>
                  <a:pt x="69524" y="103881"/>
                </a:lnTo>
                <a:lnTo>
                  <a:pt x="89580" y="103881"/>
                </a:lnTo>
                <a:lnTo>
                  <a:pt x="89580" y="314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6991684" y="5962703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2890" y="0"/>
                </a:lnTo>
              </a:path>
            </a:pathLst>
          </a:custGeom>
          <a:ln w="247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7041245" y="5818799"/>
            <a:ext cx="109855" cy="160655"/>
          </a:xfrm>
          <a:custGeom>
            <a:avLst/>
            <a:gdLst/>
            <a:ahLst/>
            <a:cxnLst/>
            <a:rect l="l" t="t" r="r" b="b"/>
            <a:pathLst>
              <a:path w="109854" h="160654">
                <a:moveTo>
                  <a:pt x="20970" y="115311"/>
                </a:moveTo>
                <a:lnTo>
                  <a:pt x="0" y="115311"/>
                </a:lnTo>
                <a:lnTo>
                  <a:pt x="2025" y="126036"/>
                </a:lnTo>
                <a:lnTo>
                  <a:pt x="32887" y="157370"/>
                </a:lnTo>
                <a:lnTo>
                  <a:pt x="51450" y="160114"/>
                </a:lnTo>
                <a:lnTo>
                  <a:pt x="65592" y="159041"/>
                </a:lnTo>
                <a:lnTo>
                  <a:pt x="77834" y="155822"/>
                </a:lnTo>
                <a:lnTo>
                  <a:pt x="88093" y="150460"/>
                </a:lnTo>
                <a:lnTo>
                  <a:pt x="96286" y="142957"/>
                </a:lnTo>
                <a:lnTo>
                  <a:pt x="47640" y="142957"/>
                </a:lnTo>
                <a:lnTo>
                  <a:pt x="41940" y="142006"/>
                </a:lnTo>
                <a:lnTo>
                  <a:pt x="37246" y="139147"/>
                </a:lnTo>
                <a:lnTo>
                  <a:pt x="30948" y="135419"/>
                </a:lnTo>
                <a:lnTo>
                  <a:pt x="26250" y="130087"/>
                </a:lnTo>
                <a:lnTo>
                  <a:pt x="22981" y="123325"/>
                </a:lnTo>
                <a:lnTo>
                  <a:pt x="20970" y="115311"/>
                </a:lnTo>
                <a:close/>
              </a:path>
              <a:path w="109854" h="160654">
                <a:moveTo>
                  <a:pt x="97829" y="71472"/>
                </a:moveTo>
                <a:lnTo>
                  <a:pt x="62880" y="71472"/>
                </a:lnTo>
                <a:lnTo>
                  <a:pt x="71536" y="74328"/>
                </a:lnTo>
                <a:lnTo>
                  <a:pt x="78150" y="80055"/>
                </a:lnTo>
                <a:lnTo>
                  <a:pt x="82622" y="85414"/>
                </a:lnTo>
                <a:lnTo>
                  <a:pt x="85923" y="91488"/>
                </a:lnTo>
                <a:lnTo>
                  <a:pt x="87966" y="98278"/>
                </a:lnTo>
                <a:lnTo>
                  <a:pt x="88666" y="105786"/>
                </a:lnTo>
                <a:lnTo>
                  <a:pt x="88124" y="112753"/>
                </a:lnTo>
                <a:lnTo>
                  <a:pt x="61978" y="142242"/>
                </a:lnTo>
                <a:lnTo>
                  <a:pt x="53370" y="142957"/>
                </a:lnTo>
                <a:lnTo>
                  <a:pt x="96286" y="142957"/>
                </a:lnTo>
                <a:lnTo>
                  <a:pt x="102397" y="134020"/>
                </a:lnTo>
                <a:lnTo>
                  <a:pt x="106539" y="124371"/>
                </a:lnTo>
                <a:lnTo>
                  <a:pt x="108892" y="114007"/>
                </a:lnTo>
                <a:lnTo>
                  <a:pt x="109636" y="102927"/>
                </a:lnTo>
                <a:lnTo>
                  <a:pt x="108721" y="92726"/>
                </a:lnTo>
                <a:lnTo>
                  <a:pt x="105925" y="83509"/>
                </a:lnTo>
                <a:lnTo>
                  <a:pt x="101175" y="75185"/>
                </a:lnTo>
                <a:lnTo>
                  <a:pt x="97829" y="71472"/>
                </a:lnTo>
                <a:close/>
              </a:path>
              <a:path w="109854" h="160654">
                <a:moveTo>
                  <a:pt x="101010" y="0"/>
                </a:moveTo>
                <a:lnTo>
                  <a:pt x="18166" y="0"/>
                </a:lnTo>
                <a:lnTo>
                  <a:pt x="5730" y="85770"/>
                </a:lnTo>
                <a:lnTo>
                  <a:pt x="23896" y="86724"/>
                </a:lnTo>
                <a:lnTo>
                  <a:pt x="26700" y="81960"/>
                </a:lnTo>
                <a:lnTo>
                  <a:pt x="31516" y="78150"/>
                </a:lnTo>
                <a:lnTo>
                  <a:pt x="36210" y="75282"/>
                </a:lnTo>
                <a:lnTo>
                  <a:pt x="41056" y="72423"/>
                </a:lnTo>
                <a:lnTo>
                  <a:pt x="46756" y="71472"/>
                </a:lnTo>
                <a:lnTo>
                  <a:pt x="97829" y="71472"/>
                </a:lnTo>
                <a:lnTo>
                  <a:pt x="94396" y="67662"/>
                </a:lnTo>
                <a:lnTo>
                  <a:pt x="88530" y="62898"/>
                </a:lnTo>
                <a:lnTo>
                  <a:pt x="26700" y="62898"/>
                </a:lnTo>
                <a:lnTo>
                  <a:pt x="33406" y="19062"/>
                </a:lnTo>
                <a:lnTo>
                  <a:pt x="101010" y="19062"/>
                </a:lnTo>
                <a:lnTo>
                  <a:pt x="101010" y="0"/>
                </a:lnTo>
                <a:close/>
              </a:path>
              <a:path w="109854" h="160654">
                <a:moveTo>
                  <a:pt x="57180" y="53373"/>
                </a:moveTo>
                <a:lnTo>
                  <a:pt x="49560" y="53373"/>
                </a:lnTo>
                <a:lnTo>
                  <a:pt x="42946" y="54327"/>
                </a:lnTo>
                <a:lnTo>
                  <a:pt x="37246" y="57183"/>
                </a:lnTo>
                <a:lnTo>
                  <a:pt x="33406" y="58137"/>
                </a:lnTo>
                <a:lnTo>
                  <a:pt x="30510" y="60042"/>
                </a:lnTo>
                <a:lnTo>
                  <a:pt x="26700" y="62898"/>
                </a:lnTo>
                <a:lnTo>
                  <a:pt x="88530" y="62898"/>
                </a:lnTo>
                <a:lnTo>
                  <a:pt x="86699" y="61411"/>
                </a:lnTo>
                <a:lnTo>
                  <a:pt x="77925" y="56946"/>
                </a:lnTo>
                <a:lnTo>
                  <a:pt x="68083" y="54266"/>
                </a:lnTo>
                <a:lnTo>
                  <a:pt x="57180" y="533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7170846" y="5815940"/>
            <a:ext cx="107950" cy="164465"/>
          </a:xfrm>
          <a:custGeom>
            <a:avLst/>
            <a:gdLst/>
            <a:ahLst/>
            <a:cxnLst/>
            <a:rect l="l" t="t" r="r" b="b"/>
            <a:pathLst>
              <a:path w="107950" h="164464">
                <a:moveTo>
                  <a:pt x="21976" y="121039"/>
                </a:moveTo>
                <a:lnTo>
                  <a:pt x="1889" y="121039"/>
                </a:lnTo>
                <a:lnTo>
                  <a:pt x="2623" y="129420"/>
                </a:lnTo>
                <a:lnTo>
                  <a:pt x="28658" y="160585"/>
                </a:lnTo>
                <a:lnTo>
                  <a:pt x="49682" y="163924"/>
                </a:lnTo>
                <a:lnTo>
                  <a:pt x="60551" y="162821"/>
                </a:lnTo>
                <a:lnTo>
                  <a:pt x="70302" y="159547"/>
                </a:lnTo>
                <a:lnTo>
                  <a:pt x="78939" y="154155"/>
                </a:lnTo>
                <a:lnTo>
                  <a:pt x="86393" y="146770"/>
                </a:lnTo>
                <a:lnTo>
                  <a:pt x="42946" y="146770"/>
                </a:lnTo>
                <a:lnTo>
                  <a:pt x="39136" y="145816"/>
                </a:lnTo>
                <a:lnTo>
                  <a:pt x="34411" y="143911"/>
                </a:lnTo>
                <a:lnTo>
                  <a:pt x="29254" y="139797"/>
                </a:lnTo>
                <a:lnTo>
                  <a:pt x="25336" y="134614"/>
                </a:lnTo>
                <a:lnTo>
                  <a:pt x="22847" y="128362"/>
                </a:lnTo>
                <a:lnTo>
                  <a:pt x="21976" y="121039"/>
                </a:lnTo>
                <a:close/>
              </a:path>
              <a:path w="107950" h="164464">
                <a:moveTo>
                  <a:pt x="107237" y="86724"/>
                </a:moveTo>
                <a:lnTo>
                  <a:pt x="86776" y="86724"/>
                </a:lnTo>
                <a:lnTo>
                  <a:pt x="84299" y="103164"/>
                </a:lnTo>
                <a:lnTo>
                  <a:pt x="81088" y="116746"/>
                </a:lnTo>
                <a:lnTo>
                  <a:pt x="55457" y="146055"/>
                </a:lnTo>
                <a:lnTo>
                  <a:pt x="48646" y="146770"/>
                </a:lnTo>
                <a:lnTo>
                  <a:pt x="86393" y="146770"/>
                </a:lnTo>
                <a:lnTo>
                  <a:pt x="105487" y="101496"/>
                </a:lnTo>
                <a:lnTo>
                  <a:pt x="107177" y="88271"/>
                </a:lnTo>
                <a:lnTo>
                  <a:pt x="107237" y="86724"/>
                </a:lnTo>
                <a:close/>
              </a:path>
              <a:path w="107950" h="164464">
                <a:moveTo>
                  <a:pt x="51572" y="0"/>
                </a:moveTo>
                <a:lnTo>
                  <a:pt x="13441" y="16206"/>
                </a:lnTo>
                <a:lnTo>
                  <a:pt x="0" y="54315"/>
                </a:lnTo>
                <a:lnTo>
                  <a:pt x="745" y="65218"/>
                </a:lnTo>
                <a:lnTo>
                  <a:pt x="29036" y="102214"/>
                </a:lnTo>
                <a:lnTo>
                  <a:pt x="49682" y="105786"/>
                </a:lnTo>
                <a:lnTo>
                  <a:pt x="57302" y="105786"/>
                </a:lnTo>
                <a:lnTo>
                  <a:pt x="63916" y="103881"/>
                </a:lnTo>
                <a:lnTo>
                  <a:pt x="77236" y="98154"/>
                </a:lnTo>
                <a:lnTo>
                  <a:pt x="82966" y="93393"/>
                </a:lnTo>
                <a:lnTo>
                  <a:pt x="86231" y="87678"/>
                </a:lnTo>
                <a:lnTo>
                  <a:pt x="52456" y="87678"/>
                </a:lnTo>
                <a:lnTo>
                  <a:pt x="44567" y="87142"/>
                </a:lnTo>
                <a:lnTo>
                  <a:pt x="20055" y="54315"/>
                </a:lnTo>
                <a:lnTo>
                  <a:pt x="20602" y="46262"/>
                </a:lnTo>
                <a:lnTo>
                  <a:pt x="52456" y="18111"/>
                </a:lnTo>
                <a:lnTo>
                  <a:pt x="92657" y="18111"/>
                </a:lnTo>
                <a:lnTo>
                  <a:pt x="86189" y="11113"/>
                </a:lnTo>
                <a:lnTo>
                  <a:pt x="76474" y="4969"/>
                </a:lnTo>
                <a:lnTo>
                  <a:pt x="64931" y="1249"/>
                </a:lnTo>
                <a:lnTo>
                  <a:pt x="51572" y="0"/>
                </a:lnTo>
                <a:close/>
              </a:path>
              <a:path w="107950" h="164464">
                <a:moveTo>
                  <a:pt x="92657" y="18111"/>
                </a:moveTo>
                <a:lnTo>
                  <a:pt x="61112" y="18111"/>
                </a:lnTo>
                <a:lnTo>
                  <a:pt x="68732" y="20967"/>
                </a:lnTo>
                <a:lnTo>
                  <a:pt x="75346" y="26682"/>
                </a:lnTo>
                <a:lnTo>
                  <a:pt x="79098" y="31505"/>
                </a:lnTo>
                <a:lnTo>
                  <a:pt x="81796" y="37403"/>
                </a:lnTo>
                <a:lnTo>
                  <a:pt x="83426" y="44371"/>
                </a:lnTo>
                <a:lnTo>
                  <a:pt x="83972" y="52410"/>
                </a:lnTo>
                <a:lnTo>
                  <a:pt x="83287" y="61689"/>
                </a:lnTo>
                <a:lnTo>
                  <a:pt x="60106" y="87678"/>
                </a:lnTo>
                <a:lnTo>
                  <a:pt x="86231" y="87678"/>
                </a:lnTo>
                <a:lnTo>
                  <a:pt x="86776" y="86724"/>
                </a:lnTo>
                <a:lnTo>
                  <a:pt x="107237" y="86724"/>
                </a:lnTo>
                <a:lnTo>
                  <a:pt x="107688" y="75049"/>
                </a:lnTo>
                <a:lnTo>
                  <a:pt x="100096" y="30492"/>
                </a:lnTo>
                <a:lnTo>
                  <a:pt x="94066" y="19635"/>
                </a:lnTo>
                <a:lnTo>
                  <a:pt x="92657" y="181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7289993" y="5855970"/>
            <a:ext cx="109855" cy="119380"/>
          </a:xfrm>
          <a:custGeom>
            <a:avLst/>
            <a:gdLst/>
            <a:ahLst/>
            <a:cxnLst/>
            <a:rect l="l" t="t" r="r" b="b"/>
            <a:pathLst>
              <a:path w="109854" h="119379">
                <a:moveTo>
                  <a:pt x="28590" y="0"/>
                </a:moveTo>
                <a:lnTo>
                  <a:pt x="1920" y="0"/>
                </a:lnTo>
                <a:lnTo>
                  <a:pt x="41940" y="58125"/>
                </a:lnTo>
                <a:lnTo>
                  <a:pt x="0" y="119121"/>
                </a:lnTo>
                <a:lnTo>
                  <a:pt x="25816" y="119121"/>
                </a:lnTo>
                <a:lnTo>
                  <a:pt x="54406" y="74331"/>
                </a:lnTo>
                <a:lnTo>
                  <a:pt x="78869" y="74331"/>
                </a:lnTo>
                <a:lnTo>
                  <a:pt x="67726" y="58125"/>
                </a:lnTo>
                <a:lnTo>
                  <a:pt x="78874" y="41934"/>
                </a:lnTo>
                <a:lnTo>
                  <a:pt x="55290" y="41934"/>
                </a:lnTo>
                <a:lnTo>
                  <a:pt x="28590" y="0"/>
                </a:lnTo>
                <a:close/>
              </a:path>
              <a:path w="109854" h="119379">
                <a:moveTo>
                  <a:pt x="78869" y="74331"/>
                </a:moveTo>
                <a:lnTo>
                  <a:pt x="54406" y="74331"/>
                </a:lnTo>
                <a:lnTo>
                  <a:pt x="83880" y="119121"/>
                </a:lnTo>
                <a:lnTo>
                  <a:pt x="109667" y="119121"/>
                </a:lnTo>
                <a:lnTo>
                  <a:pt x="78869" y="74331"/>
                </a:lnTo>
                <a:close/>
              </a:path>
              <a:path w="109854" h="119379">
                <a:moveTo>
                  <a:pt x="107746" y="0"/>
                </a:moveTo>
                <a:lnTo>
                  <a:pt x="82997" y="0"/>
                </a:lnTo>
                <a:lnTo>
                  <a:pt x="55290" y="41934"/>
                </a:lnTo>
                <a:lnTo>
                  <a:pt x="78874" y="41934"/>
                </a:lnTo>
                <a:lnTo>
                  <a:pt x="1077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7425324" y="5815940"/>
            <a:ext cx="59690" cy="159385"/>
          </a:xfrm>
          <a:custGeom>
            <a:avLst/>
            <a:gdLst/>
            <a:ahLst/>
            <a:cxnLst/>
            <a:rect l="l" t="t" r="r" b="b"/>
            <a:pathLst>
              <a:path w="59690" h="159385">
                <a:moveTo>
                  <a:pt x="59070" y="0"/>
                </a:moveTo>
                <a:lnTo>
                  <a:pt x="42946" y="0"/>
                </a:lnTo>
                <a:lnTo>
                  <a:pt x="40441" y="8545"/>
                </a:lnTo>
                <a:lnTo>
                  <a:pt x="37421" y="15484"/>
                </a:lnTo>
                <a:lnTo>
                  <a:pt x="0" y="30492"/>
                </a:lnTo>
                <a:lnTo>
                  <a:pt x="0" y="46695"/>
                </a:lnTo>
                <a:lnTo>
                  <a:pt x="37216" y="46695"/>
                </a:lnTo>
                <a:lnTo>
                  <a:pt x="37216" y="159151"/>
                </a:lnTo>
                <a:lnTo>
                  <a:pt x="59070" y="159151"/>
                </a:lnTo>
                <a:lnTo>
                  <a:pt x="590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7536881" y="5815940"/>
            <a:ext cx="109855" cy="163195"/>
          </a:xfrm>
          <a:custGeom>
            <a:avLst/>
            <a:gdLst/>
            <a:ahLst/>
            <a:cxnLst/>
            <a:rect l="l" t="t" r="r" b="b"/>
            <a:pathLst>
              <a:path w="109854" h="163195">
                <a:moveTo>
                  <a:pt x="54376" y="0"/>
                </a:moveTo>
                <a:lnTo>
                  <a:pt x="18488" y="15808"/>
                </a:lnTo>
                <a:lnTo>
                  <a:pt x="1992" y="57417"/>
                </a:lnTo>
                <a:lnTo>
                  <a:pt x="0" y="82914"/>
                </a:lnTo>
                <a:lnTo>
                  <a:pt x="457" y="96165"/>
                </a:lnTo>
                <a:lnTo>
                  <a:pt x="11429" y="138184"/>
                </a:lnTo>
                <a:lnTo>
                  <a:pt x="43498" y="162042"/>
                </a:lnTo>
                <a:lnTo>
                  <a:pt x="54376" y="162973"/>
                </a:lnTo>
                <a:lnTo>
                  <a:pt x="66270" y="161813"/>
                </a:lnTo>
                <a:lnTo>
                  <a:pt x="76790" y="158274"/>
                </a:lnTo>
                <a:lnTo>
                  <a:pt x="85934" y="152264"/>
                </a:lnTo>
                <a:lnTo>
                  <a:pt x="92640" y="144865"/>
                </a:lnTo>
                <a:lnTo>
                  <a:pt x="54376" y="144865"/>
                </a:lnTo>
                <a:lnTo>
                  <a:pt x="45593" y="143449"/>
                </a:lnTo>
                <a:lnTo>
                  <a:pt x="23271" y="105549"/>
                </a:lnTo>
                <a:lnTo>
                  <a:pt x="21976" y="83868"/>
                </a:lnTo>
                <a:lnTo>
                  <a:pt x="22489" y="68485"/>
                </a:lnTo>
                <a:lnTo>
                  <a:pt x="34419" y="27352"/>
                </a:lnTo>
                <a:lnTo>
                  <a:pt x="56266" y="18111"/>
                </a:lnTo>
                <a:lnTo>
                  <a:pt x="94235" y="18111"/>
                </a:lnTo>
                <a:lnTo>
                  <a:pt x="93187" y="16466"/>
                </a:lnTo>
                <a:lnTo>
                  <a:pt x="85716" y="9261"/>
                </a:lnTo>
                <a:lnTo>
                  <a:pt x="76725" y="4116"/>
                </a:lnTo>
                <a:lnTo>
                  <a:pt x="66262" y="1028"/>
                </a:lnTo>
                <a:lnTo>
                  <a:pt x="54376" y="0"/>
                </a:lnTo>
                <a:close/>
              </a:path>
              <a:path w="109854" h="163195">
                <a:moveTo>
                  <a:pt x="94235" y="18111"/>
                </a:moveTo>
                <a:lnTo>
                  <a:pt x="56266" y="18111"/>
                </a:lnTo>
                <a:lnTo>
                  <a:pt x="64810" y="19182"/>
                </a:lnTo>
                <a:lnTo>
                  <a:pt x="71955" y="22397"/>
                </a:lnTo>
                <a:lnTo>
                  <a:pt x="88149" y="67026"/>
                </a:lnTo>
                <a:lnTo>
                  <a:pt x="88666" y="80058"/>
                </a:lnTo>
                <a:lnTo>
                  <a:pt x="88106" y="97212"/>
                </a:lnTo>
                <a:lnTo>
                  <a:pt x="74328" y="137219"/>
                </a:lnTo>
                <a:lnTo>
                  <a:pt x="54376" y="144865"/>
                </a:lnTo>
                <a:lnTo>
                  <a:pt x="92640" y="144865"/>
                </a:lnTo>
                <a:lnTo>
                  <a:pt x="108183" y="103514"/>
                </a:lnTo>
                <a:lnTo>
                  <a:pt x="109636" y="79104"/>
                </a:lnTo>
                <a:lnTo>
                  <a:pt x="109271" y="65959"/>
                </a:lnTo>
                <a:lnTo>
                  <a:pt x="108118" y="54002"/>
                </a:lnTo>
                <a:lnTo>
                  <a:pt x="106094" y="43280"/>
                </a:lnTo>
                <a:lnTo>
                  <a:pt x="103113" y="33840"/>
                </a:lnTo>
                <a:lnTo>
                  <a:pt x="99090" y="25731"/>
                </a:lnTo>
                <a:lnTo>
                  <a:pt x="94235" y="181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7665567" y="5836907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3830" y="0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7722747" y="5761613"/>
            <a:ext cx="86995" cy="125095"/>
          </a:xfrm>
          <a:custGeom>
            <a:avLst/>
            <a:gdLst/>
            <a:ahLst/>
            <a:cxnLst/>
            <a:rect l="l" t="t" r="r" b="b"/>
            <a:pathLst>
              <a:path w="86995" h="125095">
                <a:moveTo>
                  <a:pt x="78377" y="14298"/>
                </a:moveTo>
                <a:lnTo>
                  <a:pt x="52334" y="14298"/>
                </a:lnTo>
                <a:lnTo>
                  <a:pt x="58064" y="16203"/>
                </a:lnTo>
                <a:lnTo>
                  <a:pt x="62880" y="20967"/>
                </a:lnTo>
                <a:lnTo>
                  <a:pt x="66690" y="24789"/>
                </a:lnTo>
                <a:lnTo>
                  <a:pt x="69494" y="30504"/>
                </a:lnTo>
                <a:lnTo>
                  <a:pt x="69494" y="43839"/>
                </a:lnTo>
                <a:lnTo>
                  <a:pt x="66690" y="49554"/>
                </a:lnTo>
                <a:lnTo>
                  <a:pt x="61874" y="54327"/>
                </a:lnTo>
                <a:lnTo>
                  <a:pt x="59070" y="57186"/>
                </a:lnTo>
                <a:lnTo>
                  <a:pt x="53339" y="60996"/>
                </a:lnTo>
                <a:lnTo>
                  <a:pt x="46634" y="65757"/>
                </a:lnTo>
                <a:lnTo>
                  <a:pt x="29474" y="75294"/>
                </a:lnTo>
                <a:lnTo>
                  <a:pt x="2209" y="109958"/>
                </a:lnTo>
                <a:lnTo>
                  <a:pt x="0" y="124849"/>
                </a:lnTo>
                <a:lnTo>
                  <a:pt x="85740" y="124849"/>
                </a:lnTo>
                <a:lnTo>
                  <a:pt x="85740" y="110560"/>
                </a:lnTo>
                <a:lnTo>
                  <a:pt x="18044" y="110560"/>
                </a:lnTo>
                <a:lnTo>
                  <a:pt x="19049" y="103881"/>
                </a:lnTo>
                <a:lnTo>
                  <a:pt x="22859" y="98166"/>
                </a:lnTo>
                <a:lnTo>
                  <a:pt x="28590" y="93402"/>
                </a:lnTo>
                <a:lnTo>
                  <a:pt x="36210" y="87678"/>
                </a:lnTo>
                <a:lnTo>
                  <a:pt x="41909" y="84819"/>
                </a:lnTo>
                <a:lnTo>
                  <a:pt x="54254" y="78153"/>
                </a:lnTo>
                <a:lnTo>
                  <a:pt x="83922" y="51108"/>
                </a:lnTo>
                <a:lnTo>
                  <a:pt x="86654" y="37170"/>
                </a:lnTo>
                <a:lnTo>
                  <a:pt x="85955" y="30203"/>
                </a:lnTo>
                <a:lnTo>
                  <a:pt x="83922" y="23590"/>
                </a:lnTo>
                <a:lnTo>
                  <a:pt x="80649" y="17332"/>
                </a:lnTo>
                <a:lnTo>
                  <a:pt x="78377" y="14298"/>
                </a:lnTo>
                <a:close/>
              </a:path>
              <a:path w="86995" h="125095">
                <a:moveTo>
                  <a:pt x="45719" y="0"/>
                </a:moveTo>
                <a:lnTo>
                  <a:pt x="9540" y="18108"/>
                </a:lnTo>
                <a:lnTo>
                  <a:pt x="3809" y="44790"/>
                </a:lnTo>
                <a:lnTo>
                  <a:pt x="19049" y="44790"/>
                </a:lnTo>
                <a:lnTo>
                  <a:pt x="19049" y="37170"/>
                </a:lnTo>
                <a:lnTo>
                  <a:pt x="20970" y="30504"/>
                </a:lnTo>
                <a:lnTo>
                  <a:pt x="22859" y="26694"/>
                </a:lnTo>
                <a:lnTo>
                  <a:pt x="26669" y="18108"/>
                </a:lnTo>
                <a:lnTo>
                  <a:pt x="34289" y="14298"/>
                </a:lnTo>
                <a:lnTo>
                  <a:pt x="78377" y="14298"/>
                </a:lnTo>
                <a:lnTo>
                  <a:pt x="76230" y="11429"/>
                </a:lnTo>
                <a:lnTo>
                  <a:pt x="70623" y="6429"/>
                </a:lnTo>
                <a:lnTo>
                  <a:pt x="63787" y="2857"/>
                </a:lnTo>
                <a:lnTo>
                  <a:pt x="55545" y="714"/>
                </a:lnTo>
                <a:lnTo>
                  <a:pt x="457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1238238" y="3332315"/>
            <a:ext cx="7763509" cy="0"/>
          </a:xfrm>
          <a:custGeom>
            <a:avLst/>
            <a:gdLst/>
            <a:ahLst/>
            <a:cxnLst/>
            <a:rect l="l" t="t" r="r" b="b"/>
            <a:pathLst>
              <a:path w="7763509">
                <a:moveTo>
                  <a:pt x="0" y="0"/>
                </a:moveTo>
                <a:lnTo>
                  <a:pt x="77633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1236332" y="3332759"/>
            <a:ext cx="7768590" cy="0"/>
          </a:xfrm>
          <a:custGeom>
            <a:avLst/>
            <a:gdLst/>
            <a:ahLst/>
            <a:cxnLst/>
            <a:rect l="l" t="t" r="r" b="b"/>
            <a:pathLst>
              <a:path w="7768590">
                <a:moveTo>
                  <a:pt x="0" y="0"/>
                </a:moveTo>
                <a:lnTo>
                  <a:pt x="7768221" y="0"/>
                </a:lnTo>
              </a:path>
            </a:pathLst>
          </a:custGeom>
          <a:ln w="12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6840260" y="3817464"/>
            <a:ext cx="109220" cy="164465"/>
          </a:xfrm>
          <a:custGeom>
            <a:avLst/>
            <a:gdLst/>
            <a:ahLst/>
            <a:cxnLst/>
            <a:rect l="l" t="t" r="r" b="b"/>
            <a:pathLst>
              <a:path w="109220" h="164464">
                <a:moveTo>
                  <a:pt x="58064" y="0"/>
                </a:moveTo>
                <a:lnTo>
                  <a:pt x="18663" y="17783"/>
                </a:lnTo>
                <a:lnTo>
                  <a:pt x="1531" y="62640"/>
                </a:lnTo>
                <a:lnTo>
                  <a:pt x="0" y="89563"/>
                </a:lnTo>
                <a:lnTo>
                  <a:pt x="675" y="105076"/>
                </a:lnTo>
                <a:lnTo>
                  <a:pt x="16123" y="146721"/>
                </a:lnTo>
                <a:lnTo>
                  <a:pt x="54254" y="163878"/>
                </a:lnTo>
                <a:lnTo>
                  <a:pt x="66986" y="162819"/>
                </a:lnTo>
                <a:lnTo>
                  <a:pt x="78001" y="159698"/>
                </a:lnTo>
                <a:lnTo>
                  <a:pt x="87399" y="154601"/>
                </a:lnTo>
                <a:lnTo>
                  <a:pt x="95280" y="147614"/>
                </a:lnTo>
                <a:lnTo>
                  <a:pt x="95902" y="146721"/>
                </a:lnTo>
                <a:lnTo>
                  <a:pt x="56143" y="146721"/>
                </a:lnTo>
                <a:lnTo>
                  <a:pt x="48837" y="146021"/>
                </a:lnTo>
                <a:lnTo>
                  <a:pt x="22859" y="110514"/>
                </a:lnTo>
                <a:lnTo>
                  <a:pt x="23544" y="102468"/>
                </a:lnTo>
                <a:lnTo>
                  <a:pt x="44224" y="77105"/>
                </a:lnTo>
                <a:lnTo>
                  <a:pt x="20939" y="77105"/>
                </a:lnTo>
                <a:lnTo>
                  <a:pt x="31363" y="33278"/>
                </a:lnTo>
                <a:lnTo>
                  <a:pt x="58064" y="18038"/>
                </a:lnTo>
                <a:lnTo>
                  <a:pt x="97814" y="18038"/>
                </a:lnTo>
                <a:lnTo>
                  <a:pt x="95280" y="14228"/>
                </a:lnTo>
                <a:lnTo>
                  <a:pt x="88663" y="7986"/>
                </a:lnTo>
                <a:lnTo>
                  <a:pt x="80249" y="3542"/>
                </a:lnTo>
                <a:lnTo>
                  <a:pt x="70047" y="883"/>
                </a:lnTo>
                <a:lnTo>
                  <a:pt x="58064" y="0"/>
                </a:lnTo>
                <a:close/>
              </a:path>
              <a:path w="109220" h="164464">
                <a:moveTo>
                  <a:pt x="99208" y="76224"/>
                </a:moveTo>
                <a:lnTo>
                  <a:pt x="55260" y="76224"/>
                </a:lnTo>
                <a:lnTo>
                  <a:pt x="63817" y="76938"/>
                </a:lnTo>
                <a:lnTo>
                  <a:pt x="70961" y="79081"/>
                </a:lnTo>
                <a:lnTo>
                  <a:pt x="76669" y="82653"/>
                </a:lnTo>
                <a:lnTo>
                  <a:pt x="80924" y="87654"/>
                </a:lnTo>
                <a:lnTo>
                  <a:pt x="85740" y="94262"/>
                </a:lnTo>
                <a:lnTo>
                  <a:pt x="87660" y="102894"/>
                </a:lnTo>
                <a:lnTo>
                  <a:pt x="87660" y="110514"/>
                </a:lnTo>
                <a:lnTo>
                  <a:pt x="63649" y="146007"/>
                </a:lnTo>
                <a:lnTo>
                  <a:pt x="56143" y="146721"/>
                </a:lnTo>
                <a:lnTo>
                  <a:pt x="95902" y="146721"/>
                </a:lnTo>
                <a:lnTo>
                  <a:pt x="101391" y="138842"/>
                </a:lnTo>
                <a:lnTo>
                  <a:pt x="105533" y="129545"/>
                </a:lnTo>
                <a:lnTo>
                  <a:pt x="107886" y="119531"/>
                </a:lnTo>
                <a:lnTo>
                  <a:pt x="108630" y="108609"/>
                </a:lnTo>
                <a:lnTo>
                  <a:pt x="107724" y="96995"/>
                </a:lnTo>
                <a:lnTo>
                  <a:pt x="105018" y="86651"/>
                </a:lnTo>
                <a:lnTo>
                  <a:pt x="100529" y="77758"/>
                </a:lnTo>
                <a:lnTo>
                  <a:pt x="99208" y="76224"/>
                </a:lnTo>
                <a:close/>
              </a:path>
              <a:path w="109220" h="164464">
                <a:moveTo>
                  <a:pt x="59070" y="58055"/>
                </a:moveTo>
                <a:lnTo>
                  <a:pt x="51450" y="58055"/>
                </a:lnTo>
                <a:lnTo>
                  <a:pt x="43830" y="59067"/>
                </a:lnTo>
                <a:lnTo>
                  <a:pt x="38099" y="62877"/>
                </a:lnTo>
                <a:lnTo>
                  <a:pt x="30479" y="65675"/>
                </a:lnTo>
                <a:lnTo>
                  <a:pt x="24749" y="70497"/>
                </a:lnTo>
                <a:lnTo>
                  <a:pt x="20939" y="77105"/>
                </a:lnTo>
                <a:lnTo>
                  <a:pt x="44224" y="77105"/>
                </a:lnTo>
                <a:lnTo>
                  <a:pt x="46634" y="76224"/>
                </a:lnTo>
                <a:lnTo>
                  <a:pt x="99208" y="76224"/>
                </a:lnTo>
                <a:lnTo>
                  <a:pt x="94274" y="70497"/>
                </a:lnTo>
                <a:lnTo>
                  <a:pt x="86253" y="64911"/>
                </a:lnTo>
                <a:lnTo>
                  <a:pt x="77769" y="61039"/>
                </a:lnTo>
                <a:lnTo>
                  <a:pt x="68736" y="58785"/>
                </a:lnTo>
                <a:lnTo>
                  <a:pt x="59070" y="58055"/>
                </a:lnTo>
                <a:close/>
              </a:path>
              <a:path w="109220" h="164464">
                <a:moveTo>
                  <a:pt x="97814" y="18038"/>
                </a:moveTo>
                <a:lnTo>
                  <a:pt x="67604" y="18038"/>
                </a:lnTo>
                <a:lnTo>
                  <a:pt x="75224" y="20954"/>
                </a:lnTo>
                <a:lnTo>
                  <a:pt x="80040" y="27563"/>
                </a:lnTo>
                <a:lnTo>
                  <a:pt x="82844" y="31373"/>
                </a:lnTo>
                <a:lnTo>
                  <a:pt x="84734" y="36207"/>
                </a:lnTo>
                <a:lnTo>
                  <a:pt x="85740" y="42803"/>
                </a:lnTo>
                <a:lnTo>
                  <a:pt x="105704" y="42803"/>
                </a:lnTo>
                <a:lnTo>
                  <a:pt x="105005" y="35162"/>
                </a:lnTo>
                <a:lnTo>
                  <a:pt x="102972" y="27850"/>
                </a:lnTo>
                <a:lnTo>
                  <a:pt x="99699" y="20871"/>
                </a:lnTo>
                <a:lnTo>
                  <a:pt x="97814" y="180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6977481" y="3965138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743" y="0"/>
                </a:lnTo>
              </a:path>
            </a:pathLst>
          </a:custGeom>
          <a:ln w="24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7028931" y="3818345"/>
            <a:ext cx="111125" cy="163195"/>
          </a:xfrm>
          <a:custGeom>
            <a:avLst/>
            <a:gdLst/>
            <a:ahLst/>
            <a:cxnLst/>
            <a:rect l="l" t="t" r="r" b="b"/>
            <a:pathLst>
              <a:path w="111125" h="163195">
                <a:moveTo>
                  <a:pt x="55260" y="0"/>
                </a:moveTo>
                <a:lnTo>
                  <a:pt x="18670" y="15813"/>
                </a:lnTo>
                <a:lnTo>
                  <a:pt x="2004" y="57442"/>
                </a:lnTo>
                <a:lnTo>
                  <a:pt x="0" y="82963"/>
                </a:lnTo>
                <a:lnTo>
                  <a:pt x="464" y="96208"/>
                </a:lnTo>
                <a:lnTo>
                  <a:pt x="12313" y="138220"/>
                </a:lnTo>
                <a:lnTo>
                  <a:pt x="54254" y="162997"/>
                </a:lnTo>
                <a:lnTo>
                  <a:pt x="66639" y="161838"/>
                </a:lnTo>
                <a:lnTo>
                  <a:pt x="77456" y="158299"/>
                </a:lnTo>
                <a:lnTo>
                  <a:pt x="86753" y="152291"/>
                </a:lnTo>
                <a:lnTo>
                  <a:pt x="93569" y="144828"/>
                </a:lnTo>
                <a:lnTo>
                  <a:pt x="54254" y="144828"/>
                </a:lnTo>
                <a:lnTo>
                  <a:pt x="45556" y="143415"/>
                </a:lnTo>
                <a:lnTo>
                  <a:pt x="23275" y="105555"/>
                </a:lnTo>
                <a:lnTo>
                  <a:pt x="21854" y="83844"/>
                </a:lnTo>
                <a:lnTo>
                  <a:pt x="22400" y="68495"/>
                </a:lnTo>
                <a:lnTo>
                  <a:pt x="34751" y="27386"/>
                </a:lnTo>
                <a:lnTo>
                  <a:pt x="56144" y="18169"/>
                </a:lnTo>
                <a:lnTo>
                  <a:pt x="94191" y="18169"/>
                </a:lnTo>
                <a:lnTo>
                  <a:pt x="93133" y="16523"/>
                </a:lnTo>
                <a:lnTo>
                  <a:pt x="85676" y="9304"/>
                </a:lnTo>
                <a:lnTo>
                  <a:pt x="76815" y="4140"/>
                </a:lnTo>
                <a:lnTo>
                  <a:pt x="66645" y="1036"/>
                </a:lnTo>
                <a:lnTo>
                  <a:pt x="55260" y="0"/>
                </a:lnTo>
                <a:close/>
              </a:path>
              <a:path w="111125" h="163195">
                <a:moveTo>
                  <a:pt x="94191" y="18169"/>
                </a:moveTo>
                <a:lnTo>
                  <a:pt x="56144" y="18169"/>
                </a:lnTo>
                <a:lnTo>
                  <a:pt x="64755" y="19240"/>
                </a:lnTo>
                <a:lnTo>
                  <a:pt x="71906" y="22456"/>
                </a:lnTo>
                <a:lnTo>
                  <a:pt x="88171" y="67046"/>
                </a:lnTo>
                <a:lnTo>
                  <a:pt x="88544" y="80034"/>
                </a:lnTo>
                <a:lnTo>
                  <a:pt x="88000" y="97186"/>
                </a:lnTo>
                <a:lnTo>
                  <a:pt x="74215" y="137218"/>
                </a:lnTo>
                <a:lnTo>
                  <a:pt x="54254" y="144828"/>
                </a:lnTo>
                <a:lnTo>
                  <a:pt x="93569" y="144828"/>
                </a:lnTo>
                <a:lnTo>
                  <a:pt x="108812" y="103531"/>
                </a:lnTo>
                <a:lnTo>
                  <a:pt x="110520" y="79153"/>
                </a:lnTo>
                <a:lnTo>
                  <a:pt x="110063" y="66003"/>
                </a:lnTo>
                <a:lnTo>
                  <a:pt x="108691" y="54037"/>
                </a:lnTo>
                <a:lnTo>
                  <a:pt x="106405" y="43309"/>
                </a:lnTo>
                <a:lnTo>
                  <a:pt x="103205" y="33875"/>
                </a:lnTo>
                <a:lnTo>
                  <a:pt x="99090" y="25789"/>
                </a:lnTo>
                <a:lnTo>
                  <a:pt x="94191" y="18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7157496" y="3817464"/>
            <a:ext cx="109220" cy="164465"/>
          </a:xfrm>
          <a:custGeom>
            <a:avLst/>
            <a:gdLst/>
            <a:ahLst/>
            <a:cxnLst/>
            <a:rect l="l" t="t" r="r" b="b"/>
            <a:pathLst>
              <a:path w="109220" h="164464">
                <a:moveTo>
                  <a:pt x="58186" y="0"/>
                </a:moveTo>
                <a:lnTo>
                  <a:pt x="18808" y="17783"/>
                </a:lnTo>
                <a:lnTo>
                  <a:pt x="1561" y="62640"/>
                </a:lnTo>
                <a:lnTo>
                  <a:pt x="0" y="89563"/>
                </a:lnTo>
                <a:lnTo>
                  <a:pt x="592" y="105076"/>
                </a:lnTo>
                <a:lnTo>
                  <a:pt x="16276" y="146721"/>
                </a:lnTo>
                <a:lnTo>
                  <a:pt x="54376" y="163878"/>
                </a:lnTo>
                <a:lnTo>
                  <a:pt x="66672" y="162819"/>
                </a:lnTo>
                <a:lnTo>
                  <a:pt x="77632" y="159698"/>
                </a:lnTo>
                <a:lnTo>
                  <a:pt x="86968" y="154601"/>
                </a:lnTo>
                <a:lnTo>
                  <a:pt x="94396" y="147614"/>
                </a:lnTo>
                <a:lnTo>
                  <a:pt x="95034" y="146721"/>
                </a:lnTo>
                <a:lnTo>
                  <a:pt x="56296" y="146721"/>
                </a:lnTo>
                <a:lnTo>
                  <a:pt x="48974" y="146021"/>
                </a:lnTo>
                <a:lnTo>
                  <a:pt x="22981" y="110514"/>
                </a:lnTo>
                <a:lnTo>
                  <a:pt x="23525" y="102468"/>
                </a:lnTo>
                <a:lnTo>
                  <a:pt x="44346" y="77105"/>
                </a:lnTo>
                <a:lnTo>
                  <a:pt x="20086" y="77105"/>
                </a:lnTo>
                <a:lnTo>
                  <a:pt x="31516" y="33278"/>
                </a:lnTo>
                <a:lnTo>
                  <a:pt x="58186" y="18038"/>
                </a:lnTo>
                <a:lnTo>
                  <a:pt x="97957" y="18038"/>
                </a:lnTo>
                <a:lnTo>
                  <a:pt x="95432" y="14228"/>
                </a:lnTo>
                <a:lnTo>
                  <a:pt x="88798" y="7986"/>
                </a:lnTo>
                <a:lnTo>
                  <a:pt x="80375" y="3542"/>
                </a:lnTo>
                <a:lnTo>
                  <a:pt x="70169" y="883"/>
                </a:lnTo>
                <a:lnTo>
                  <a:pt x="58186" y="0"/>
                </a:lnTo>
                <a:close/>
              </a:path>
              <a:path w="109220" h="164464">
                <a:moveTo>
                  <a:pt x="99340" y="76224"/>
                </a:moveTo>
                <a:lnTo>
                  <a:pt x="55381" y="76224"/>
                </a:lnTo>
                <a:lnTo>
                  <a:pt x="63940" y="76938"/>
                </a:lnTo>
                <a:lnTo>
                  <a:pt x="71086" y="79081"/>
                </a:lnTo>
                <a:lnTo>
                  <a:pt x="76804" y="82653"/>
                </a:lnTo>
                <a:lnTo>
                  <a:pt x="81076" y="87654"/>
                </a:lnTo>
                <a:lnTo>
                  <a:pt x="85892" y="94262"/>
                </a:lnTo>
                <a:lnTo>
                  <a:pt x="87782" y="102894"/>
                </a:lnTo>
                <a:lnTo>
                  <a:pt x="87782" y="110514"/>
                </a:lnTo>
                <a:lnTo>
                  <a:pt x="63673" y="146007"/>
                </a:lnTo>
                <a:lnTo>
                  <a:pt x="56296" y="146721"/>
                </a:lnTo>
                <a:lnTo>
                  <a:pt x="95034" y="146721"/>
                </a:lnTo>
                <a:lnTo>
                  <a:pt x="100664" y="138842"/>
                </a:lnTo>
                <a:lnTo>
                  <a:pt x="105152" y="129545"/>
                </a:lnTo>
                <a:lnTo>
                  <a:pt x="107850" y="119531"/>
                </a:lnTo>
                <a:lnTo>
                  <a:pt x="108752" y="108609"/>
                </a:lnTo>
                <a:lnTo>
                  <a:pt x="107850" y="96995"/>
                </a:lnTo>
                <a:lnTo>
                  <a:pt x="105152" y="86651"/>
                </a:lnTo>
                <a:lnTo>
                  <a:pt x="100664" y="77758"/>
                </a:lnTo>
                <a:lnTo>
                  <a:pt x="99340" y="76224"/>
                </a:lnTo>
                <a:close/>
              </a:path>
              <a:path w="109220" h="164464">
                <a:moveTo>
                  <a:pt x="59191" y="58055"/>
                </a:moveTo>
                <a:lnTo>
                  <a:pt x="51571" y="58055"/>
                </a:lnTo>
                <a:lnTo>
                  <a:pt x="43951" y="59067"/>
                </a:lnTo>
                <a:lnTo>
                  <a:pt x="38252" y="62877"/>
                </a:lnTo>
                <a:lnTo>
                  <a:pt x="30601" y="65675"/>
                </a:lnTo>
                <a:lnTo>
                  <a:pt x="24901" y="70497"/>
                </a:lnTo>
                <a:lnTo>
                  <a:pt x="20086" y="77105"/>
                </a:lnTo>
                <a:lnTo>
                  <a:pt x="44346" y="77105"/>
                </a:lnTo>
                <a:lnTo>
                  <a:pt x="46756" y="76224"/>
                </a:lnTo>
                <a:lnTo>
                  <a:pt x="99340" y="76224"/>
                </a:lnTo>
                <a:lnTo>
                  <a:pt x="94396" y="70497"/>
                </a:lnTo>
                <a:lnTo>
                  <a:pt x="86375" y="64911"/>
                </a:lnTo>
                <a:lnTo>
                  <a:pt x="77891" y="61039"/>
                </a:lnTo>
                <a:lnTo>
                  <a:pt x="68858" y="58785"/>
                </a:lnTo>
                <a:lnTo>
                  <a:pt x="59191" y="58055"/>
                </a:lnTo>
                <a:close/>
              </a:path>
              <a:path w="109220" h="164464">
                <a:moveTo>
                  <a:pt x="97957" y="18038"/>
                </a:moveTo>
                <a:lnTo>
                  <a:pt x="67726" y="18038"/>
                </a:lnTo>
                <a:lnTo>
                  <a:pt x="75346" y="20954"/>
                </a:lnTo>
                <a:lnTo>
                  <a:pt x="80162" y="27563"/>
                </a:lnTo>
                <a:lnTo>
                  <a:pt x="82966" y="31373"/>
                </a:lnTo>
                <a:lnTo>
                  <a:pt x="84886" y="36207"/>
                </a:lnTo>
                <a:lnTo>
                  <a:pt x="85892" y="42803"/>
                </a:lnTo>
                <a:lnTo>
                  <a:pt x="105826" y="42803"/>
                </a:lnTo>
                <a:lnTo>
                  <a:pt x="105128" y="35162"/>
                </a:lnTo>
                <a:lnTo>
                  <a:pt x="103098" y="27850"/>
                </a:lnTo>
                <a:lnTo>
                  <a:pt x="99834" y="20871"/>
                </a:lnTo>
                <a:lnTo>
                  <a:pt x="97957" y="180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7277679" y="3858362"/>
            <a:ext cx="109855" cy="119380"/>
          </a:xfrm>
          <a:custGeom>
            <a:avLst/>
            <a:gdLst/>
            <a:ahLst/>
            <a:cxnLst/>
            <a:rect l="l" t="t" r="r" b="b"/>
            <a:pathLst>
              <a:path w="109854" h="119379">
                <a:moveTo>
                  <a:pt x="28590" y="0"/>
                </a:moveTo>
                <a:lnTo>
                  <a:pt x="2804" y="0"/>
                </a:lnTo>
                <a:lnTo>
                  <a:pt x="41940" y="58186"/>
                </a:lnTo>
                <a:lnTo>
                  <a:pt x="0" y="119158"/>
                </a:lnTo>
                <a:lnTo>
                  <a:pt x="25664" y="119158"/>
                </a:lnTo>
                <a:lnTo>
                  <a:pt x="54254" y="74319"/>
                </a:lnTo>
                <a:lnTo>
                  <a:pt x="78701" y="74319"/>
                </a:lnTo>
                <a:lnTo>
                  <a:pt x="67604" y="58186"/>
                </a:lnTo>
                <a:lnTo>
                  <a:pt x="78791" y="41922"/>
                </a:lnTo>
                <a:lnTo>
                  <a:pt x="56174" y="41922"/>
                </a:lnTo>
                <a:lnTo>
                  <a:pt x="28590" y="0"/>
                </a:lnTo>
                <a:close/>
              </a:path>
              <a:path w="109854" h="119379">
                <a:moveTo>
                  <a:pt x="78701" y="74319"/>
                </a:moveTo>
                <a:lnTo>
                  <a:pt x="54254" y="74319"/>
                </a:lnTo>
                <a:lnTo>
                  <a:pt x="83850" y="119158"/>
                </a:lnTo>
                <a:lnTo>
                  <a:pt x="109545" y="119158"/>
                </a:lnTo>
                <a:lnTo>
                  <a:pt x="78701" y="74319"/>
                </a:lnTo>
                <a:close/>
              </a:path>
              <a:path w="109854" h="119379">
                <a:moveTo>
                  <a:pt x="107624" y="0"/>
                </a:moveTo>
                <a:lnTo>
                  <a:pt x="83850" y="0"/>
                </a:lnTo>
                <a:lnTo>
                  <a:pt x="56174" y="41922"/>
                </a:lnTo>
                <a:lnTo>
                  <a:pt x="78791" y="41922"/>
                </a:lnTo>
                <a:lnTo>
                  <a:pt x="1076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7413010" y="3818345"/>
            <a:ext cx="59690" cy="159385"/>
          </a:xfrm>
          <a:custGeom>
            <a:avLst/>
            <a:gdLst/>
            <a:ahLst/>
            <a:cxnLst/>
            <a:rect l="l" t="t" r="r" b="b"/>
            <a:pathLst>
              <a:path w="59690" h="159385">
                <a:moveTo>
                  <a:pt x="59070" y="0"/>
                </a:moveTo>
                <a:lnTo>
                  <a:pt x="42793" y="0"/>
                </a:lnTo>
                <a:lnTo>
                  <a:pt x="40488" y="8575"/>
                </a:lnTo>
                <a:lnTo>
                  <a:pt x="37722" y="15518"/>
                </a:lnTo>
                <a:lnTo>
                  <a:pt x="0" y="30492"/>
                </a:lnTo>
                <a:lnTo>
                  <a:pt x="0" y="46756"/>
                </a:lnTo>
                <a:lnTo>
                  <a:pt x="37094" y="46756"/>
                </a:lnTo>
                <a:lnTo>
                  <a:pt x="37094" y="159175"/>
                </a:lnTo>
                <a:lnTo>
                  <a:pt x="59070" y="159175"/>
                </a:lnTo>
                <a:lnTo>
                  <a:pt x="590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7524414" y="3818345"/>
            <a:ext cx="111125" cy="163195"/>
          </a:xfrm>
          <a:custGeom>
            <a:avLst/>
            <a:gdLst/>
            <a:ahLst/>
            <a:cxnLst/>
            <a:rect l="l" t="t" r="r" b="b"/>
            <a:pathLst>
              <a:path w="111125" h="163195">
                <a:moveTo>
                  <a:pt x="55412" y="0"/>
                </a:moveTo>
                <a:lnTo>
                  <a:pt x="18771" y="15813"/>
                </a:lnTo>
                <a:lnTo>
                  <a:pt x="2049" y="57442"/>
                </a:lnTo>
                <a:lnTo>
                  <a:pt x="0" y="82963"/>
                </a:lnTo>
                <a:lnTo>
                  <a:pt x="465" y="96208"/>
                </a:lnTo>
                <a:lnTo>
                  <a:pt x="12466" y="138220"/>
                </a:lnTo>
                <a:lnTo>
                  <a:pt x="54376" y="162997"/>
                </a:lnTo>
                <a:lnTo>
                  <a:pt x="66764" y="161838"/>
                </a:lnTo>
                <a:lnTo>
                  <a:pt x="77589" y="158299"/>
                </a:lnTo>
                <a:lnTo>
                  <a:pt x="86895" y="152291"/>
                </a:lnTo>
                <a:lnTo>
                  <a:pt x="93717" y="144828"/>
                </a:lnTo>
                <a:lnTo>
                  <a:pt x="54376" y="144828"/>
                </a:lnTo>
                <a:lnTo>
                  <a:pt x="45691" y="143415"/>
                </a:lnTo>
                <a:lnTo>
                  <a:pt x="23412" y="105555"/>
                </a:lnTo>
                <a:lnTo>
                  <a:pt x="21976" y="83844"/>
                </a:lnTo>
                <a:lnTo>
                  <a:pt x="22522" y="68495"/>
                </a:lnTo>
                <a:lnTo>
                  <a:pt x="34886" y="27386"/>
                </a:lnTo>
                <a:lnTo>
                  <a:pt x="56296" y="18169"/>
                </a:lnTo>
                <a:lnTo>
                  <a:pt x="94334" y="18169"/>
                </a:lnTo>
                <a:lnTo>
                  <a:pt x="93274" y="16523"/>
                </a:lnTo>
                <a:lnTo>
                  <a:pt x="85816" y="9304"/>
                </a:lnTo>
                <a:lnTo>
                  <a:pt x="76959" y="4140"/>
                </a:lnTo>
                <a:lnTo>
                  <a:pt x="66794" y="1036"/>
                </a:lnTo>
                <a:lnTo>
                  <a:pt x="55412" y="0"/>
                </a:lnTo>
                <a:close/>
              </a:path>
              <a:path w="111125" h="163195">
                <a:moveTo>
                  <a:pt x="94334" y="18169"/>
                </a:moveTo>
                <a:lnTo>
                  <a:pt x="56296" y="18169"/>
                </a:lnTo>
                <a:lnTo>
                  <a:pt x="64890" y="19240"/>
                </a:lnTo>
                <a:lnTo>
                  <a:pt x="72035" y="22456"/>
                </a:lnTo>
                <a:lnTo>
                  <a:pt x="88297" y="67046"/>
                </a:lnTo>
                <a:lnTo>
                  <a:pt x="88666" y="80034"/>
                </a:lnTo>
                <a:lnTo>
                  <a:pt x="88127" y="97186"/>
                </a:lnTo>
                <a:lnTo>
                  <a:pt x="74350" y="137218"/>
                </a:lnTo>
                <a:lnTo>
                  <a:pt x="54376" y="144828"/>
                </a:lnTo>
                <a:lnTo>
                  <a:pt x="93717" y="144828"/>
                </a:lnTo>
                <a:lnTo>
                  <a:pt x="108965" y="103531"/>
                </a:lnTo>
                <a:lnTo>
                  <a:pt x="110672" y="79153"/>
                </a:lnTo>
                <a:lnTo>
                  <a:pt x="110215" y="66003"/>
                </a:lnTo>
                <a:lnTo>
                  <a:pt x="108844" y="54037"/>
                </a:lnTo>
                <a:lnTo>
                  <a:pt x="106558" y="43309"/>
                </a:lnTo>
                <a:lnTo>
                  <a:pt x="103357" y="33875"/>
                </a:lnTo>
                <a:lnTo>
                  <a:pt x="99242" y="25789"/>
                </a:lnTo>
                <a:lnTo>
                  <a:pt x="94334" y="18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7651211" y="3839312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3830" y="0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7708391" y="3763975"/>
            <a:ext cx="86995" cy="128905"/>
          </a:xfrm>
          <a:custGeom>
            <a:avLst/>
            <a:gdLst/>
            <a:ahLst/>
            <a:cxnLst/>
            <a:rect l="l" t="t" r="r" b="b"/>
            <a:pathLst>
              <a:path w="86995" h="128904">
                <a:moveTo>
                  <a:pt x="16276" y="86767"/>
                </a:moveTo>
                <a:lnTo>
                  <a:pt x="0" y="86767"/>
                </a:lnTo>
                <a:lnTo>
                  <a:pt x="560" y="95000"/>
                </a:lnTo>
                <a:lnTo>
                  <a:pt x="31370" y="127835"/>
                </a:lnTo>
                <a:lnTo>
                  <a:pt x="41909" y="128689"/>
                </a:lnTo>
                <a:lnTo>
                  <a:pt x="51973" y="127975"/>
                </a:lnTo>
                <a:lnTo>
                  <a:pt x="60761" y="125832"/>
                </a:lnTo>
                <a:lnTo>
                  <a:pt x="68476" y="122260"/>
                </a:lnTo>
                <a:lnTo>
                  <a:pt x="75316" y="117259"/>
                </a:lnTo>
                <a:lnTo>
                  <a:pt x="77623" y="114461"/>
                </a:lnTo>
                <a:lnTo>
                  <a:pt x="31516" y="114461"/>
                </a:lnTo>
                <a:lnTo>
                  <a:pt x="24780" y="110651"/>
                </a:lnTo>
                <a:lnTo>
                  <a:pt x="20086" y="103924"/>
                </a:lnTo>
                <a:lnTo>
                  <a:pt x="18166" y="101126"/>
                </a:lnTo>
                <a:lnTo>
                  <a:pt x="16276" y="94387"/>
                </a:lnTo>
                <a:lnTo>
                  <a:pt x="16276" y="86767"/>
                </a:lnTo>
                <a:close/>
              </a:path>
              <a:path w="86995" h="128904">
                <a:moveTo>
                  <a:pt x="35326" y="53489"/>
                </a:moveTo>
                <a:lnTo>
                  <a:pt x="33406" y="53489"/>
                </a:lnTo>
                <a:lnTo>
                  <a:pt x="33406" y="67717"/>
                </a:lnTo>
                <a:lnTo>
                  <a:pt x="49529" y="67717"/>
                </a:lnTo>
                <a:lnTo>
                  <a:pt x="56266" y="68729"/>
                </a:lnTo>
                <a:lnTo>
                  <a:pt x="61996" y="72539"/>
                </a:lnTo>
                <a:lnTo>
                  <a:pt x="66690" y="76349"/>
                </a:lnTo>
                <a:lnTo>
                  <a:pt x="69616" y="82064"/>
                </a:lnTo>
                <a:lnTo>
                  <a:pt x="69616" y="97316"/>
                </a:lnTo>
                <a:lnTo>
                  <a:pt x="67696" y="103031"/>
                </a:lnTo>
                <a:lnTo>
                  <a:pt x="61996" y="107734"/>
                </a:lnTo>
                <a:lnTo>
                  <a:pt x="57149" y="111544"/>
                </a:lnTo>
                <a:lnTo>
                  <a:pt x="50566" y="114461"/>
                </a:lnTo>
                <a:lnTo>
                  <a:pt x="77623" y="114461"/>
                </a:lnTo>
                <a:lnTo>
                  <a:pt x="80334" y="111173"/>
                </a:lnTo>
                <a:lnTo>
                  <a:pt x="83915" y="104289"/>
                </a:lnTo>
                <a:lnTo>
                  <a:pt x="86061" y="96523"/>
                </a:lnTo>
                <a:lnTo>
                  <a:pt x="86776" y="87791"/>
                </a:lnTo>
                <a:lnTo>
                  <a:pt x="86776" y="81052"/>
                </a:lnTo>
                <a:lnTo>
                  <a:pt x="84856" y="74444"/>
                </a:lnTo>
                <a:lnTo>
                  <a:pt x="81046" y="69622"/>
                </a:lnTo>
                <a:lnTo>
                  <a:pt x="77236" y="63907"/>
                </a:lnTo>
                <a:lnTo>
                  <a:pt x="72420" y="61109"/>
                </a:lnTo>
                <a:lnTo>
                  <a:pt x="65806" y="59204"/>
                </a:lnTo>
                <a:lnTo>
                  <a:pt x="73426" y="55394"/>
                </a:lnTo>
                <a:lnTo>
                  <a:pt x="73934" y="54370"/>
                </a:lnTo>
                <a:lnTo>
                  <a:pt x="36210" y="54370"/>
                </a:lnTo>
                <a:lnTo>
                  <a:pt x="35326" y="53489"/>
                </a:lnTo>
                <a:close/>
              </a:path>
              <a:path w="86995" h="128904">
                <a:moveTo>
                  <a:pt x="76433" y="14356"/>
                </a:moveTo>
                <a:lnTo>
                  <a:pt x="49529" y="14356"/>
                </a:lnTo>
                <a:lnTo>
                  <a:pt x="54376" y="16276"/>
                </a:lnTo>
                <a:lnTo>
                  <a:pt x="59070" y="19202"/>
                </a:lnTo>
                <a:lnTo>
                  <a:pt x="63886" y="23012"/>
                </a:lnTo>
                <a:lnTo>
                  <a:pt x="65806" y="27706"/>
                </a:lnTo>
                <a:lnTo>
                  <a:pt x="65806" y="42062"/>
                </a:lnTo>
                <a:lnTo>
                  <a:pt x="61996" y="47774"/>
                </a:lnTo>
                <a:lnTo>
                  <a:pt x="55260" y="51584"/>
                </a:lnTo>
                <a:lnTo>
                  <a:pt x="52456" y="53489"/>
                </a:lnTo>
                <a:lnTo>
                  <a:pt x="46756" y="54370"/>
                </a:lnTo>
                <a:lnTo>
                  <a:pt x="73934" y="54370"/>
                </a:lnTo>
                <a:lnTo>
                  <a:pt x="75316" y="51584"/>
                </a:lnTo>
                <a:lnTo>
                  <a:pt x="80040" y="46750"/>
                </a:lnTo>
                <a:lnTo>
                  <a:pt x="81930" y="41026"/>
                </a:lnTo>
                <a:lnTo>
                  <a:pt x="81930" y="33406"/>
                </a:lnTo>
                <a:lnTo>
                  <a:pt x="81231" y="25955"/>
                </a:lnTo>
                <a:lnTo>
                  <a:pt x="79198" y="19267"/>
                </a:lnTo>
                <a:lnTo>
                  <a:pt x="76433" y="14356"/>
                </a:lnTo>
                <a:close/>
              </a:path>
              <a:path w="86995" h="128904">
                <a:moveTo>
                  <a:pt x="41909" y="0"/>
                </a:moveTo>
                <a:lnTo>
                  <a:pt x="4815" y="23896"/>
                </a:lnTo>
                <a:lnTo>
                  <a:pt x="2926" y="32522"/>
                </a:lnTo>
                <a:lnTo>
                  <a:pt x="2926" y="41026"/>
                </a:lnTo>
                <a:lnTo>
                  <a:pt x="18166" y="41026"/>
                </a:lnTo>
                <a:lnTo>
                  <a:pt x="18166" y="34442"/>
                </a:lnTo>
                <a:lnTo>
                  <a:pt x="20086" y="28712"/>
                </a:lnTo>
                <a:lnTo>
                  <a:pt x="21976" y="24902"/>
                </a:lnTo>
                <a:lnTo>
                  <a:pt x="25786" y="18166"/>
                </a:lnTo>
                <a:lnTo>
                  <a:pt x="33406" y="14356"/>
                </a:lnTo>
                <a:lnTo>
                  <a:pt x="76433" y="14356"/>
                </a:lnTo>
                <a:lnTo>
                  <a:pt x="75925" y="13453"/>
                </a:lnTo>
                <a:lnTo>
                  <a:pt x="71506" y="8625"/>
                </a:lnTo>
                <a:lnTo>
                  <a:pt x="65805" y="4873"/>
                </a:lnTo>
                <a:lnTo>
                  <a:pt x="58868" y="2175"/>
                </a:lnTo>
                <a:lnTo>
                  <a:pt x="50850" y="546"/>
                </a:lnTo>
                <a:lnTo>
                  <a:pt x="419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6837334" y="3486668"/>
            <a:ext cx="111125" cy="164465"/>
          </a:xfrm>
          <a:custGeom>
            <a:avLst/>
            <a:gdLst/>
            <a:ahLst/>
            <a:cxnLst/>
            <a:rect l="l" t="t" r="r" b="b"/>
            <a:pathLst>
              <a:path w="111125" h="164464">
                <a:moveTo>
                  <a:pt x="20970" y="110642"/>
                </a:moveTo>
                <a:lnTo>
                  <a:pt x="0" y="110642"/>
                </a:lnTo>
                <a:lnTo>
                  <a:pt x="730" y="121546"/>
                </a:lnTo>
                <a:lnTo>
                  <a:pt x="19749" y="155526"/>
                </a:lnTo>
                <a:lnTo>
                  <a:pt x="53370" y="164012"/>
                </a:lnTo>
                <a:lnTo>
                  <a:pt x="66261" y="163107"/>
                </a:lnTo>
                <a:lnTo>
                  <a:pt x="77701" y="160400"/>
                </a:lnTo>
                <a:lnTo>
                  <a:pt x="87711" y="155911"/>
                </a:lnTo>
                <a:lnTo>
                  <a:pt x="96316" y="149656"/>
                </a:lnTo>
                <a:lnTo>
                  <a:pt x="99408" y="145846"/>
                </a:lnTo>
                <a:lnTo>
                  <a:pt x="54376" y="145846"/>
                </a:lnTo>
                <a:lnTo>
                  <a:pt x="45096" y="145118"/>
                </a:lnTo>
                <a:lnTo>
                  <a:pt x="20970" y="121066"/>
                </a:lnTo>
                <a:lnTo>
                  <a:pt x="20970" y="110642"/>
                </a:lnTo>
                <a:close/>
              </a:path>
              <a:path w="111125" h="164464">
                <a:moveTo>
                  <a:pt x="101882" y="85862"/>
                </a:moveTo>
                <a:lnTo>
                  <a:pt x="51450" y="85862"/>
                </a:lnTo>
                <a:lnTo>
                  <a:pt x="59654" y="86359"/>
                </a:lnTo>
                <a:lnTo>
                  <a:pt x="67063" y="87740"/>
                </a:lnTo>
                <a:lnTo>
                  <a:pt x="73593" y="89835"/>
                </a:lnTo>
                <a:lnTo>
                  <a:pt x="79156" y="92476"/>
                </a:lnTo>
                <a:lnTo>
                  <a:pt x="85770" y="97292"/>
                </a:lnTo>
                <a:lnTo>
                  <a:pt x="89580" y="104912"/>
                </a:lnTo>
                <a:lnTo>
                  <a:pt x="89580" y="124876"/>
                </a:lnTo>
                <a:lnTo>
                  <a:pt x="54376" y="145846"/>
                </a:lnTo>
                <a:lnTo>
                  <a:pt x="99408" y="145846"/>
                </a:lnTo>
                <a:lnTo>
                  <a:pt x="102548" y="141978"/>
                </a:lnTo>
                <a:lnTo>
                  <a:pt x="106984" y="133243"/>
                </a:lnTo>
                <a:lnTo>
                  <a:pt x="109638" y="123433"/>
                </a:lnTo>
                <a:lnTo>
                  <a:pt x="110520" y="112532"/>
                </a:lnTo>
                <a:lnTo>
                  <a:pt x="110520" y="103022"/>
                </a:lnTo>
                <a:lnTo>
                  <a:pt x="108630" y="95402"/>
                </a:lnTo>
                <a:lnTo>
                  <a:pt x="103936" y="88666"/>
                </a:lnTo>
                <a:lnTo>
                  <a:pt x="101882" y="85862"/>
                </a:lnTo>
                <a:close/>
              </a:path>
              <a:path w="111125" h="164464">
                <a:moveTo>
                  <a:pt x="48646" y="68610"/>
                </a:moveTo>
                <a:lnTo>
                  <a:pt x="42946" y="68610"/>
                </a:lnTo>
                <a:lnTo>
                  <a:pt x="42946" y="86776"/>
                </a:lnTo>
                <a:lnTo>
                  <a:pt x="44836" y="85862"/>
                </a:lnTo>
                <a:lnTo>
                  <a:pt x="101882" y="85862"/>
                </a:lnTo>
                <a:lnTo>
                  <a:pt x="99090" y="82052"/>
                </a:lnTo>
                <a:lnTo>
                  <a:pt x="92506" y="77236"/>
                </a:lnTo>
                <a:lnTo>
                  <a:pt x="83850" y="75316"/>
                </a:lnTo>
                <a:lnTo>
                  <a:pt x="89580" y="73426"/>
                </a:lnTo>
                <a:lnTo>
                  <a:pt x="93390" y="70500"/>
                </a:lnTo>
                <a:lnTo>
                  <a:pt x="94274" y="69616"/>
                </a:lnTo>
                <a:lnTo>
                  <a:pt x="49560" y="69616"/>
                </a:lnTo>
                <a:lnTo>
                  <a:pt x="48646" y="68610"/>
                </a:lnTo>
                <a:close/>
              </a:path>
              <a:path w="111125" h="164464">
                <a:moveTo>
                  <a:pt x="97786" y="18166"/>
                </a:moveTo>
                <a:lnTo>
                  <a:pt x="63916" y="18166"/>
                </a:lnTo>
                <a:lnTo>
                  <a:pt x="69616" y="20970"/>
                </a:lnTo>
                <a:lnTo>
                  <a:pt x="75346" y="24780"/>
                </a:lnTo>
                <a:lnTo>
                  <a:pt x="81046" y="29596"/>
                </a:lnTo>
                <a:lnTo>
                  <a:pt x="83850" y="35295"/>
                </a:lnTo>
                <a:lnTo>
                  <a:pt x="83850" y="54376"/>
                </a:lnTo>
                <a:lnTo>
                  <a:pt x="80040" y="61996"/>
                </a:lnTo>
                <a:lnTo>
                  <a:pt x="71536" y="65806"/>
                </a:lnTo>
                <a:lnTo>
                  <a:pt x="66690" y="67696"/>
                </a:lnTo>
                <a:lnTo>
                  <a:pt x="60106" y="69616"/>
                </a:lnTo>
                <a:lnTo>
                  <a:pt x="94274" y="69616"/>
                </a:lnTo>
                <a:lnTo>
                  <a:pt x="97200" y="66690"/>
                </a:lnTo>
                <a:lnTo>
                  <a:pt x="102016" y="60076"/>
                </a:lnTo>
                <a:lnTo>
                  <a:pt x="104820" y="52456"/>
                </a:lnTo>
                <a:lnTo>
                  <a:pt x="104820" y="42946"/>
                </a:lnTo>
                <a:lnTo>
                  <a:pt x="103952" y="32912"/>
                </a:lnTo>
                <a:lnTo>
                  <a:pt x="101391" y="24330"/>
                </a:lnTo>
                <a:lnTo>
                  <a:pt x="97786" y="18166"/>
                </a:lnTo>
                <a:close/>
              </a:path>
              <a:path w="111125" h="164464">
                <a:moveTo>
                  <a:pt x="53370" y="0"/>
                </a:moveTo>
                <a:lnTo>
                  <a:pt x="10546" y="22859"/>
                </a:lnTo>
                <a:lnTo>
                  <a:pt x="3809" y="52456"/>
                </a:lnTo>
                <a:lnTo>
                  <a:pt x="23865" y="52456"/>
                </a:lnTo>
                <a:lnTo>
                  <a:pt x="23865" y="43830"/>
                </a:lnTo>
                <a:lnTo>
                  <a:pt x="25786" y="37216"/>
                </a:lnTo>
                <a:lnTo>
                  <a:pt x="56266" y="18166"/>
                </a:lnTo>
                <a:lnTo>
                  <a:pt x="97786" y="18166"/>
                </a:lnTo>
                <a:lnTo>
                  <a:pt x="97208" y="17177"/>
                </a:lnTo>
                <a:lnTo>
                  <a:pt x="91470" y="11429"/>
                </a:lnTo>
                <a:lnTo>
                  <a:pt x="84214" y="6429"/>
                </a:lnTo>
                <a:lnTo>
                  <a:pt x="75323" y="2857"/>
                </a:lnTo>
                <a:lnTo>
                  <a:pt x="64981" y="714"/>
                </a:lnTo>
                <a:lnTo>
                  <a:pt x="53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6977481" y="3634480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743" y="0"/>
                </a:lnTo>
              </a:path>
            </a:pathLst>
          </a:custGeom>
          <a:ln w="24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7028931" y="3486668"/>
            <a:ext cx="111125" cy="160655"/>
          </a:xfrm>
          <a:custGeom>
            <a:avLst/>
            <a:gdLst/>
            <a:ahLst/>
            <a:cxnLst/>
            <a:rect l="l" t="t" r="r" b="b"/>
            <a:pathLst>
              <a:path w="111125" h="160654">
                <a:moveTo>
                  <a:pt x="100137" y="18166"/>
                </a:moveTo>
                <a:lnTo>
                  <a:pt x="66690" y="18166"/>
                </a:lnTo>
                <a:lnTo>
                  <a:pt x="74310" y="20970"/>
                </a:lnTo>
                <a:lnTo>
                  <a:pt x="80040" y="26669"/>
                </a:lnTo>
                <a:lnTo>
                  <a:pt x="85740" y="32400"/>
                </a:lnTo>
                <a:lnTo>
                  <a:pt x="88544" y="39105"/>
                </a:lnTo>
                <a:lnTo>
                  <a:pt x="88544" y="56266"/>
                </a:lnTo>
                <a:lnTo>
                  <a:pt x="59070" y="83972"/>
                </a:lnTo>
                <a:lnTo>
                  <a:pt x="38099" y="96286"/>
                </a:lnTo>
                <a:lnTo>
                  <a:pt x="28096" y="102771"/>
                </a:lnTo>
                <a:lnTo>
                  <a:pt x="2823" y="140623"/>
                </a:lnTo>
                <a:lnTo>
                  <a:pt x="0" y="160202"/>
                </a:lnTo>
                <a:lnTo>
                  <a:pt x="109514" y="160202"/>
                </a:lnTo>
                <a:lnTo>
                  <a:pt x="109514" y="141122"/>
                </a:lnTo>
                <a:lnTo>
                  <a:pt x="22859" y="141122"/>
                </a:lnTo>
                <a:lnTo>
                  <a:pt x="24822" y="135421"/>
                </a:lnTo>
                <a:lnTo>
                  <a:pt x="46634" y="112532"/>
                </a:lnTo>
                <a:lnTo>
                  <a:pt x="53370" y="107716"/>
                </a:lnTo>
                <a:lnTo>
                  <a:pt x="68610" y="99212"/>
                </a:lnTo>
                <a:lnTo>
                  <a:pt x="78263" y="94195"/>
                </a:lnTo>
                <a:lnTo>
                  <a:pt x="86079" y="89298"/>
                </a:lnTo>
                <a:lnTo>
                  <a:pt x="109634" y="56750"/>
                </a:lnTo>
                <a:lnTo>
                  <a:pt x="110520" y="47640"/>
                </a:lnTo>
                <a:lnTo>
                  <a:pt x="109648" y="38711"/>
                </a:lnTo>
                <a:lnTo>
                  <a:pt x="107160" y="30388"/>
                </a:lnTo>
                <a:lnTo>
                  <a:pt x="103242" y="22591"/>
                </a:lnTo>
                <a:lnTo>
                  <a:pt x="100137" y="18166"/>
                </a:lnTo>
                <a:close/>
              </a:path>
              <a:path w="111125" h="160654">
                <a:moveTo>
                  <a:pt x="58064" y="0"/>
                </a:moveTo>
                <a:lnTo>
                  <a:pt x="18297" y="14630"/>
                </a:lnTo>
                <a:lnTo>
                  <a:pt x="3809" y="57149"/>
                </a:lnTo>
                <a:lnTo>
                  <a:pt x="24780" y="57149"/>
                </a:lnTo>
                <a:lnTo>
                  <a:pt x="24780" y="47640"/>
                </a:lnTo>
                <a:lnTo>
                  <a:pt x="26669" y="39105"/>
                </a:lnTo>
                <a:lnTo>
                  <a:pt x="58064" y="18166"/>
                </a:lnTo>
                <a:lnTo>
                  <a:pt x="100137" y="18166"/>
                </a:lnTo>
                <a:lnTo>
                  <a:pt x="98084" y="15239"/>
                </a:lnTo>
                <a:lnTo>
                  <a:pt x="90785" y="8461"/>
                </a:lnTo>
                <a:lnTo>
                  <a:pt x="81686" y="3710"/>
                </a:lnTo>
                <a:lnTo>
                  <a:pt x="70767" y="914"/>
                </a:lnTo>
                <a:lnTo>
                  <a:pt x="580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7157497" y="3486668"/>
            <a:ext cx="109220" cy="164465"/>
          </a:xfrm>
          <a:custGeom>
            <a:avLst/>
            <a:gdLst/>
            <a:ahLst/>
            <a:cxnLst/>
            <a:rect l="l" t="t" r="r" b="b"/>
            <a:pathLst>
              <a:path w="109220" h="164464">
                <a:moveTo>
                  <a:pt x="58185" y="0"/>
                </a:moveTo>
                <a:lnTo>
                  <a:pt x="18807" y="17506"/>
                </a:lnTo>
                <a:lnTo>
                  <a:pt x="1561" y="62537"/>
                </a:lnTo>
                <a:lnTo>
                  <a:pt x="0" y="89695"/>
                </a:lnTo>
                <a:lnTo>
                  <a:pt x="591" y="104774"/>
                </a:lnTo>
                <a:lnTo>
                  <a:pt x="16275" y="146852"/>
                </a:lnTo>
                <a:lnTo>
                  <a:pt x="54375" y="164012"/>
                </a:lnTo>
                <a:lnTo>
                  <a:pt x="66672" y="162938"/>
                </a:lnTo>
                <a:lnTo>
                  <a:pt x="77631" y="159719"/>
                </a:lnTo>
                <a:lnTo>
                  <a:pt x="86968" y="154355"/>
                </a:lnTo>
                <a:lnTo>
                  <a:pt x="94395" y="146852"/>
                </a:lnTo>
                <a:lnTo>
                  <a:pt x="95145" y="145846"/>
                </a:lnTo>
                <a:lnTo>
                  <a:pt x="56295" y="145846"/>
                </a:lnTo>
                <a:lnTo>
                  <a:pt x="48973" y="145303"/>
                </a:lnTo>
                <a:lnTo>
                  <a:pt x="22981" y="110642"/>
                </a:lnTo>
                <a:lnTo>
                  <a:pt x="23524" y="102597"/>
                </a:lnTo>
                <a:lnTo>
                  <a:pt x="44327" y="77236"/>
                </a:lnTo>
                <a:lnTo>
                  <a:pt x="20085" y="77236"/>
                </a:lnTo>
                <a:lnTo>
                  <a:pt x="31515" y="33406"/>
                </a:lnTo>
                <a:lnTo>
                  <a:pt x="58185" y="17160"/>
                </a:lnTo>
                <a:lnTo>
                  <a:pt x="97794" y="17160"/>
                </a:lnTo>
                <a:lnTo>
                  <a:pt x="95431" y="13319"/>
                </a:lnTo>
                <a:lnTo>
                  <a:pt x="88797" y="7650"/>
                </a:lnTo>
                <a:lnTo>
                  <a:pt x="80374" y="3470"/>
                </a:lnTo>
                <a:lnTo>
                  <a:pt x="70168" y="885"/>
                </a:lnTo>
                <a:lnTo>
                  <a:pt x="58185" y="0"/>
                </a:lnTo>
                <a:close/>
              </a:path>
              <a:path w="109220" h="164464">
                <a:moveTo>
                  <a:pt x="99488" y="76352"/>
                </a:moveTo>
                <a:lnTo>
                  <a:pt x="55381" y="76352"/>
                </a:lnTo>
                <a:lnTo>
                  <a:pt x="63939" y="77051"/>
                </a:lnTo>
                <a:lnTo>
                  <a:pt x="71086" y="79084"/>
                </a:lnTo>
                <a:lnTo>
                  <a:pt x="76803" y="82357"/>
                </a:lnTo>
                <a:lnTo>
                  <a:pt x="81075" y="86776"/>
                </a:lnTo>
                <a:lnTo>
                  <a:pt x="85891" y="94396"/>
                </a:lnTo>
                <a:lnTo>
                  <a:pt x="87781" y="102016"/>
                </a:lnTo>
                <a:lnTo>
                  <a:pt x="87781" y="110642"/>
                </a:lnTo>
                <a:lnTo>
                  <a:pt x="63672" y="145289"/>
                </a:lnTo>
                <a:lnTo>
                  <a:pt x="56295" y="145846"/>
                </a:lnTo>
                <a:lnTo>
                  <a:pt x="95145" y="145846"/>
                </a:lnTo>
                <a:lnTo>
                  <a:pt x="100663" y="138447"/>
                </a:lnTo>
                <a:lnTo>
                  <a:pt x="105151" y="129170"/>
                </a:lnTo>
                <a:lnTo>
                  <a:pt x="107850" y="119202"/>
                </a:lnTo>
                <a:lnTo>
                  <a:pt x="108751" y="108722"/>
                </a:lnTo>
                <a:lnTo>
                  <a:pt x="107850" y="96736"/>
                </a:lnTo>
                <a:lnTo>
                  <a:pt x="105151" y="86422"/>
                </a:lnTo>
                <a:lnTo>
                  <a:pt x="100663" y="77702"/>
                </a:lnTo>
                <a:lnTo>
                  <a:pt x="99488" y="76352"/>
                </a:lnTo>
                <a:close/>
              </a:path>
              <a:path w="109220" h="164464">
                <a:moveTo>
                  <a:pt x="59191" y="58186"/>
                </a:moveTo>
                <a:lnTo>
                  <a:pt x="51571" y="58186"/>
                </a:lnTo>
                <a:lnTo>
                  <a:pt x="43951" y="59070"/>
                </a:lnTo>
                <a:lnTo>
                  <a:pt x="38251" y="61996"/>
                </a:lnTo>
                <a:lnTo>
                  <a:pt x="30601" y="65806"/>
                </a:lnTo>
                <a:lnTo>
                  <a:pt x="24901" y="70500"/>
                </a:lnTo>
                <a:lnTo>
                  <a:pt x="20085" y="77236"/>
                </a:lnTo>
                <a:lnTo>
                  <a:pt x="44327" y="77236"/>
                </a:lnTo>
                <a:lnTo>
                  <a:pt x="46755" y="76352"/>
                </a:lnTo>
                <a:lnTo>
                  <a:pt x="99488" y="76352"/>
                </a:lnTo>
                <a:lnTo>
                  <a:pt x="94395" y="70500"/>
                </a:lnTo>
                <a:lnTo>
                  <a:pt x="86374" y="64988"/>
                </a:lnTo>
                <a:lnTo>
                  <a:pt x="77890" y="61154"/>
                </a:lnTo>
                <a:lnTo>
                  <a:pt x="68858" y="58914"/>
                </a:lnTo>
                <a:lnTo>
                  <a:pt x="59191" y="58186"/>
                </a:lnTo>
                <a:close/>
              </a:path>
              <a:path w="109220" h="164464">
                <a:moveTo>
                  <a:pt x="97794" y="17160"/>
                </a:moveTo>
                <a:lnTo>
                  <a:pt x="67725" y="17160"/>
                </a:lnTo>
                <a:lnTo>
                  <a:pt x="75345" y="20970"/>
                </a:lnTo>
                <a:lnTo>
                  <a:pt x="80161" y="27675"/>
                </a:lnTo>
                <a:lnTo>
                  <a:pt x="82965" y="31485"/>
                </a:lnTo>
                <a:lnTo>
                  <a:pt x="84885" y="36210"/>
                </a:lnTo>
                <a:lnTo>
                  <a:pt x="85891" y="41909"/>
                </a:lnTo>
                <a:lnTo>
                  <a:pt x="105825" y="41909"/>
                </a:lnTo>
                <a:lnTo>
                  <a:pt x="105127" y="34772"/>
                </a:lnTo>
                <a:lnTo>
                  <a:pt x="103097" y="27626"/>
                </a:lnTo>
                <a:lnTo>
                  <a:pt x="99833" y="20474"/>
                </a:lnTo>
                <a:lnTo>
                  <a:pt x="97794" y="17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7277679" y="3527694"/>
            <a:ext cx="109855" cy="119380"/>
          </a:xfrm>
          <a:custGeom>
            <a:avLst/>
            <a:gdLst/>
            <a:ahLst/>
            <a:cxnLst/>
            <a:rect l="l" t="t" r="r" b="b"/>
            <a:pathLst>
              <a:path w="109854" h="119379">
                <a:moveTo>
                  <a:pt x="28590" y="0"/>
                </a:moveTo>
                <a:lnTo>
                  <a:pt x="2804" y="0"/>
                </a:lnTo>
                <a:lnTo>
                  <a:pt x="41940" y="58186"/>
                </a:lnTo>
                <a:lnTo>
                  <a:pt x="0" y="119176"/>
                </a:lnTo>
                <a:lnTo>
                  <a:pt x="25664" y="119176"/>
                </a:lnTo>
                <a:lnTo>
                  <a:pt x="54254" y="74310"/>
                </a:lnTo>
                <a:lnTo>
                  <a:pt x="78692" y="74310"/>
                </a:lnTo>
                <a:lnTo>
                  <a:pt x="67604" y="58186"/>
                </a:lnTo>
                <a:lnTo>
                  <a:pt x="78799" y="41909"/>
                </a:lnTo>
                <a:lnTo>
                  <a:pt x="56174" y="41909"/>
                </a:lnTo>
                <a:lnTo>
                  <a:pt x="28590" y="0"/>
                </a:lnTo>
                <a:close/>
              </a:path>
              <a:path w="109854" h="119379">
                <a:moveTo>
                  <a:pt x="78692" y="74310"/>
                </a:moveTo>
                <a:lnTo>
                  <a:pt x="54254" y="74310"/>
                </a:lnTo>
                <a:lnTo>
                  <a:pt x="83850" y="119176"/>
                </a:lnTo>
                <a:lnTo>
                  <a:pt x="109545" y="119176"/>
                </a:lnTo>
                <a:lnTo>
                  <a:pt x="78692" y="74310"/>
                </a:lnTo>
                <a:close/>
              </a:path>
              <a:path w="109854" h="119379">
                <a:moveTo>
                  <a:pt x="107624" y="0"/>
                </a:moveTo>
                <a:lnTo>
                  <a:pt x="83850" y="0"/>
                </a:lnTo>
                <a:lnTo>
                  <a:pt x="56174" y="41909"/>
                </a:lnTo>
                <a:lnTo>
                  <a:pt x="78799" y="41909"/>
                </a:lnTo>
                <a:lnTo>
                  <a:pt x="1076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7413010" y="3487673"/>
            <a:ext cx="59690" cy="159385"/>
          </a:xfrm>
          <a:custGeom>
            <a:avLst/>
            <a:gdLst/>
            <a:ahLst/>
            <a:cxnLst/>
            <a:rect l="l" t="t" r="r" b="b"/>
            <a:pathLst>
              <a:path w="59690" h="159385">
                <a:moveTo>
                  <a:pt x="59070" y="0"/>
                </a:moveTo>
                <a:lnTo>
                  <a:pt x="42793" y="0"/>
                </a:lnTo>
                <a:lnTo>
                  <a:pt x="40488" y="8373"/>
                </a:lnTo>
                <a:lnTo>
                  <a:pt x="37722" y="15076"/>
                </a:lnTo>
                <a:lnTo>
                  <a:pt x="0" y="30479"/>
                </a:lnTo>
                <a:lnTo>
                  <a:pt x="0" y="45750"/>
                </a:lnTo>
                <a:lnTo>
                  <a:pt x="37094" y="45750"/>
                </a:lnTo>
                <a:lnTo>
                  <a:pt x="37094" y="159197"/>
                </a:lnTo>
                <a:lnTo>
                  <a:pt x="59070" y="159197"/>
                </a:lnTo>
                <a:lnTo>
                  <a:pt x="590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7524414" y="3487673"/>
            <a:ext cx="111125" cy="163195"/>
          </a:xfrm>
          <a:custGeom>
            <a:avLst/>
            <a:gdLst/>
            <a:ahLst/>
            <a:cxnLst/>
            <a:rect l="l" t="t" r="r" b="b"/>
            <a:pathLst>
              <a:path w="111125" h="163195">
                <a:moveTo>
                  <a:pt x="55412" y="0"/>
                </a:moveTo>
                <a:lnTo>
                  <a:pt x="18771" y="15808"/>
                </a:lnTo>
                <a:lnTo>
                  <a:pt x="2049" y="57393"/>
                </a:lnTo>
                <a:lnTo>
                  <a:pt x="0" y="82966"/>
                </a:lnTo>
                <a:lnTo>
                  <a:pt x="465" y="96210"/>
                </a:lnTo>
                <a:lnTo>
                  <a:pt x="12466" y="138226"/>
                </a:lnTo>
                <a:lnTo>
                  <a:pt x="54376" y="163007"/>
                </a:lnTo>
                <a:lnTo>
                  <a:pt x="66764" y="161847"/>
                </a:lnTo>
                <a:lnTo>
                  <a:pt x="77589" y="158306"/>
                </a:lnTo>
                <a:lnTo>
                  <a:pt x="86895" y="152295"/>
                </a:lnTo>
                <a:lnTo>
                  <a:pt x="93705" y="144840"/>
                </a:lnTo>
                <a:lnTo>
                  <a:pt x="54376" y="144840"/>
                </a:lnTo>
                <a:lnTo>
                  <a:pt x="45691" y="143411"/>
                </a:lnTo>
                <a:lnTo>
                  <a:pt x="23412" y="104938"/>
                </a:lnTo>
                <a:lnTo>
                  <a:pt x="21976" y="82966"/>
                </a:lnTo>
                <a:lnTo>
                  <a:pt x="22522" y="68074"/>
                </a:lnTo>
                <a:lnTo>
                  <a:pt x="34886" y="26791"/>
                </a:lnTo>
                <a:lnTo>
                  <a:pt x="56296" y="17160"/>
                </a:lnTo>
                <a:lnTo>
                  <a:pt x="94281" y="17160"/>
                </a:lnTo>
                <a:lnTo>
                  <a:pt x="93274" y="15613"/>
                </a:lnTo>
                <a:lnTo>
                  <a:pt x="85816" y="8644"/>
                </a:lnTo>
                <a:lnTo>
                  <a:pt x="76959" y="3780"/>
                </a:lnTo>
                <a:lnTo>
                  <a:pt x="66794" y="929"/>
                </a:lnTo>
                <a:lnTo>
                  <a:pt x="55412" y="0"/>
                </a:lnTo>
                <a:close/>
              </a:path>
              <a:path w="111125" h="163195">
                <a:moveTo>
                  <a:pt x="94281" y="17160"/>
                </a:moveTo>
                <a:lnTo>
                  <a:pt x="56296" y="17160"/>
                </a:lnTo>
                <a:lnTo>
                  <a:pt x="64890" y="18372"/>
                </a:lnTo>
                <a:lnTo>
                  <a:pt x="72035" y="21896"/>
                </a:lnTo>
                <a:lnTo>
                  <a:pt x="88297" y="66978"/>
                </a:lnTo>
                <a:lnTo>
                  <a:pt x="88666" y="80040"/>
                </a:lnTo>
                <a:lnTo>
                  <a:pt x="88127" y="97192"/>
                </a:lnTo>
                <a:lnTo>
                  <a:pt x="74350" y="137215"/>
                </a:lnTo>
                <a:lnTo>
                  <a:pt x="54376" y="144840"/>
                </a:lnTo>
                <a:lnTo>
                  <a:pt x="93705" y="144840"/>
                </a:lnTo>
                <a:lnTo>
                  <a:pt x="108051" y="108638"/>
                </a:lnTo>
                <a:lnTo>
                  <a:pt x="110672" y="79156"/>
                </a:lnTo>
                <a:lnTo>
                  <a:pt x="110215" y="65943"/>
                </a:lnTo>
                <a:lnTo>
                  <a:pt x="108844" y="53910"/>
                </a:lnTo>
                <a:lnTo>
                  <a:pt x="106558" y="43047"/>
                </a:lnTo>
                <a:lnTo>
                  <a:pt x="103357" y="33340"/>
                </a:lnTo>
                <a:lnTo>
                  <a:pt x="99242" y="24780"/>
                </a:lnTo>
                <a:lnTo>
                  <a:pt x="94281" y="17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7651211" y="3508126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3830" y="0"/>
                </a:lnTo>
              </a:path>
            </a:pathLst>
          </a:custGeom>
          <a:ln w="162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7708391" y="3433297"/>
            <a:ext cx="86995" cy="128270"/>
          </a:xfrm>
          <a:custGeom>
            <a:avLst/>
            <a:gdLst/>
            <a:ahLst/>
            <a:cxnLst/>
            <a:rect l="l" t="t" r="r" b="b"/>
            <a:pathLst>
              <a:path w="86995" h="128270">
                <a:moveTo>
                  <a:pt x="16276" y="86776"/>
                </a:moveTo>
                <a:lnTo>
                  <a:pt x="0" y="86776"/>
                </a:lnTo>
                <a:lnTo>
                  <a:pt x="560" y="95008"/>
                </a:lnTo>
                <a:lnTo>
                  <a:pt x="31370" y="126966"/>
                </a:lnTo>
                <a:lnTo>
                  <a:pt x="41909" y="127680"/>
                </a:lnTo>
                <a:lnTo>
                  <a:pt x="51973" y="127123"/>
                </a:lnTo>
                <a:lnTo>
                  <a:pt x="60761" y="125326"/>
                </a:lnTo>
                <a:lnTo>
                  <a:pt x="68476" y="122100"/>
                </a:lnTo>
                <a:lnTo>
                  <a:pt x="75316" y="117256"/>
                </a:lnTo>
                <a:lnTo>
                  <a:pt x="78457" y="113446"/>
                </a:lnTo>
                <a:lnTo>
                  <a:pt x="31516" y="113446"/>
                </a:lnTo>
                <a:lnTo>
                  <a:pt x="24780" y="110520"/>
                </a:lnTo>
                <a:lnTo>
                  <a:pt x="20086" y="103936"/>
                </a:lnTo>
                <a:lnTo>
                  <a:pt x="18166" y="100126"/>
                </a:lnTo>
                <a:lnTo>
                  <a:pt x="16276" y="94396"/>
                </a:lnTo>
                <a:lnTo>
                  <a:pt x="16276" y="86776"/>
                </a:lnTo>
                <a:close/>
              </a:path>
              <a:path w="86995" h="128270">
                <a:moveTo>
                  <a:pt x="79487" y="66690"/>
                </a:moveTo>
                <a:lnTo>
                  <a:pt x="49529" y="66690"/>
                </a:lnTo>
                <a:lnTo>
                  <a:pt x="56266" y="68610"/>
                </a:lnTo>
                <a:lnTo>
                  <a:pt x="61996" y="72420"/>
                </a:lnTo>
                <a:lnTo>
                  <a:pt x="66690" y="75346"/>
                </a:lnTo>
                <a:lnTo>
                  <a:pt x="69616" y="81960"/>
                </a:lnTo>
                <a:lnTo>
                  <a:pt x="69616" y="97200"/>
                </a:lnTo>
                <a:lnTo>
                  <a:pt x="67696" y="102900"/>
                </a:lnTo>
                <a:lnTo>
                  <a:pt x="61996" y="107746"/>
                </a:lnTo>
                <a:lnTo>
                  <a:pt x="57149" y="111556"/>
                </a:lnTo>
                <a:lnTo>
                  <a:pt x="50566" y="113446"/>
                </a:lnTo>
                <a:lnTo>
                  <a:pt x="78457" y="113446"/>
                </a:lnTo>
                <a:lnTo>
                  <a:pt x="80334" y="111170"/>
                </a:lnTo>
                <a:lnTo>
                  <a:pt x="83915" y="104275"/>
                </a:lnTo>
                <a:lnTo>
                  <a:pt x="86061" y="96472"/>
                </a:lnTo>
                <a:lnTo>
                  <a:pt x="86776" y="87660"/>
                </a:lnTo>
                <a:lnTo>
                  <a:pt x="86776" y="80040"/>
                </a:lnTo>
                <a:lnTo>
                  <a:pt x="84856" y="74340"/>
                </a:lnTo>
                <a:lnTo>
                  <a:pt x="81046" y="68610"/>
                </a:lnTo>
                <a:lnTo>
                  <a:pt x="79487" y="66690"/>
                </a:lnTo>
                <a:close/>
              </a:path>
              <a:path w="86995" h="128270">
                <a:moveTo>
                  <a:pt x="76534" y="14356"/>
                </a:moveTo>
                <a:lnTo>
                  <a:pt x="49529" y="14356"/>
                </a:lnTo>
                <a:lnTo>
                  <a:pt x="54376" y="16276"/>
                </a:lnTo>
                <a:lnTo>
                  <a:pt x="59070" y="19049"/>
                </a:lnTo>
                <a:lnTo>
                  <a:pt x="63886" y="22859"/>
                </a:lnTo>
                <a:lnTo>
                  <a:pt x="65806" y="27706"/>
                </a:lnTo>
                <a:lnTo>
                  <a:pt x="65806" y="41940"/>
                </a:lnTo>
                <a:lnTo>
                  <a:pt x="61996" y="47640"/>
                </a:lnTo>
                <a:lnTo>
                  <a:pt x="55260" y="51450"/>
                </a:lnTo>
                <a:lnTo>
                  <a:pt x="52456" y="53370"/>
                </a:lnTo>
                <a:lnTo>
                  <a:pt x="33406" y="53370"/>
                </a:lnTo>
                <a:lnTo>
                  <a:pt x="33406" y="67726"/>
                </a:lnTo>
                <a:lnTo>
                  <a:pt x="34289" y="66690"/>
                </a:lnTo>
                <a:lnTo>
                  <a:pt x="79487" y="66690"/>
                </a:lnTo>
                <a:lnTo>
                  <a:pt x="77236" y="63916"/>
                </a:lnTo>
                <a:lnTo>
                  <a:pt x="72420" y="60106"/>
                </a:lnTo>
                <a:lnTo>
                  <a:pt x="65806" y="59070"/>
                </a:lnTo>
                <a:lnTo>
                  <a:pt x="69616" y="57180"/>
                </a:lnTo>
                <a:lnTo>
                  <a:pt x="73426" y="54376"/>
                </a:lnTo>
                <a:lnTo>
                  <a:pt x="75316" y="51450"/>
                </a:lnTo>
                <a:lnTo>
                  <a:pt x="80040" y="46756"/>
                </a:lnTo>
                <a:lnTo>
                  <a:pt x="81930" y="41026"/>
                </a:lnTo>
                <a:lnTo>
                  <a:pt x="81930" y="33406"/>
                </a:lnTo>
                <a:lnTo>
                  <a:pt x="81231" y="25518"/>
                </a:lnTo>
                <a:lnTo>
                  <a:pt x="79198" y="18882"/>
                </a:lnTo>
                <a:lnTo>
                  <a:pt x="76534" y="14356"/>
                </a:lnTo>
                <a:close/>
              </a:path>
              <a:path w="86995" h="128270">
                <a:moveTo>
                  <a:pt x="41909" y="0"/>
                </a:moveTo>
                <a:lnTo>
                  <a:pt x="4815" y="23896"/>
                </a:lnTo>
                <a:lnTo>
                  <a:pt x="2926" y="31516"/>
                </a:lnTo>
                <a:lnTo>
                  <a:pt x="2926" y="41026"/>
                </a:lnTo>
                <a:lnTo>
                  <a:pt x="18166" y="41026"/>
                </a:lnTo>
                <a:lnTo>
                  <a:pt x="18166" y="34320"/>
                </a:lnTo>
                <a:lnTo>
                  <a:pt x="20086" y="28590"/>
                </a:lnTo>
                <a:lnTo>
                  <a:pt x="21976" y="24780"/>
                </a:lnTo>
                <a:lnTo>
                  <a:pt x="25786" y="18166"/>
                </a:lnTo>
                <a:lnTo>
                  <a:pt x="33406" y="14356"/>
                </a:lnTo>
                <a:lnTo>
                  <a:pt x="76534" y="14356"/>
                </a:lnTo>
                <a:lnTo>
                  <a:pt x="75925" y="13320"/>
                </a:lnTo>
                <a:lnTo>
                  <a:pt x="71506" y="8656"/>
                </a:lnTo>
                <a:lnTo>
                  <a:pt x="65805" y="4886"/>
                </a:lnTo>
                <a:lnTo>
                  <a:pt x="58868" y="2179"/>
                </a:lnTo>
                <a:lnTo>
                  <a:pt x="50850" y="546"/>
                </a:lnTo>
                <a:lnTo>
                  <a:pt x="419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 txBox="1">
            <a:spLocks noGrp="1"/>
          </p:cNvSpPr>
          <p:nvPr>
            <p:ph type="title"/>
          </p:nvPr>
        </p:nvSpPr>
        <p:spPr>
          <a:xfrm>
            <a:off x="3257552" y="266694"/>
            <a:ext cx="2053589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Solvent</a:t>
            </a:r>
            <a:r>
              <a:rPr spc="-50" dirty="0"/>
              <a:t> </a:t>
            </a:r>
            <a:r>
              <a:rPr spc="-10" dirty="0"/>
              <a:t>Effects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38763" y="926104"/>
            <a:ext cx="59690" cy="159385"/>
          </a:xfrm>
          <a:custGeom>
            <a:avLst/>
            <a:gdLst/>
            <a:ahLst/>
            <a:cxnLst/>
            <a:rect l="l" t="t" r="r" b="b"/>
            <a:pathLst>
              <a:path w="59689" h="159384">
                <a:moveTo>
                  <a:pt x="59100" y="0"/>
                </a:moveTo>
                <a:lnTo>
                  <a:pt x="43860" y="0"/>
                </a:lnTo>
                <a:lnTo>
                  <a:pt x="41346" y="8369"/>
                </a:lnTo>
                <a:lnTo>
                  <a:pt x="38237" y="15060"/>
                </a:lnTo>
                <a:lnTo>
                  <a:pt x="0" y="30479"/>
                </a:lnTo>
                <a:lnTo>
                  <a:pt x="0" y="45719"/>
                </a:lnTo>
                <a:lnTo>
                  <a:pt x="38160" y="45719"/>
                </a:lnTo>
                <a:lnTo>
                  <a:pt x="38160" y="158953"/>
                </a:lnTo>
                <a:lnTo>
                  <a:pt x="59100" y="158953"/>
                </a:lnTo>
                <a:lnTo>
                  <a:pt x="59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51264" y="918484"/>
            <a:ext cx="52705" cy="212725"/>
          </a:xfrm>
          <a:custGeom>
            <a:avLst/>
            <a:gdLst/>
            <a:ahLst/>
            <a:cxnLst/>
            <a:rect l="l" t="t" r="r" b="b"/>
            <a:pathLst>
              <a:path w="52704" h="212725">
                <a:moveTo>
                  <a:pt x="13350" y="0"/>
                </a:moveTo>
                <a:lnTo>
                  <a:pt x="0" y="0"/>
                </a:lnTo>
                <a:lnTo>
                  <a:pt x="7720" y="14789"/>
                </a:lnTo>
                <a:lnTo>
                  <a:pt x="13845" y="27702"/>
                </a:lnTo>
                <a:lnTo>
                  <a:pt x="28191" y="69844"/>
                </a:lnTo>
                <a:lnTo>
                  <a:pt x="31516" y="106649"/>
                </a:lnTo>
                <a:lnTo>
                  <a:pt x="31174" y="118978"/>
                </a:lnTo>
                <a:lnTo>
                  <a:pt x="23896" y="162763"/>
                </a:lnTo>
                <a:lnTo>
                  <a:pt x="1005" y="212293"/>
                </a:lnTo>
                <a:lnTo>
                  <a:pt x="14356" y="212293"/>
                </a:lnTo>
                <a:lnTo>
                  <a:pt x="34302" y="179763"/>
                </a:lnTo>
                <a:lnTo>
                  <a:pt x="48562" y="142235"/>
                </a:lnTo>
                <a:lnTo>
                  <a:pt x="52486" y="105643"/>
                </a:lnTo>
                <a:lnTo>
                  <a:pt x="52299" y="99226"/>
                </a:lnTo>
                <a:lnTo>
                  <a:pt x="51743" y="92685"/>
                </a:lnTo>
                <a:lnTo>
                  <a:pt x="50827" y="85956"/>
                </a:lnTo>
                <a:lnTo>
                  <a:pt x="49560" y="78973"/>
                </a:lnTo>
                <a:lnTo>
                  <a:pt x="48532" y="72422"/>
                </a:lnTo>
                <a:lnTo>
                  <a:pt x="46847" y="65585"/>
                </a:lnTo>
                <a:lnTo>
                  <a:pt x="44614" y="58553"/>
                </a:lnTo>
                <a:lnTo>
                  <a:pt x="41940" y="51419"/>
                </a:lnTo>
                <a:lnTo>
                  <a:pt x="39136" y="44683"/>
                </a:lnTo>
                <a:lnTo>
                  <a:pt x="37246" y="38099"/>
                </a:lnTo>
                <a:lnTo>
                  <a:pt x="34289" y="34289"/>
                </a:lnTo>
                <a:lnTo>
                  <a:pt x="31828" y="29566"/>
                </a:lnTo>
                <a:lnTo>
                  <a:pt x="27397" y="22471"/>
                </a:lnTo>
                <a:lnTo>
                  <a:pt x="21178" y="12713"/>
                </a:lnTo>
                <a:lnTo>
                  <a:pt x="13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39961" y="1072682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2890" y="0"/>
                </a:lnTo>
              </a:path>
            </a:pathLst>
          </a:custGeom>
          <a:ln w="247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90436" y="962284"/>
            <a:ext cx="98425" cy="127000"/>
          </a:xfrm>
          <a:custGeom>
            <a:avLst/>
            <a:gdLst/>
            <a:ahLst/>
            <a:cxnLst/>
            <a:rect l="l" t="t" r="r" b="b"/>
            <a:pathLst>
              <a:path w="98425" h="127000">
                <a:moveTo>
                  <a:pt x="19049" y="84703"/>
                </a:moveTo>
                <a:lnTo>
                  <a:pt x="0" y="84703"/>
                </a:lnTo>
                <a:lnTo>
                  <a:pt x="714" y="93512"/>
                </a:lnTo>
                <a:lnTo>
                  <a:pt x="26586" y="123725"/>
                </a:lnTo>
                <a:lnTo>
                  <a:pt x="49560" y="126583"/>
                </a:lnTo>
                <a:lnTo>
                  <a:pt x="61013" y="125869"/>
                </a:lnTo>
                <a:lnTo>
                  <a:pt x="70915" y="123725"/>
                </a:lnTo>
                <a:lnTo>
                  <a:pt x="79199" y="120154"/>
                </a:lnTo>
                <a:lnTo>
                  <a:pt x="85801" y="115153"/>
                </a:lnTo>
                <a:lnTo>
                  <a:pt x="90253" y="110459"/>
                </a:lnTo>
                <a:lnTo>
                  <a:pt x="50566" y="110459"/>
                </a:lnTo>
                <a:lnTo>
                  <a:pt x="41812" y="109775"/>
                </a:lnTo>
                <a:lnTo>
                  <a:pt x="19049" y="91409"/>
                </a:lnTo>
                <a:lnTo>
                  <a:pt x="19049" y="84703"/>
                </a:lnTo>
                <a:close/>
              </a:path>
              <a:path w="98425" h="127000">
                <a:moveTo>
                  <a:pt x="47640" y="0"/>
                </a:moveTo>
                <a:lnTo>
                  <a:pt x="9728" y="16342"/>
                </a:lnTo>
                <a:lnTo>
                  <a:pt x="2926" y="38099"/>
                </a:lnTo>
                <a:lnTo>
                  <a:pt x="3794" y="44877"/>
                </a:lnTo>
                <a:lnTo>
                  <a:pt x="38130" y="69463"/>
                </a:lnTo>
                <a:lnTo>
                  <a:pt x="62910" y="75163"/>
                </a:lnTo>
                <a:lnTo>
                  <a:pt x="68610" y="77083"/>
                </a:lnTo>
                <a:lnTo>
                  <a:pt x="71536" y="78973"/>
                </a:lnTo>
                <a:lnTo>
                  <a:pt x="76260" y="81899"/>
                </a:lnTo>
                <a:lnTo>
                  <a:pt x="78150" y="85709"/>
                </a:lnTo>
                <a:lnTo>
                  <a:pt x="78150" y="97139"/>
                </a:lnTo>
                <a:lnTo>
                  <a:pt x="75346" y="101833"/>
                </a:lnTo>
                <a:lnTo>
                  <a:pt x="69646" y="105643"/>
                </a:lnTo>
                <a:lnTo>
                  <a:pt x="63916" y="108569"/>
                </a:lnTo>
                <a:lnTo>
                  <a:pt x="57180" y="110459"/>
                </a:lnTo>
                <a:lnTo>
                  <a:pt x="90253" y="110459"/>
                </a:lnTo>
                <a:lnTo>
                  <a:pt x="91383" y="109267"/>
                </a:lnTo>
                <a:lnTo>
                  <a:pt x="95253" y="102930"/>
                </a:lnTo>
                <a:lnTo>
                  <a:pt x="97506" y="96045"/>
                </a:lnTo>
                <a:lnTo>
                  <a:pt x="98237" y="88513"/>
                </a:lnTo>
                <a:lnTo>
                  <a:pt x="97522" y="80625"/>
                </a:lnTo>
                <a:lnTo>
                  <a:pt x="67060" y="56554"/>
                </a:lnTo>
                <a:lnTo>
                  <a:pt x="57180" y="54223"/>
                </a:lnTo>
                <a:lnTo>
                  <a:pt x="43830" y="50413"/>
                </a:lnTo>
                <a:lnTo>
                  <a:pt x="38130" y="49529"/>
                </a:lnTo>
                <a:lnTo>
                  <a:pt x="34289" y="47609"/>
                </a:lnTo>
                <a:lnTo>
                  <a:pt x="31516" y="45719"/>
                </a:lnTo>
                <a:lnTo>
                  <a:pt x="25786" y="42793"/>
                </a:lnTo>
                <a:lnTo>
                  <a:pt x="22859" y="38099"/>
                </a:lnTo>
                <a:lnTo>
                  <a:pt x="22859" y="28590"/>
                </a:lnTo>
                <a:lnTo>
                  <a:pt x="24780" y="24780"/>
                </a:lnTo>
                <a:lnTo>
                  <a:pt x="29596" y="21823"/>
                </a:lnTo>
                <a:lnTo>
                  <a:pt x="33436" y="19049"/>
                </a:lnTo>
                <a:lnTo>
                  <a:pt x="39136" y="17160"/>
                </a:lnTo>
                <a:lnTo>
                  <a:pt x="87529" y="17160"/>
                </a:lnTo>
                <a:lnTo>
                  <a:pt x="86807" y="16123"/>
                </a:lnTo>
                <a:lnTo>
                  <a:pt x="80018" y="9219"/>
                </a:lnTo>
                <a:lnTo>
                  <a:pt x="71178" y="4164"/>
                </a:lnTo>
                <a:lnTo>
                  <a:pt x="60360" y="1057"/>
                </a:lnTo>
                <a:lnTo>
                  <a:pt x="47640" y="0"/>
                </a:lnTo>
                <a:close/>
              </a:path>
              <a:path w="98425" h="127000">
                <a:moveTo>
                  <a:pt x="87529" y="17160"/>
                </a:moveTo>
                <a:lnTo>
                  <a:pt x="58186" y="17160"/>
                </a:lnTo>
                <a:lnTo>
                  <a:pt x="65836" y="19933"/>
                </a:lnTo>
                <a:lnTo>
                  <a:pt x="70530" y="25633"/>
                </a:lnTo>
                <a:lnTo>
                  <a:pt x="73456" y="29443"/>
                </a:lnTo>
                <a:lnTo>
                  <a:pt x="74340" y="33253"/>
                </a:lnTo>
                <a:lnTo>
                  <a:pt x="75346" y="38099"/>
                </a:lnTo>
                <a:lnTo>
                  <a:pt x="94427" y="38099"/>
                </a:lnTo>
                <a:lnTo>
                  <a:pt x="94427" y="30479"/>
                </a:lnTo>
                <a:lnTo>
                  <a:pt x="91500" y="22859"/>
                </a:lnTo>
                <a:lnTo>
                  <a:pt x="87529" y="17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03943" y="962284"/>
            <a:ext cx="111125" cy="127000"/>
          </a:xfrm>
          <a:custGeom>
            <a:avLst/>
            <a:gdLst/>
            <a:ahLst/>
            <a:cxnLst/>
            <a:rect l="l" t="t" r="r" b="b"/>
            <a:pathLst>
              <a:path w="111125" h="127000">
                <a:moveTo>
                  <a:pt x="56144" y="0"/>
                </a:moveTo>
                <a:lnTo>
                  <a:pt x="15239" y="18013"/>
                </a:lnTo>
                <a:lnTo>
                  <a:pt x="0" y="65653"/>
                </a:lnTo>
                <a:lnTo>
                  <a:pt x="882" y="79084"/>
                </a:lnTo>
                <a:lnTo>
                  <a:pt x="22059" y="117376"/>
                </a:lnTo>
                <a:lnTo>
                  <a:pt x="53370" y="126583"/>
                </a:lnTo>
                <a:lnTo>
                  <a:pt x="67351" y="125500"/>
                </a:lnTo>
                <a:lnTo>
                  <a:pt x="79240" y="122194"/>
                </a:lnTo>
                <a:lnTo>
                  <a:pt x="89152" y="116579"/>
                </a:lnTo>
                <a:lnTo>
                  <a:pt x="96312" y="109453"/>
                </a:lnTo>
                <a:lnTo>
                  <a:pt x="55260" y="109453"/>
                </a:lnTo>
                <a:lnTo>
                  <a:pt x="46647" y="108725"/>
                </a:lnTo>
                <a:lnTo>
                  <a:pt x="20480" y="74606"/>
                </a:lnTo>
                <a:lnTo>
                  <a:pt x="19933" y="65653"/>
                </a:lnTo>
                <a:lnTo>
                  <a:pt x="20480" y="56001"/>
                </a:lnTo>
                <a:lnTo>
                  <a:pt x="39395" y="20684"/>
                </a:lnTo>
                <a:lnTo>
                  <a:pt x="55260" y="17160"/>
                </a:lnTo>
                <a:lnTo>
                  <a:pt x="96817" y="17160"/>
                </a:lnTo>
                <a:lnTo>
                  <a:pt x="95310" y="15239"/>
                </a:lnTo>
                <a:lnTo>
                  <a:pt x="86503" y="8409"/>
                </a:lnTo>
                <a:lnTo>
                  <a:pt x="77156" y="3665"/>
                </a:lnTo>
                <a:lnTo>
                  <a:pt x="67094" y="898"/>
                </a:lnTo>
                <a:lnTo>
                  <a:pt x="56144" y="0"/>
                </a:lnTo>
                <a:close/>
              </a:path>
              <a:path w="111125" h="127000">
                <a:moveTo>
                  <a:pt x="96817" y="17160"/>
                </a:moveTo>
                <a:lnTo>
                  <a:pt x="55260" y="17160"/>
                </a:lnTo>
                <a:lnTo>
                  <a:pt x="65088" y="18229"/>
                </a:lnTo>
                <a:lnTo>
                  <a:pt x="73262" y="21438"/>
                </a:lnTo>
                <a:lnTo>
                  <a:pt x="89580" y="60959"/>
                </a:lnTo>
                <a:lnTo>
                  <a:pt x="89207" y="70013"/>
                </a:lnTo>
                <a:lnTo>
                  <a:pt x="71982" y="105788"/>
                </a:lnTo>
                <a:lnTo>
                  <a:pt x="55260" y="109453"/>
                </a:lnTo>
                <a:lnTo>
                  <a:pt x="96312" y="109453"/>
                </a:lnTo>
                <a:lnTo>
                  <a:pt x="110550" y="60959"/>
                </a:lnTo>
                <a:lnTo>
                  <a:pt x="109652" y="46803"/>
                </a:lnTo>
                <a:lnTo>
                  <a:pt x="106885" y="34465"/>
                </a:lnTo>
                <a:lnTo>
                  <a:pt x="102141" y="23943"/>
                </a:lnTo>
                <a:lnTo>
                  <a:pt x="96817" y="17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50278" y="921288"/>
            <a:ext cx="0" cy="163830"/>
          </a:xfrm>
          <a:custGeom>
            <a:avLst/>
            <a:gdLst/>
            <a:ahLst/>
            <a:cxnLst/>
            <a:rect l="l" t="t" r="r" b="b"/>
            <a:pathLst>
              <a:path h="163830">
                <a:moveTo>
                  <a:pt x="0" y="0"/>
                </a:moveTo>
                <a:lnTo>
                  <a:pt x="0" y="163769"/>
                </a:lnTo>
              </a:path>
            </a:pathLst>
          </a:custGeom>
          <a:ln w="19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75516" y="966094"/>
            <a:ext cx="109855" cy="119380"/>
          </a:xfrm>
          <a:custGeom>
            <a:avLst/>
            <a:gdLst/>
            <a:ahLst/>
            <a:cxnLst/>
            <a:rect l="l" t="t" r="r" b="b"/>
            <a:pathLst>
              <a:path w="109854" h="119380">
                <a:moveTo>
                  <a:pt x="22859" y="0"/>
                </a:moveTo>
                <a:lnTo>
                  <a:pt x="0" y="0"/>
                </a:lnTo>
                <a:lnTo>
                  <a:pt x="43830" y="118963"/>
                </a:lnTo>
                <a:lnTo>
                  <a:pt x="64800" y="118963"/>
                </a:lnTo>
                <a:lnTo>
                  <a:pt x="73410" y="96133"/>
                </a:lnTo>
                <a:lnTo>
                  <a:pt x="55260" y="96133"/>
                </a:lnTo>
                <a:lnTo>
                  <a:pt x="22859" y="0"/>
                </a:lnTo>
                <a:close/>
              </a:path>
              <a:path w="109854" h="119380">
                <a:moveTo>
                  <a:pt x="109667" y="0"/>
                </a:moveTo>
                <a:lnTo>
                  <a:pt x="87690" y="0"/>
                </a:lnTo>
                <a:lnTo>
                  <a:pt x="55260" y="96133"/>
                </a:lnTo>
                <a:lnTo>
                  <a:pt x="73410" y="96133"/>
                </a:lnTo>
                <a:lnTo>
                  <a:pt x="1096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96643" y="963168"/>
            <a:ext cx="109220" cy="125730"/>
          </a:xfrm>
          <a:custGeom>
            <a:avLst/>
            <a:gdLst/>
            <a:ahLst/>
            <a:cxnLst/>
            <a:rect l="l" t="t" r="r" b="b"/>
            <a:pathLst>
              <a:path w="109220" h="125730">
                <a:moveTo>
                  <a:pt x="56174" y="0"/>
                </a:moveTo>
                <a:lnTo>
                  <a:pt x="15239" y="18166"/>
                </a:lnTo>
                <a:lnTo>
                  <a:pt x="0" y="64769"/>
                </a:lnTo>
                <a:lnTo>
                  <a:pt x="898" y="78328"/>
                </a:lnTo>
                <a:lnTo>
                  <a:pt x="23448" y="116492"/>
                </a:lnTo>
                <a:lnTo>
                  <a:pt x="53370" y="125699"/>
                </a:lnTo>
                <a:lnTo>
                  <a:pt x="64800" y="125699"/>
                </a:lnTo>
                <a:lnTo>
                  <a:pt x="69494" y="123809"/>
                </a:lnTo>
                <a:lnTo>
                  <a:pt x="75792" y="122015"/>
                </a:lnTo>
                <a:lnTo>
                  <a:pt x="81705" y="119512"/>
                </a:lnTo>
                <a:lnTo>
                  <a:pt x="87235" y="116300"/>
                </a:lnTo>
                <a:lnTo>
                  <a:pt x="92384" y="112379"/>
                </a:lnTo>
                <a:lnTo>
                  <a:pt x="95310" y="108569"/>
                </a:lnTo>
                <a:lnTo>
                  <a:pt x="54254" y="108569"/>
                </a:lnTo>
                <a:lnTo>
                  <a:pt x="46790" y="107855"/>
                </a:lnTo>
                <a:lnTo>
                  <a:pt x="22011" y="77358"/>
                </a:lnTo>
                <a:lnTo>
                  <a:pt x="20970" y="68579"/>
                </a:lnTo>
                <a:lnTo>
                  <a:pt x="108661" y="68579"/>
                </a:lnTo>
                <a:lnTo>
                  <a:pt x="108485" y="60019"/>
                </a:lnTo>
                <a:lnTo>
                  <a:pt x="108032" y="52764"/>
                </a:lnTo>
                <a:lnTo>
                  <a:pt x="108000" y="52456"/>
                </a:lnTo>
                <a:lnTo>
                  <a:pt x="21854" y="52456"/>
                </a:lnTo>
                <a:lnTo>
                  <a:pt x="22538" y="45065"/>
                </a:lnTo>
                <a:lnTo>
                  <a:pt x="55260" y="17129"/>
                </a:lnTo>
                <a:lnTo>
                  <a:pt x="95881" y="17129"/>
                </a:lnTo>
                <a:lnTo>
                  <a:pt x="94274" y="15239"/>
                </a:lnTo>
                <a:lnTo>
                  <a:pt x="62484" y="359"/>
                </a:lnTo>
                <a:lnTo>
                  <a:pt x="56174" y="0"/>
                </a:lnTo>
                <a:close/>
              </a:path>
              <a:path w="109220" h="125730">
                <a:moveTo>
                  <a:pt x="106740" y="83819"/>
                </a:moveTo>
                <a:lnTo>
                  <a:pt x="87690" y="83819"/>
                </a:lnTo>
                <a:lnTo>
                  <a:pt x="85770" y="89519"/>
                </a:lnTo>
                <a:lnTo>
                  <a:pt x="82844" y="94335"/>
                </a:lnTo>
                <a:lnTo>
                  <a:pt x="54254" y="108569"/>
                </a:lnTo>
                <a:lnTo>
                  <a:pt x="95310" y="108569"/>
                </a:lnTo>
                <a:lnTo>
                  <a:pt x="99120" y="103875"/>
                </a:lnTo>
                <a:lnTo>
                  <a:pt x="101925" y="99059"/>
                </a:lnTo>
                <a:lnTo>
                  <a:pt x="104820" y="93329"/>
                </a:lnTo>
                <a:lnTo>
                  <a:pt x="106740" y="88635"/>
                </a:lnTo>
                <a:lnTo>
                  <a:pt x="106740" y="83819"/>
                </a:lnTo>
                <a:close/>
              </a:path>
              <a:path w="109220" h="125730">
                <a:moveTo>
                  <a:pt x="95881" y="17129"/>
                </a:moveTo>
                <a:lnTo>
                  <a:pt x="55260" y="17129"/>
                </a:lnTo>
                <a:lnTo>
                  <a:pt x="63958" y="18036"/>
                </a:lnTo>
                <a:lnTo>
                  <a:pt x="71422" y="20745"/>
                </a:lnTo>
                <a:lnTo>
                  <a:pt x="77480" y="25243"/>
                </a:lnTo>
                <a:lnTo>
                  <a:pt x="81960" y="31516"/>
                </a:lnTo>
                <a:lnTo>
                  <a:pt x="85770" y="37216"/>
                </a:lnTo>
                <a:lnTo>
                  <a:pt x="87690" y="43799"/>
                </a:lnTo>
                <a:lnTo>
                  <a:pt x="87690" y="52456"/>
                </a:lnTo>
                <a:lnTo>
                  <a:pt x="108000" y="52456"/>
                </a:lnTo>
                <a:lnTo>
                  <a:pt x="107413" y="46750"/>
                </a:lnTo>
                <a:lnTo>
                  <a:pt x="106740" y="41909"/>
                </a:lnTo>
                <a:lnTo>
                  <a:pt x="105735" y="34289"/>
                </a:lnTo>
                <a:lnTo>
                  <a:pt x="102930" y="27706"/>
                </a:lnTo>
                <a:lnTo>
                  <a:pt x="99120" y="20939"/>
                </a:lnTo>
                <a:lnTo>
                  <a:pt x="95881" y="17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31090" y="963168"/>
            <a:ext cx="97790" cy="121920"/>
          </a:xfrm>
          <a:custGeom>
            <a:avLst/>
            <a:gdLst/>
            <a:ahLst/>
            <a:cxnLst/>
            <a:rect l="l" t="t" r="r" b="b"/>
            <a:pathLst>
              <a:path w="97789" h="121919">
                <a:moveTo>
                  <a:pt x="19080" y="2926"/>
                </a:moveTo>
                <a:lnTo>
                  <a:pt x="0" y="2926"/>
                </a:lnTo>
                <a:lnTo>
                  <a:pt x="0" y="121889"/>
                </a:lnTo>
                <a:lnTo>
                  <a:pt x="19964" y="121889"/>
                </a:lnTo>
                <a:lnTo>
                  <a:pt x="19964" y="51419"/>
                </a:lnTo>
                <a:lnTo>
                  <a:pt x="20970" y="45719"/>
                </a:lnTo>
                <a:lnTo>
                  <a:pt x="21884" y="41026"/>
                </a:lnTo>
                <a:lnTo>
                  <a:pt x="22890" y="37216"/>
                </a:lnTo>
                <a:lnTo>
                  <a:pt x="24780" y="33406"/>
                </a:lnTo>
                <a:lnTo>
                  <a:pt x="28590" y="29596"/>
                </a:lnTo>
                <a:lnTo>
                  <a:pt x="32430" y="23896"/>
                </a:lnTo>
                <a:lnTo>
                  <a:pt x="37124" y="20939"/>
                </a:lnTo>
                <a:lnTo>
                  <a:pt x="42824" y="19049"/>
                </a:lnTo>
                <a:lnTo>
                  <a:pt x="19080" y="19049"/>
                </a:lnTo>
                <a:lnTo>
                  <a:pt x="19080" y="2926"/>
                </a:lnTo>
                <a:close/>
              </a:path>
              <a:path w="97789" h="121919">
                <a:moveTo>
                  <a:pt x="92783" y="18166"/>
                </a:moveTo>
                <a:lnTo>
                  <a:pt x="63794" y="18166"/>
                </a:lnTo>
                <a:lnTo>
                  <a:pt x="70530" y="21976"/>
                </a:lnTo>
                <a:lnTo>
                  <a:pt x="73334" y="28559"/>
                </a:lnTo>
                <a:lnTo>
                  <a:pt x="76260" y="33406"/>
                </a:lnTo>
                <a:lnTo>
                  <a:pt x="77144" y="39105"/>
                </a:lnTo>
                <a:lnTo>
                  <a:pt x="77144" y="121889"/>
                </a:lnTo>
                <a:lnTo>
                  <a:pt x="97231" y="121889"/>
                </a:lnTo>
                <a:lnTo>
                  <a:pt x="97231" y="45719"/>
                </a:lnTo>
                <a:lnTo>
                  <a:pt x="96890" y="37009"/>
                </a:lnTo>
                <a:lnTo>
                  <a:pt x="95920" y="29344"/>
                </a:lnTo>
                <a:lnTo>
                  <a:pt x="94402" y="22719"/>
                </a:lnTo>
                <a:lnTo>
                  <a:pt x="92783" y="18166"/>
                </a:lnTo>
                <a:close/>
              </a:path>
              <a:path w="97789" h="121919">
                <a:moveTo>
                  <a:pt x="58094" y="0"/>
                </a:moveTo>
                <a:lnTo>
                  <a:pt x="50444" y="0"/>
                </a:lnTo>
                <a:lnTo>
                  <a:pt x="43860" y="1920"/>
                </a:lnTo>
                <a:lnTo>
                  <a:pt x="37124" y="4846"/>
                </a:lnTo>
                <a:lnTo>
                  <a:pt x="30510" y="7619"/>
                </a:lnTo>
                <a:lnTo>
                  <a:pt x="24780" y="12466"/>
                </a:lnTo>
                <a:lnTo>
                  <a:pt x="19080" y="19049"/>
                </a:lnTo>
                <a:lnTo>
                  <a:pt x="42824" y="19049"/>
                </a:lnTo>
                <a:lnTo>
                  <a:pt x="45750" y="18166"/>
                </a:lnTo>
                <a:lnTo>
                  <a:pt x="92783" y="18166"/>
                </a:lnTo>
                <a:lnTo>
                  <a:pt x="92415" y="17129"/>
                </a:lnTo>
                <a:lnTo>
                  <a:pt x="87048" y="9644"/>
                </a:lnTo>
                <a:lnTo>
                  <a:pt x="79541" y="4290"/>
                </a:lnTo>
                <a:lnTo>
                  <a:pt x="69891" y="1073"/>
                </a:lnTo>
                <a:lnTo>
                  <a:pt x="580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45482" y="932688"/>
            <a:ext cx="55880" cy="154305"/>
          </a:xfrm>
          <a:custGeom>
            <a:avLst/>
            <a:gdLst/>
            <a:ahLst/>
            <a:cxnLst/>
            <a:rect l="l" t="t" r="r" b="b"/>
            <a:pathLst>
              <a:path w="55879" h="154305">
                <a:moveTo>
                  <a:pt x="37124" y="49529"/>
                </a:moveTo>
                <a:lnTo>
                  <a:pt x="16154" y="49529"/>
                </a:lnTo>
                <a:lnTo>
                  <a:pt x="16154" y="136245"/>
                </a:lnTo>
                <a:lnTo>
                  <a:pt x="18044" y="141975"/>
                </a:lnTo>
                <a:lnTo>
                  <a:pt x="21854" y="146669"/>
                </a:lnTo>
                <a:lnTo>
                  <a:pt x="24780" y="151485"/>
                </a:lnTo>
                <a:lnTo>
                  <a:pt x="31394" y="154289"/>
                </a:lnTo>
                <a:lnTo>
                  <a:pt x="45750" y="154289"/>
                </a:lnTo>
                <a:lnTo>
                  <a:pt x="48554" y="153405"/>
                </a:lnTo>
                <a:lnTo>
                  <a:pt x="51480" y="153405"/>
                </a:lnTo>
                <a:lnTo>
                  <a:pt x="53370" y="152369"/>
                </a:lnTo>
                <a:lnTo>
                  <a:pt x="55290" y="152369"/>
                </a:lnTo>
                <a:lnTo>
                  <a:pt x="55290" y="136245"/>
                </a:lnTo>
                <a:lnTo>
                  <a:pt x="42824" y="136245"/>
                </a:lnTo>
                <a:lnTo>
                  <a:pt x="40934" y="135239"/>
                </a:lnTo>
                <a:lnTo>
                  <a:pt x="38130" y="134355"/>
                </a:lnTo>
                <a:lnTo>
                  <a:pt x="37124" y="131429"/>
                </a:lnTo>
                <a:lnTo>
                  <a:pt x="37124" y="49529"/>
                </a:lnTo>
                <a:close/>
              </a:path>
              <a:path w="55879" h="154305">
                <a:moveTo>
                  <a:pt x="55290" y="33406"/>
                </a:moveTo>
                <a:lnTo>
                  <a:pt x="0" y="33406"/>
                </a:lnTo>
                <a:lnTo>
                  <a:pt x="0" y="49529"/>
                </a:lnTo>
                <a:lnTo>
                  <a:pt x="55290" y="49529"/>
                </a:lnTo>
                <a:lnTo>
                  <a:pt x="55290" y="33406"/>
                </a:lnTo>
                <a:close/>
              </a:path>
              <a:path w="55879" h="154305">
                <a:moveTo>
                  <a:pt x="37124" y="0"/>
                </a:moveTo>
                <a:lnTo>
                  <a:pt x="16154" y="0"/>
                </a:lnTo>
                <a:lnTo>
                  <a:pt x="16154" y="33406"/>
                </a:lnTo>
                <a:lnTo>
                  <a:pt x="37124" y="33406"/>
                </a:lnTo>
                <a:lnTo>
                  <a:pt x="371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28484" y="1060810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0" y="0"/>
                </a:moveTo>
                <a:lnTo>
                  <a:pt x="19080" y="0"/>
                </a:lnTo>
              </a:path>
            </a:pathLst>
          </a:custGeom>
          <a:ln w="484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79837" y="1027038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403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28484" y="993206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0" y="0"/>
                </a:moveTo>
                <a:lnTo>
                  <a:pt x="19080" y="0"/>
                </a:lnTo>
              </a:path>
            </a:pathLst>
          </a:custGeom>
          <a:ln w="486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70582" y="966094"/>
            <a:ext cx="158750" cy="119380"/>
          </a:xfrm>
          <a:custGeom>
            <a:avLst/>
            <a:gdLst/>
            <a:ahLst/>
            <a:cxnLst/>
            <a:rect l="l" t="t" r="r" b="b"/>
            <a:pathLst>
              <a:path w="158750" h="119380">
                <a:moveTo>
                  <a:pt x="21884" y="0"/>
                </a:moveTo>
                <a:lnTo>
                  <a:pt x="0" y="0"/>
                </a:lnTo>
                <a:lnTo>
                  <a:pt x="34320" y="118963"/>
                </a:lnTo>
                <a:lnTo>
                  <a:pt x="54284" y="118963"/>
                </a:lnTo>
                <a:lnTo>
                  <a:pt x="60921" y="93329"/>
                </a:lnTo>
                <a:lnTo>
                  <a:pt x="44744" y="93329"/>
                </a:lnTo>
                <a:lnTo>
                  <a:pt x="21884" y="0"/>
                </a:lnTo>
                <a:close/>
              </a:path>
              <a:path w="158750" h="119380">
                <a:moveTo>
                  <a:pt x="97036" y="26669"/>
                </a:moveTo>
                <a:lnTo>
                  <a:pt x="78181" y="26669"/>
                </a:lnTo>
                <a:lnTo>
                  <a:pt x="102961" y="118963"/>
                </a:lnTo>
                <a:lnTo>
                  <a:pt x="122925" y="118963"/>
                </a:lnTo>
                <a:lnTo>
                  <a:pt x="130537" y="93329"/>
                </a:lnTo>
                <a:lnTo>
                  <a:pt x="113385" y="93329"/>
                </a:lnTo>
                <a:lnTo>
                  <a:pt x="97036" y="26669"/>
                </a:lnTo>
                <a:close/>
              </a:path>
              <a:path w="158750" h="119380">
                <a:moveTo>
                  <a:pt x="90495" y="0"/>
                </a:moveTo>
                <a:lnTo>
                  <a:pt x="67635" y="0"/>
                </a:lnTo>
                <a:lnTo>
                  <a:pt x="44744" y="93329"/>
                </a:lnTo>
                <a:lnTo>
                  <a:pt x="60921" y="93329"/>
                </a:lnTo>
                <a:lnTo>
                  <a:pt x="78181" y="26669"/>
                </a:lnTo>
                <a:lnTo>
                  <a:pt x="97036" y="26669"/>
                </a:lnTo>
                <a:lnTo>
                  <a:pt x="90495" y="0"/>
                </a:lnTo>
                <a:close/>
              </a:path>
              <a:path w="158750" h="119380">
                <a:moveTo>
                  <a:pt x="158252" y="0"/>
                </a:moveTo>
                <a:lnTo>
                  <a:pt x="138165" y="0"/>
                </a:lnTo>
                <a:lnTo>
                  <a:pt x="113385" y="93329"/>
                </a:lnTo>
                <a:lnTo>
                  <a:pt x="130537" y="93329"/>
                </a:lnTo>
                <a:lnTo>
                  <a:pt x="1582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42184" y="963168"/>
            <a:ext cx="113030" cy="125730"/>
          </a:xfrm>
          <a:custGeom>
            <a:avLst/>
            <a:gdLst/>
            <a:ahLst/>
            <a:cxnLst/>
            <a:rect l="l" t="t" r="r" b="b"/>
            <a:pathLst>
              <a:path w="113029" h="125730">
                <a:moveTo>
                  <a:pt x="95062" y="16276"/>
                </a:moveTo>
                <a:lnTo>
                  <a:pt x="60990" y="16276"/>
                </a:lnTo>
                <a:lnTo>
                  <a:pt x="67726" y="18166"/>
                </a:lnTo>
                <a:lnTo>
                  <a:pt x="72420" y="20939"/>
                </a:lnTo>
                <a:lnTo>
                  <a:pt x="77266" y="23896"/>
                </a:lnTo>
                <a:lnTo>
                  <a:pt x="80070" y="29596"/>
                </a:lnTo>
                <a:lnTo>
                  <a:pt x="80070" y="39105"/>
                </a:lnTo>
                <a:lnTo>
                  <a:pt x="79156" y="41909"/>
                </a:lnTo>
                <a:lnTo>
                  <a:pt x="78150" y="43799"/>
                </a:lnTo>
                <a:lnTo>
                  <a:pt x="77266" y="46725"/>
                </a:lnTo>
                <a:lnTo>
                  <a:pt x="74340" y="48646"/>
                </a:lnTo>
                <a:lnTo>
                  <a:pt x="69646" y="49529"/>
                </a:lnTo>
                <a:lnTo>
                  <a:pt x="37216" y="53339"/>
                </a:lnTo>
                <a:lnTo>
                  <a:pt x="29103" y="55117"/>
                </a:lnTo>
                <a:lnTo>
                  <a:pt x="557" y="82493"/>
                </a:lnTo>
                <a:lnTo>
                  <a:pt x="0" y="90525"/>
                </a:lnTo>
                <a:lnTo>
                  <a:pt x="698" y="97475"/>
                </a:lnTo>
                <a:lnTo>
                  <a:pt x="29527" y="125001"/>
                </a:lnTo>
                <a:lnTo>
                  <a:pt x="37216" y="125699"/>
                </a:lnTo>
                <a:lnTo>
                  <a:pt x="44179" y="125344"/>
                </a:lnTo>
                <a:lnTo>
                  <a:pt x="78206" y="108569"/>
                </a:lnTo>
                <a:lnTo>
                  <a:pt x="36210" y="108569"/>
                </a:lnTo>
                <a:lnTo>
                  <a:pt x="31363" y="106679"/>
                </a:lnTo>
                <a:lnTo>
                  <a:pt x="26669" y="103875"/>
                </a:lnTo>
                <a:lnTo>
                  <a:pt x="22859" y="100065"/>
                </a:lnTo>
                <a:lnTo>
                  <a:pt x="20970" y="96255"/>
                </a:lnTo>
                <a:lnTo>
                  <a:pt x="20970" y="81899"/>
                </a:lnTo>
                <a:lnTo>
                  <a:pt x="58216" y="67696"/>
                </a:lnTo>
                <a:lnTo>
                  <a:pt x="62026" y="66659"/>
                </a:lnTo>
                <a:lnTo>
                  <a:pt x="65836" y="65775"/>
                </a:lnTo>
                <a:lnTo>
                  <a:pt x="69646" y="64769"/>
                </a:lnTo>
                <a:lnTo>
                  <a:pt x="73456" y="63886"/>
                </a:lnTo>
                <a:lnTo>
                  <a:pt x="77266" y="62849"/>
                </a:lnTo>
                <a:lnTo>
                  <a:pt x="79156" y="60959"/>
                </a:lnTo>
                <a:lnTo>
                  <a:pt x="99120" y="60959"/>
                </a:lnTo>
                <a:lnTo>
                  <a:pt x="99120" y="32369"/>
                </a:lnTo>
                <a:lnTo>
                  <a:pt x="98392" y="24486"/>
                </a:lnTo>
                <a:lnTo>
                  <a:pt x="96152" y="17857"/>
                </a:lnTo>
                <a:lnTo>
                  <a:pt x="95062" y="16276"/>
                </a:lnTo>
                <a:close/>
              </a:path>
              <a:path w="113029" h="125730">
                <a:moveTo>
                  <a:pt x="101041" y="105765"/>
                </a:moveTo>
                <a:lnTo>
                  <a:pt x="80070" y="105765"/>
                </a:lnTo>
                <a:lnTo>
                  <a:pt x="81076" y="110489"/>
                </a:lnTo>
                <a:lnTo>
                  <a:pt x="81960" y="114269"/>
                </a:lnTo>
                <a:lnTo>
                  <a:pt x="83880" y="117195"/>
                </a:lnTo>
                <a:lnTo>
                  <a:pt x="86807" y="121889"/>
                </a:lnTo>
                <a:lnTo>
                  <a:pt x="91500" y="123809"/>
                </a:lnTo>
                <a:lnTo>
                  <a:pt x="106771" y="123809"/>
                </a:lnTo>
                <a:lnTo>
                  <a:pt x="109667" y="122925"/>
                </a:lnTo>
                <a:lnTo>
                  <a:pt x="112471" y="121889"/>
                </a:lnTo>
                <a:lnTo>
                  <a:pt x="112471" y="107685"/>
                </a:lnTo>
                <a:lnTo>
                  <a:pt x="101041" y="107685"/>
                </a:lnTo>
                <a:lnTo>
                  <a:pt x="101041" y="105765"/>
                </a:lnTo>
                <a:close/>
              </a:path>
              <a:path w="113029" h="125730">
                <a:moveTo>
                  <a:pt x="99120" y="60959"/>
                </a:moveTo>
                <a:lnTo>
                  <a:pt x="79156" y="60959"/>
                </a:lnTo>
                <a:lnTo>
                  <a:pt x="79156" y="77205"/>
                </a:lnTo>
                <a:lnTo>
                  <a:pt x="78101" y="85762"/>
                </a:lnTo>
                <a:lnTo>
                  <a:pt x="49560" y="108569"/>
                </a:lnTo>
                <a:lnTo>
                  <a:pt x="78206" y="108569"/>
                </a:lnTo>
                <a:lnTo>
                  <a:pt x="80070" y="105765"/>
                </a:lnTo>
                <a:lnTo>
                  <a:pt x="101041" y="105765"/>
                </a:lnTo>
                <a:lnTo>
                  <a:pt x="100157" y="104759"/>
                </a:lnTo>
                <a:lnTo>
                  <a:pt x="99120" y="102869"/>
                </a:lnTo>
                <a:lnTo>
                  <a:pt x="99120" y="60959"/>
                </a:lnTo>
                <a:close/>
              </a:path>
              <a:path w="113029" h="125730">
                <a:moveTo>
                  <a:pt x="52486" y="0"/>
                </a:moveTo>
                <a:lnTo>
                  <a:pt x="14250" y="13679"/>
                </a:lnTo>
                <a:lnTo>
                  <a:pt x="5699" y="39105"/>
                </a:lnTo>
                <a:lnTo>
                  <a:pt x="24780" y="39105"/>
                </a:lnTo>
                <a:lnTo>
                  <a:pt x="25664" y="32369"/>
                </a:lnTo>
                <a:lnTo>
                  <a:pt x="26669" y="28559"/>
                </a:lnTo>
                <a:lnTo>
                  <a:pt x="29474" y="24749"/>
                </a:lnTo>
                <a:lnTo>
                  <a:pt x="34320" y="19049"/>
                </a:lnTo>
                <a:lnTo>
                  <a:pt x="41056" y="16276"/>
                </a:lnTo>
                <a:lnTo>
                  <a:pt x="95062" y="16276"/>
                </a:lnTo>
                <a:lnTo>
                  <a:pt x="92318" y="12297"/>
                </a:lnTo>
                <a:lnTo>
                  <a:pt x="86807" y="7619"/>
                </a:lnTo>
                <a:lnTo>
                  <a:pt x="79297" y="4024"/>
                </a:lnTo>
                <a:lnTo>
                  <a:pt x="71075" y="1672"/>
                </a:lnTo>
                <a:lnTo>
                  <a:pt x="62139" y="389"/>
                </a:lnTo>
                <a:lnTo>
                  <a:pt x="524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62275" y="932688"/>
            <a:ext cx="55880" cy="154305"/>
          </a:xfrm>
          <a:custGeom>
            <a:avLst/>
            <a:gdLst/>
            <a:ahLst/>
            <a:cxnLst/>
            <a:rect l="l" t="t" r="r" b="b"/>
            <a:pathLst>
              <a:path w="55879" h="154305">
                <a:moveTo>
                  <a:pt x="36240" y="49529"/>
                </a:moveTo>
                <a:lnTo>
                  <a:pt x="16276" y="49529"/>
                </a:lnTo>
                <a:lnTo>
                  <a:pt x="16276" y="136245"/>
                </a:lnTo>
                <a:lnTo>
                  <a:pt x="17160" y="141975"/>
                </a:lnTo>
                <a:lnTo>
                  <a:pt x="20970" y="146669"/>
                </a:lnTo>
                <a:lnTo>
                  <a:pt x="23896" y="151485"/>
                </a:lnTo>
                <a:lnTo>
                  <a:pt x="30510" y="154289"/>
                </a:lnTo>
                <a:lnTo>
                  <a:pt x="45750" y="154289"/>
                </a:lnTo>
                <a:lnTo>
                  <a:pt x="47670" y="153405"/>
                </a:lnTo>
                <a:lnTo>
                  <a:pt x="50596" y="153405"/>
                </a:lnTo>
                <a:lnTo>
                  <a:pt x="52486" y="152369"/>
                </a:lnTo>
                <a:lnTo>
                  <a:pt x="55290" y="152369"/>
                </a:lnTo>
                <a:lnTo>
                  <a:pt x="55290" y="136245"/>
                </a:lnTo>
                <a:lnTo>
                  <a:pt x="41940" y="136245"/>
                </a:lnTo>
                <a:lnTo>
                  <a:pt x="40050" y="135239"/>
                </a:lnTo>
                <a:lnTo>
                  <a:pt x="37246" y="134355"/>
                </a:lnTo>
                <a:lnTo>
                  <a:pt x="36240" y="131429"/>
                </a:lnTo>
                <a:lnTo>
                  <a:pt x="36240" y="49529"/>
                </a:lnTo>
                <a:close/>
              </a:path>
              <a:path w="55879" h="154305">
                <a:moveTo>
                  <a:pt x="55290" y="33406"/>
                </a:moveTo>
                <a:lnTo>
                  <a:pt x="0" y="33406"/>
                </a:lnTo>
                <a:lnTo>
                  <a:pt x="0" y="49529"/>
                </a:lnTo>
                <a:lnTo>
                  <a:pt x="55290" y="49529"/>
                </a:lnTo>
                <a:lnTo>
                  <a:pt x="55290" y="33406"/>
                </a:lnTo>
                <a:close/>
              </a:path>
              <a:path w="55879" h="154305">
                <a:moveTo>
                  <a:pt x="36240" y="0"/>
                </a:moveTo>
                <a:lnTo>
                  <a:pt x="16276" y="0"/>
                </a:lnTo>
                <a:lnTo>
                  <a:pt x="16276" y="33406"/>
                </a:lnTo>
                <a:lnTo>
                  <a:pt x="36240" y="33406"/>
                </a:lnTo>
                <a:lnTo>
                  <a:pt x="36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31922" y="963168"/>
            <a:ext cx="109220" cy="125730"/>
          </a:xfrm>
          <a:custGeom>
            <a:avLst/>
            <a:gdLst/>
            <a:ahLst/>
            <a:cxnLst/>
            <a:rect l="l" t="t" r="r" b="b"/>
            <a:pathLst>
              <a:path w="109220" h="125730">
                <a:moveTo>
                  <a:pt x="56174" y="0"/>
                </a:moveTo>
                <a:lnTo>
                  <a:pt x="15270" y="18166"/>
                </a:lnTo>
                <a:lnTo>
                  <a:pt x="0" y="64769"/>
                </a:lnTo>
                <a:lnTo>
                  <a:pt x="898" y="78328"/>
                </a:lnTo>
                <a:lnTo>
                  <a:pt x="23449" y="116492"/>
                </a:lnTo>
                <a:lnTo>
                  <a:pt x="52364" y="125699"/>
                </a:lnTo>
                <a:lnTo>
                  <a:pt x="64830" y="125699"/>
                </a:lnTo>
                <a:lnTo>
                  <a:pt x="69524" y="123809"/>
                </a:lnTo>
                <a:lnTo>
                  <a:pt x="78181" y="121889"/>
                </a:lnTo>
                <a:lnTo>
                  <a:pt x="85801" y="118079"/>
                </a:lnTo>
                <a:lnTo>
                  <a:pt x="95341" y="108569"/>
                </a:lnTo>
                <a:lnTo>
                  <a:pt x="54284" y="108569"/>
                </a:lnTo>
                <a:lnTo>
                  <a:pt x="46392" y="107855"/>
                </a:lnTo>
                <a:lnTo>
                  <a:pt x="22012" y="77358"/>
                </a:lnTo>
                <a:lnTo>
                  <a:pt x="20970" y="68579"/>
                </a:lnTo>
                <a:lnTo>
                  <a:pt x="108661" y="68579"/>
                </a:lnTo>
                <a:lnTo>
                  <a:pt x="108490" y="60019"/>
                </a:lnTo>
                <a:lnTo>
                  <a:pt x="108047" y="52764"/>
                </a:lnTo>
                <a:lnTo>
                  <a:pt x="108016" y="52456"/>
                </a:lnTo>
                <a:lnTo>
                  <a:pt x="21854" y="52456"/>
                </a:lnTo>
                <a:lnTo>
                  <a:pt x="22539" y="45065"/>
                </a:lnTo>
                <a:lnTo>
                  <a:pt x="45750" y="17129"/>
                </a:lnTo>
                <a:lnTo>
                  <a:pt x="95911" y="17129"/>
                </a:lnTo>
                <a:lnTo>
                  <a:pt x="94305" y="15239"/>
                </a:lnTo>
                <a:lnTo>
                  <a:pt x="62502" y="359"/>
                </a:lnTo>
                <a:lnTo>
                  <a:pt x="56174" y="0"/>
                </a:lnTo>
                <a:close/>
              </a:path>
              <a:path w="109220" h="125730">
                <a:moveTo>
                  <a:pt x="106771" y="83819"/>
                </a:moveTo>
                <a:lnTo>
                  <a:pt x="86685" y="83819"/>
                </a:lnTo>
                <a:lnTo>
                  <a:pt x="85801" y="89519"/>
                </a:lnTo>
                <a:lnTo>
                  <a:pt x="82875" y="94335"/>
                </a:lnTo>
                <a:lnTo>
                  <a:pt x="54284" y="108569"/>
                </a:lnTo>
                <a:lnTo>
                  <a:pt x="95341" y="108569"/>
                </a:lnTo>
                <a:lnTo>
                  <a:pt x="99151" y="103875"/>
                </a:lnTo>
                <a:lnTo>
                  <a:pt x="101925" y="99059"/>
                </a:lnTo>
                <a:lnTo>
                  <a:pt x="104851" y="93329"/>
                </a:lnTo>
                <a:lnTo>
                  <a:pt x="106771" y="88635"/>
                </a:lnTo>
                <a:lnTo>
                  <a:pt x="106771" y="83819"/>
                </a:lnTo>
                <a:close/>
              </a:path>
              <a:path w="109220" h="125730">
                <a:moveTo>
                  <a:pt x="95911" y="17129"/>
                </a:moveTo>
                <a:lnTo>
                  <a:pt x="54284" y="17129"/>
                </a:lnTo>
                <a:lnTo>
                  <a:pt x="63564" y="18036"/>
                </a:lnTo>
                <a:lnTo>
                  <a:pt x="71327" y="20745"/>
                </a:lnTo>
                <a:lnTo>
                  <a:pt x="87721" y="52456"/>
                </a:lnTo>
                <a:lnTo>
                  <a:pt x="108016" y="52456"/>
                </a:lnTo>
                <a:lnTo>
                  <a:pt x="107439" y="46750"/>
                </a:lnTo>
                <a:lnTo>
                  <a:pt x="106771" y="41909"/>
                </a:lnTo>
                <a:lnTo>
                  <a:pt x="105765" y="34289"/>
                </a:lnTo>
                <a:lnTo>
                  <a:pt x="102961" y="27706"/>
                </a:lnTo>
                <a:lnTo>
                  <a:pt x="99151" y="20939"/>
                </a:lnTo>
                <a:lnTo>
                  <a:pt x="95911" y="17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65394" y="963168"/>
            <a:ext cx="58419" cy="121920"/>
          </a:xfrm>
          <a:custGeom>
            <a:avLst/>
            <a:gdLst/>
            <a:ahLst/>
            <a:cxnLst/>
            <a:rect l="l" t="t" r="r" b="b"/>
            <a:pathLst>
              <a:path w="58420" h="121919">
                <a:moveTo>
                  <a:pt x="19049" y="2926"/>
                </a:moveTo>
                <a:lnTo>
                  <a:pt x="0" y="2926"/>
                </a:lnTo>
                <a:lnTo>
                  <a:pt x="0" y="121889"/>
                </a:lnTo>
                <a:lnTo>
                  <a:pt x="19933" y="121889"/>
                </a:lnTo>
                <a:lnTo>
                  <a:pt x="19933" y="44836"/>
                </a:lnTo>
                <a:lnTo>
                  <a:pt x="22859" y="37216"/>
                </a:lnTo>
                <a:lnTo>
                  <a:pt x="28590" y="30479"/>
                </a:lnTo>
                <a:lnTo>
                  <a:pt x="33284" y="23896"/>
                </a:lnTo>
                <a:lnTo>
                  <a:pt x="35955" y="22859"/>
                </a:lnTo>
                <a:lnTo>
                  <a:pt x="19049" y="22859"/>
                </a:lnTo>
                <a:lnTo>
                  <a:pt x="19049" y="2926"/>
                </a:lnTo>
                <a:close/>
              </a:path>
              <a:path w="58420" h="121919">
                <a:moveTo>
                  <a:pt x="58186" y="0"/>
                </a:moveTo>
                <a:lnTo>
                  <a:pt x="43830" y="0"/>
                </a:lnTo>
                <a:lnTo>
                  <a:pt x="36210" y="2926"/>
                </a:lnTo>
                <a:lnTo>
                  <a:pt x="24780" y="14356"/>
                </a:lnTo>
                <a:lnTo>
                  <a:pt x="20970" y="19049"/>
                </a:lnTo>
                <a:lnTo>
                  <a:pt x="19049" y="22859"/>
                </a:lnTo>
                <a:lnTo>
                  <a:pt x="35955" y="22859"/>
                </a:lnTo>
                <a:lnTo>
                  <a:pt x="40904" y="20939"/>
                </a:lnTo>
                <a:lnTo>
                  <a:pt x="58186" y="20939"/>
                </a:lnTo>
                <a:lnTo>
                  <a:pt x="58186" y="0"/>
                </a:lnTo>
                <a:close/>
              </a:path>
              <a:path w="58420" h="121919">
                <a:moveTo>
                  <a:pt x="58186" y="20939"/>
                </a:moveTo>
                <a:lnTo>
                  <a:pt x="57180" y="20939"/>
                </a:lnTo>
                <a:lnTo>
                  <a:pt x="58186" y="21976"/>
                </a:lnTo>
                <a:lnTo>
                  <a:pt x="58186" y="209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65306" y="1504188"/>
            <a:ext cx="113030" cy="126364"/>
          </a:xfrm>
          <a:custGeom>
            <a:avLst/>
            <a:gdLst/>
            <a:ahLst/>
            <a:cxnLst/>
            <a:rect l="l" t="t" r="r" b="b"/>
            <a:pathLst>
              <a:path w="113029" h="126364">
                <a:moveTo>
                  <a:pt x="95073" y="16245"/>
                </a:moveTo>
                <a:lnTo>
                  <a:pt x="61020" y="16245"/>
                </a:lnTo>
                <a:lnTo>
                  <a:pt x="67757" y="18166"/>
                </a:lnTo>
                <a:lnTo>
                  <a:pt x="72450" y="20939"/>
                </a:lnTo>
                <a:lnTo>
                  <a:pt x="77266" y="23865"/>
                </a:lnTo>
                <a:lnTo>
                  <a:pt x="80070" y="29596"/>
                </a:lnTo>
                <a:lnTo>
                  <a:pt x="80070" y="39105"/>
                </a:lnTo>
                <a:lnTo>
                  <a:pt x="79187" y="41909"/>
                </a:lnTo>
                <a:lnTo>
                  <a:pt x="79187" y="43799"/>
                </a:lnTo>
                <a:lnTo>
                  <a:pt x="77266" y="46725"/>
                </a:lnTo>
                <a:lnTo>
                  <a:pt x="74371" y="48646"/>
                </a:lnTo>
                <a:lnTo>
                  <a:pt x="69646" y="49529"/>
                </a:lnTo>
                <a:lnTo>
                  <a:pt x="37246" y="53339"/>
                </a:lnTo>
                <a:lnTo>
                  <a:pt x="29555" y="55117"/>
                </a:lnTo>
                <a:lnTo>
                  <a:pt x="700" y="82480"/>
                </a:lnTo>
                <a:lnTo>
                  <a:pt x="0" y="90525"/>
                </a:lnTo>
                <a:lnTo>
                  <a:pt x="700" y="97474"/>
                </a:lnTo>
                <a:lnTo>
                  <a:pt x="29928" y="125150"/>
                </a:lnTo>
                <a:lnTo>
                  <a:pt x="38130" y="125851"/>
                </a:lnTo>
                <a:lnTo>
                  <a:pt x="44582" y="125492"/>
                </a:lnTo>
                <a:lnTo>
                  <a:pt x="78196" y="108569"/>
                </a:lnTo>
                <a:lnTo>
                  <a:pt x="36240" y="108569"/>
                </a:lnTo>
                <a:lnTo>
                  <a:pt x="31516" y="106649"/>
                </a:lnTo>
                <a:lnTo>
                  <a:pt x="27706" y="103875"/>
                </a:lnTo>
                <a:lnTo>
                  <a:pt x="22890" y="100065"/>
                </a:lnTo>
                <a:lnTo>
                  <a:pt x="20970" y="96255"/>
                </a:lnTo>
                <a:lnTo>
                  <a:pt x="20970" y="81899"/>
                </a:lnTo>
                <a:lnTo>
                  <a:pt x="23896" y="77205"/>
                </a:lnTo>
                <a:lnTo>
                  <a:pt x="30510" y="73395"/>
                </a:lnTo>
                <a:lnTo>
                  <a:pt x="33436" y="71475"/>
                </a:lnTo>
                <a:lnTo>
                  <a:pt x="39166" y="69585"/>
                </a:lnTo>
                <a:lnTo>
                  <a:pt x="46786" y="68579"/>
                </a:lnTo>
                <a:lnTo>
                  <a:pt x="59100" y="67665"/>
                </a:lnTo>
                <a:lnTo>
                  <a:pt x="62026" y="66659"/>
                </a:lnTo>
                <a:lnTo>
                  <a:pt x="65836" y="65775"/>
                </a:lnTo>
                <a:lnTo>
                  <a:pt x="69646" y="64769"/>
                </a:lnTo>
                <a:lnTo>
                  <a:pt x="74371" y="63855"/>
                </a:lnTo>
                <a:lnTo>
                  <a:pt x="77266" y="62849"/>
                </a:lnTo>
                <a:lnTo>
                  <a:pt x="79187" y="60959"/>
                </a:lnTo>
                <a:lnTo>
                  <a:pt x="99151" y="60959"/>
                </a:lnTo>
                <a:lnTo>
                  <a:pt x="99151" y="32369"/>
                </a:lnTo>
                <a:lnTo>
                  <a:pt x="98422" y="24482"/>
                </a:lnTo>
                <a:lnTo>
                  <a:pt x="96179" y="17846"/>
                </a:lnTo>
                <a:lnTo>
                  <a:pt x="95073" y="16245"/>
                </a:lnTo>
                <a:close/>
              </a:path>
              <a:path w="113029" h="126364">
                <a:moveTo>
                  <a:pt x="101071" y="105765"/>
                </a:moveTo>
                <a:lnTo>
                  <a:pt x="80070" y="105765"/>
                </a:lnTo>
                <a:lnTo>
                  <a:pt x="81107" y="110611"/>
                </a:lnTo>
                <a:lnTo>
                  <a:pt x="81991" y="114421"/>
                </a:lnTo>
                <a:lnTo>
                  <a:pt x="83880" y="117195"/>
                </a:lnTo>
                <a:lnTo>
                  <a:pt x="86807" y="122041"/>
                </a:lnTo>
                <a:lnTo>
                  <a:pt x="92537" y="123931"/>
                </a:lnTo>
                <a:lnTo>
                  <a:pt x="107777" y="123931"/>
                </a:lnTo>
                <a:lnTo>
                  <a:pt x="109697" y="122895"/>
                </a:lnTo>
                <a:lnTo>
                  <a:pt x="112501" y="122041"/>
                </a:lnTo>
                <a:lnTo>
                  <a:pt x="112501" y="107685"/>
                </a:lnTo>
                <a:lnTo>
                  <a:pt x="102077" y="107685"/>
                </a:lnTo>
                <a:lnTo>
                  <a:pt x="101071" y="105765"/>
                </a:lnTo>
                <a:close/>
              </a:path>
              <a:path w="113029" h="126364">
                <a:moveTo>
                  <a:pt x="99151" y="60959"/>
                </a:moveTo>
                <a:lnTo>
                  <a:pt x="79187" y="60959"/>
                </a:lnTo>
                <a:lnTo>
                  <a:pt x="79187" y="77205"/>
                </a:lnTo>
                <a:lnTo>
                  <a:pt x="78255" y="85762"/>
                </a:lnTo>
                <a:lnTo>
                  <a:pt x="49560" y="108569"/>
                </a:lnTo>
                <a:lnTo>
                  <a:pt x="78196" y="108569"/>
                </a:lnTo>
                <a:lnTo>
                  <a:pt x="80070" y="105765"/>
                </a:lnTo>
                <a:lnTo>
                  <a:pt x="101071" y="105765"/>
                </a:lnTo>
                <a:lnTo>
                  <a:pt x="100157" y="104759"/>
                </a:lnTo>
                <a:lnTo>
                  <a:pt x="99151" y="102839"/>
                </a:lnTo>
                <a:lnTo>
                  <a:pt x="99151" y="60959"/>
                </a:lnTo>
                <a:close/>
              </a:path>
              <a:path w="113029" h="126364">
                <a:moveTo>
                  <a:pt x="52517" y="0"/>
                </a:moveTo>
                <a:lnTo>
                  <a:pt x="14345" y="13675"/>
                </a:lnTo>
                <a:lnTo>
                  <a:pt x="5730" y="39105"/>
                </a:lnTo>
                <a:lnTo>
                  <a:pt x="24810" y="39105"/>
                </a:lnTo>
                <a:lnTo>
                  <a:pt x="25816" y="32369"/>
                </a:lnTo>
                <a:lnTo>
                  <a:pt x="27706" y="28559"/>
                </a:lnTo>
                <a:lnTo>
                  <a:pt x="29626" y="24749"/>
                </a:lnTo>
                <a:lnTo>
                  <a:pt x="34320" y="19049"/>
                </a:lnTo>
                <a:lnTo>
                  <a:pt x="41056" y="16245"/>
                </a:lnTo>
                <a:lnTo>
                  <a:pt x="95073" y="16245"/>
                </a:lnTo>
                <a:lnTo>
                  <a:pt x="92336" y="12284"/>
                </a:lnTo>
                <a:lnTo>
                  <a:pt x="86807" y="7619"/>
                </a:lnTo>
                <a:lnTo>
                  <a:pt x="79807" y="4011"/>
                </a:lnTo>
                <a:lnTo>
                  <a:pt x="71753" y="1661"/>
                </a:lnTo>
                <a:lnTo>
                  <a:pt x="62654" y="384"/>
                </a:lnTo>
                <a:lnTo>
                  <a:pt x="525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89237" y="1504188"/>
            <a:ext cx="106045" cy="170180"/>
          </a:xfrm>
          <a:custGeom>
            <a:avLst/>
            <a:gdLst/>
            <a:ahLst/>
            <a:cxnLst/>
            <a:rect l="l" t="t" r="r" b="b"/>
            <a:pathLst>
              <a:path w="106045" h="170180">
                <a:moveTo>
                  <a:pt x="105857" y="107685"/>
                </a:moveTo>
                <a:lnTo>
                  <a:pt x="84886" y="107685"/>
                </a:lnTo>
                <a:lnTo>
                  <a:pt x="84886" y="169651"/>
                </a:lnTo>
                <a:lnTo>
                  <a:pt x="105857" y="169651"/>
                </a:lnTo>
                <a:lnTo>
                  <a:pt x="105857" y="107685"/>
                </a:lnTo>
                <a:close/>
              </a:path>
              <a:path w="106045" h="170180">
                <a:moveTo>
                  <a:pt x="50596" y="0"/>
                </a:moveTo>
                <a:lnTo>
                  <a:pt x="14356" y="18166"/>
                </a:lnTo>
                <a:lnTo>
                  <a:pt x="0" y="64769"/>
                </a:lnTo>
                <a:lnTo>
                  <a:pt x="1039" y="79408"/>
                </a:lnTo>
                <a:lnTo>
                  <a:pt x="23174" y="117005"/>
                </a:lnTo>
                <a:lnTo>
                  <a:pt x="49560" y="125851"/>
                </a:lnTo>
                <a:lnTo>
                  <a:pt x="58216" y="125851"/>
                </a:lnTo>
                <a:lnTo>
                  <a:pt x="84456" y="108569"/>
                </a:lnTo>
                <a:lnTo>
                  <a:pt x="53370" y="108569"/>
                </a:lnTo>
                <a:lnTo>
                  <a:pt x="44105" y="107341"/>
                </a:lnTo>
                <a:lnTo>
                  <a:pt x="21311" y="71333"/>
                </a:lnTo>
                <a:lnTo>
                  <a:pt x="20970" y="63855"/>
                </a:lnTo>
                <a:lnTo>
                  <a:pt x="21530" y="52558"/>
                </a:lnTo>
                <a:lnTo>
                  <a:pt x="43860" y="17129"/>
                </a:lnTo>
                <a:lnTo>
                  <a:pt x="85248" y="17129"/>
                </a:lnTo>
                <a:lnTo>
                  <a:pt x="82997" y="14356"/>
                </a:lnTo>
                <a:lnTo>
                  <a:pt x="57987" y="530"/>
                </a:lnTo>
                <a:lnTo>
                  <a:pt x="50596" y="0"/>
                </a:lnTo>
                <a:close/>
              </a:path>
              <a:path w="106045" h="170180">
                <a:moveTo>
                  <a:pt x="85248" y="17129"/>
                </a:moveTo>
                <a:lnTo>
                  <a:pt x="52486" y="17129"/>
                </a:lnTo>
                <a:lnTo>
                  <a:pt x="62350" y="18360"/>
                </a:lnTo>
                <a:lnTo>
                  <a:pt x="70404" y="21926"/>
                </a:lnTo>
                <a:lnTo>
                  <a:pt x="85923" y="60959"/>
                </a:lnTo>
                <a:lnTo>
                  <a:pt x="85717" y="69034"/>
                </a:lnTo>
                <a:lnTo>
                  <a:pt x="62739" y="107328"/>
                </a:lnTo>
                <a:lnTo>
                  <a:pt x="53370" y="108569"/>
                </a:lnTo>
                <a:lnTo>
                  <a:pt x="84456" y="108569"/>
                </a:lnTo>
                <a:lnTo>
                  <a:pt x="84886" y="107685"/>
                </a:lnTo>
                <a:lnTo>
                  <a:pt x="105857" y="107685"/>
                </a:lnTo>
                <a:lnTo>
                  <a:pt x="105857" y="19049"/>
                </a:lnTo>
                <a:lnTo>
                  <a:pt x="86807" y="19049"/>
                </a:lnTo>
                <a:lnTo>
                  <a:pt x="85248" y="17129"/>
                </a:lnTo>
                <a:close/>
              </a:path>
              <a:path w="106045" h="170180">
                <a:moveTo>
                  <a:pt x="105857" y="2926"/>
                </a:moveTo>
                <a:lnTo>
                  <a:pt x="86807" y="2926"/>
                </a:lnTo>
                <a:lnTo>
                  <a:pt x="86807" y="19049"/>
                </a:lnTo>
                <a:lnTo>
                  <a:pt x="105857" y="19049"/>
                </a:lnTo>
                <a:lnTo>
                  <a:pt x="105857" y="29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29415" y="1613778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2890" y="0"/>
                </a:lnTo>
              </a:path>
            </a:pathLst>
          </a:custGeom>
          <a:ln w="249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55237" y="1462278"/>
            <a:ext cx="130175" cy="164465"/>
          </a:xfrm>
          <a:custGeom>
            <a:avLst/>
            <a:gdLst/>
            <a:ahLst/>
            <a:cxnLst/>
            <a:rect l="l" t="t" r="r" b="b"/>
            <a:pathLst>
              <a:path w="130175" h="164464">
                <a:moveTo>
                  <a:pt x="25816" y="0"/>
                </a:moveTo>
                <a:lnTo>
                  <a:pt x="0" y="0"/>
                </a:lnTo>
                <a:lnTo>
                  <a:pt x="0" y="163951"/>
                </a:lnTo>
                <a:lnTo>
                  <a:pt x="21000" y="163951"/>
                </a:lnTo>
                <a:lnTo>
                  <a:pt x="21000" y="31516"/>
                </a:lnTo>
                <a:lnTo>
                  <a:pt x="45531" y="31516"/>
                </a:lnTo>
                <a:lnTo>
                  <a:pt x="25816" y="0"/>
                </a:lnTo>
                <a:close/>
              </a:path>
              <a:path w="130175" h="164464">
                <a:moveTo>
                  <a:pt x="45531" y="31516"/>
                </a:moveTo>
                <a:lnTo>
                  <a:pt x="21000" y="31516"/>
                </a:lnTo>
                <a:lnTo>
                  <a:pt x="104851" y="163951"/>
                </a:lnTo>
                <a:lnTo>
                  <a:pt x="129783" y="163951"/>
                </a:lnTo>
                <a:lnTo>
                  <a:pt x="129783" y="132435"/>
                </a:lnTo>
                <a:lnTo>
                  <a:pt x="108661" y="132435"/>
                </a:lnTo>
                <a:lnTo>
                  <a:pt x="45531" y="31516"/>
                </a:lnTo>
                <a:close/>
              </a:path>
              <a:path w="130175" h="164464">
                <a:moveTo>
                  <a:pt x="129783" y="0"/>
                </a:moveTo>
                <a:lnTo>
                  <a:pt x="108661" y="0"/>
                </a:lnTo>
                <a:lnTo>
                  <a:pt x="108661" y="132435"/>
                </a:lnTo>
                <a:lnTo>
                  <a:pt x="129783" y="132435"/>
                </a:lnTo>
                <a:lnTo>
                  <a:pt x="1297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11690" y="1504188"/>
            <a:ext cx="113030" cy="126364"/>
          </a:xfrm>
          <a:custGeom>
            <a:avLst/>
            <a:gdLst/>
            <a:ahLst/>
            <a:cxnLst/>
            <a:rect l="l" t="t" r="r" b="b"/>
            <a:pathLst>
              <a:path w="113029" h="126364">
                <a:moveTo>
                  <a:pt x="95048" y="16245"/>
                </a:moveTo>
                <a:lnTo>
                  <a:pt x="61020" y="16245"/>
                </a:lnTo>
                <a:lnTo>
                  <a:pt x="67635" y="18166"/>
                </a:lnTo>
                <a:lnTo>
                  <a:pt x="72450" y="20939"/>
                </a:lnTo>
                <a:lnTo>
                  <a:pt x="77144" y="23865"/>
                </a:lnTo>
                <a:lnTo>
                  <a:pt x="80070" y="29596"/>
                </a:lnTo>
                <a:lnTo>
                  <a:pt x="80070" y="39105"/>
                </a:lnTo>
                <a:lnTo>
                  <a:pt x="79065" y="41909"/>
                </a:lnTo>
                <a:lnTo>
                  <a:pt x="78181" y="43799"/>
                </a:lnTo>
                <a:lnTo>
                  <a:pt x="77144" y="46725"/>
                </a:lnTo>
                <a:lnTo>
                  <a:pt x="74371" y="48646"/>
                </a:lnTo>
                <a:lnTo>
                  <a:pt x="69524" y="49529"/>
                </a:lnTo>
                <a:lnTo>
                  <a:pt x="37124" y="53339"/>
                </a:lnTo>
                <a:lnTo>
                  <a:pt x="29077" y="55117"/>
                </a:lnTo>
                <a:lnTo>
                  <a:pt x="557" y="82480"/>
                </a:lnTo>
                <a:lnTo>
                  <a:pt x="0" y="90525"/>
                </a:lnTo>
                <a:lnTo>
                  <a:pt x="698" y="97474"/>
                </a:lnTo>
                <a:lnTo>
                  <a:pt x="29502" y="125150"/>
                </a:lnTo>
                <a:lnTo>
                  <a:pt x="37124" y="125851"/>
                </a:lnTo>
                <a:lnTo>
                  <a:pt x="44107" y="125492"/>
                </a:lnTo>
                <a:lnTo>
                  <a:pt x="78196" y="108569"/>
                </a:lnTo>
                <a:lnTo>
                  <a:pt x="36240" y="108569"/>
                </a:lnTo>
                <a:lnTo>
                  <a:pt x="31424" y="106649"/>
                </a:lnTo>
                <a:lnTo>
                  <a:pt x="26700" y="103875"/>
                </a:lnTo>
                <a:lnTo>
                  <a:pt x="22890" y="100065"/>
                </a:lnTo>
                <a:lnTo>
                  <a:pt x="20970" y="96255"/>
                </a:lnTo>
                <a:lnTo>
                  <a:pt x="20970" y="81899"/>
                </a:lnTo>
                <a:lnTo>
                  <a:pt x="58094" y="67665"/>
                </a:lnTo>
                <a:lnTo>
                  <a:pt x="61904" y="66659"/>
                </a:lnTo>
                <a:lnTo>
                  <a:pt x="65714" y="65775"/>
                </a:lnTo>
                <a:lnTo>
                  <a:pt x="69524" y="64769"/>
                </a:lnTo>
                <a:lnTo>
                  <a:pt x="73334" y="63855"/>
                </a:lnTo>
                <a:lnTo>
                  <a:pt x="77144" y="62849"/>
                </a:lnTo>
                <a:lnTo>
                  <a:pt x="79065" y="60959"/>
                </a:lnTo>
                <a:lnTo>
                  <a:pt x="99151" y="60959"/>
                </a:lnTo>
                <a:lnTo>
                  <a:pt x="99151" y="32369"/>
                </a:lnTo>
                <a:lnTo>
                  <a:pt x="98420" y="24482"/>
                </a:lnTo>
                <a:lnTo>
                  <a:pt x="96164" y="17846"/>
                </a:lnTo>
                <a:lnTo>
                  <a:pt x="95048" y="16245"/>
                </a:lnTo>
                <a:close/>
              </a:path>
              <a:path w="113029" h="126364">
                <a:moveTo>
                  <a:pt x="101041" y="105765"/>
                </a:moveTo>
                <a:lnTo>
                  <a:pt x="80070" y="105765"/>
                </a:lnTo>
                <a:lnTo>
                  <a:pt x="80985" y="110611"/>
                </a:lnTo>
                <a:lnTo>
                  <a:pt x="81991" y="114421"/>
                </a:lnTo>
                <a:lnTo>
                  <a:pt x="83880" y="117195"/>
                </a:lnTo>
                <a:lnTo>
                  <a:pt x="86685" y="122041"/>
                </a:lnTo>
                <a:lnTo>
                  <a:pt x="91531" y="123931"/>
                </a:lnTo>
                <a:lnTo>
                  <a:pt x="106771" y="123931"/>
                </a:lnTo>
                <a:lnTo>
                  <a:pt x="109575" y="122895"/>
                </a:lnTo>
                <a:lnTo>
                  <a:pt x="112501" y="122041"/>
                </a:lnTo>
                <a:lnTo>
                  <a:pt x="112501" y="107685"/>
                </a:lnTo>
                <a:lnTo>
                  <a:pt x="101041" y="107685"/>
                </a:lnTo>
                <a:lnTo>
                  <a:pt x="101041" y="105765"/>
                </a:lnTo>
                <a:close/>
              </a:path>
              <a:path w="113029" h="126364">
                <a:moveTo>
                  <a:pt x="99151" y="60959"/>
                </a:moveTo>
                <a:lnTo>
                  <a:pt x="79065" y="60959"/>
                </a:lnTo>
                <a:lnTo>
                  <a:pt x="79065" y="77205"/>
                </a:lnTo>
                <a:lnTo>
                  <a:pt x="78007" y="85762"/>
                </a:lnTo>
                <a:lnTo>
                  <a:pt x="49590" y="108569"/>
                </a:lnTo>
                <a:lnTo>
                  <a:pt x="78196" y="108569"/>
                </a:lnTo>
                <a:lnTo>
                  <a:pt x="80070" y="105765"/>
                </a:lnTo>
                <a:lnTo>
                  <a:pt x="101041" y="105765"/>
                </a:lnTo>
                <a:lnTo>
                  <a:pt x="100035" y="104759"/>
                </a:lnTo>
                <a:lnTo>
                  <a:pt x="99151" y="102839"/>
                </a:lnTo>
                <a:lnTo>
                  <a:pt x="99151" y="60959"/>
                </a:lnTo>
                <a:close/>
              </a:path>
              <a:path w="113029" h="126364">
                <a:moveTo>
                  <a:pt x="52364" y="0"/>
                </a:moveTo>
                <a:lnTo>
                  <a:pt x="14277" y="13675"/>
                </a:lnTo>
                <a:lnTo>
                  <a:pt x="5730" y="39105"/>
                </a:lnTo>
                <a:lnTo>
                  <a:pt x="24780" y="39105"/>
                </a:lnTo>
                <a:lnTo>
                  <a:pt x="25694" y="32369"/>
                </a:lnTo>
                <a:lnTo>
                  <a:pt x="26700" y="28559"/>
                </a:lnTo>
                <a:lnTo>
                  <a:pt x="29504" y="24749"/>
                </a:lnTo>
                <a:lnTo>
                  <a:pt x="34320" y="19049"/>
                </a:lnTo>
                <a:lnTo>
                  <a:pt x="40934" y="16245"/>
                </a:lnTo>
                <a:lnTo>
                  <a:pt x="95048" y="16245"/>
                </a:lnTo>
                <a:lnTo>
                  <a:pt x="92284" y="12284"/>
                </a:lnTo>
                <a:lnTo>
                  <a:pt x="86685" y="7619"/>
                </a:lnTo>
                <a:lnTo>
                  <a:pt x="79175" y="4011"/>
                </a:lnTo>
                <a:lnTo>
                  <a:pt x="70953" y="1661"/>
                </a:lnTo>
                <a:lnTo>
                  <a:pt x="62017" y="384"/>
                </a:lnTo>
                <a:lnTo>
                  <a:pt x="523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37542" y="1458468"/>
            <a:ext cx="160655" cy="172720"/>
          </a:xfrm>
          <a:custGeom>
            <a:avLst/>
            <a:gdLst/>
            <a:ahLst/>
            <a:cxnLst/>
            <a:rect l="l" t="t" r="r" b="b"/>
            <a:pathLst>
              <a:path w="160654" h="172719">
                <a:moveTo>
                  <a:pt x="79034" y="0"/>
                </a:moveTo>
                <a:lnTo>
                  <a:pt x="32982" y="13009"/>
                </a:lnTo>
                <a:lnTo>
                  <a:pt x="6162" y="50349"/>
                </a:lnTo>
                <a:lnTo>
                  <a:pt x="0" y="86746"/>
                </a:lnTo>
                <a:lnTo>
                  <a:pt x="791" y="101027"/>
                </a:lnTo>
                <a:lnTo>
                  <a:pt x="12734" y="137476"/>
                </a:lnTo>
                <a:lnTo>
                  <a:pt x="45243" y="166154"/>
                </a:lnTo>
                <a:lnTo>
                  <a:pt x="79034" y="172425"/>
                </a:lnTo>
                <a:lnTo>
                  <a:pt x="91903" y="171632"/>
                </a:lnTo>
                <a:lnTo>
                  <a:pt x="133336" y="152595"/>
                </a:lnTo>
                <a:lnTo>
                  <a:pt x="133536" y="152369"/>
                </a:lnTo>
                <a:lnTo>
                  <a:pt x="81960" y="152369"/>
                </a:lnTo>
                <a:lnTo>
                  <a:pt x="67320" y="151146"/>
                </a:lnTo>
                <a:lnTo>
                  <a:pt x="30845" y="123553"/>
                </a:lnTo>
                <a:lnTo>
                  <a:pt x="22859" y="87629"/>
                </a:lnTo>
                <a:lnTo>
                  <a:pt x="23539" y="75092"/>
                </a:lnTo>
                <a:lnTo>
                  <a:pt x="39014" y="37216"/>
                </a:lnTo>
                <a:lnTo>
                  <a:pt x="80954" y="19049"/>
                </a:lnTo>
                <a:lnTo>
                  <a:pt x="136187" y="19049"/>
                </a:lnTo>
                <a:lnTo>
                  <a:pt x="127314" y="12056"/>
                </a:lnTo>
                <a:lnTo>
                  <a:pt x="117222" y="6709"/>
                </a:lnTo>
                <a:lnTo>
                  <a:pt x="105846" y="2949"/>
                </a:lnTo>
                <a:lnTo>
                  <a:pt x="93135" y="729"/>
                </a:lnTo>
                <a:lnTo>
                  <a:pt x="79034" y="0"/>
                </a:lnTo>
                <a:close/>
              </a:path>
              <a:path w="160654" h="172719">
                <a:moveTo>
                  <a:pt x="136187" y="19049"/>
                </a:moveTo>
                <a:lnTo>
                  <a:pt x="80954" y="19049"/>
                </a:lnTo>
                <a:lnTo>
                  <a:pt x="93126" y="20139"/>
                </a:lnTo>
                <a:lnTo>
                  <a:pt x="103963" y="23469"/>
                </a:lnTo>
                <a:lnTo>
                  <a:pt x="133197" y="57218"/>
                </a:lnTo>
                <a:lnTo>
                  <a:pt x="137251" y="82936"/>
                </a:lnTo>
                <a:lnTo>
                  <a:pt x="136361" y="96111"/>
                </a:lnTo>
                <a:lnTo>
                  <a:pt x="116387" y="140758"/>
                </a:lnTo>
                <a:lnTo>
                  <a:pt x="81960" y="152369"/>
                </a:lnTo>
                <a:lnTo>
                  <a:pt x="133536" y="152369"/>
                </a:lnTo>
                <a:lnTo>
                  <a:pt x="156952" y="110396"/>
                </a:lnTo>
                <a:lnTo>
                  <a:pt x="160111" y="82936"/>
                </a:lnTo>
                <a:lnTo>
                  <a:pt x="159434" y="69777"/>
                </a:lnTo>
                <a:lnTo>
                  <a:pt x="157430" y="57710"/>
                </a:lnTo>
                <a:lnTo>
                  <a:pt x="154140" y="46699"/>
                </a:lnTo>
                <a:lnTo>
                  <a:pt x="149604" y="36709"/>
                </a:lnTo>
                <a:lnTo>
                  <a:pt x="143865" y="27706"/>
                </a:lnTo>
                <a:lnTo>
                  <a:pt x="136187" y="190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36805" y="154940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22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25360" y="1539875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66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36805" y="1461769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0"/>
                </a:moveTo>
                <a:lnTo>
                  <a:pt x="0" y="68580"/>
                </a:lnTo>
              </a:path>
            </a:pathLst>
          </a:custGeom>
          <a:ln w="22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44019" y="1549908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321"/>
                </a:lnTo>
              </a:path>
            </a:pathLst>
          </a:custGeom>
          <a:ln w="220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44019" y="1462278"/>
            <a:ext cx="0" cy="67945"/>
          </a:xfrm>
          <a:custGeom>
            <a:avLst/>
            <a:gdLst/>
            <a:ahLst/>
            <a:cxnLst/>
            <a:rect l="l" t="t" r="r" b="b"/>
            <a:pathLst>
              <a:path h="67944">
                <a:moveTo>
                  <a:pt x="0" y="0"/>
                </a:moveTo>
                <a:lnTo>
                  <a:pt x="0" y="67696"/>
                </a:lnTo>
              </a:path>
            </a:pathLst>
          </a:custGeom>
          <a:ln w="220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50333" y="1459504"/>
            <a:ext cx="52705" cy="212725"/>
          </a:xfrm>
          <a:custGeom>
            <a:avLst/>
            <a:gdLst/>
            <a:ahLst/>
            <a:cxnLst/>
            <a:rect l="l" t="t" r="r" b="b"/>
            <a:pathLst>
              <a:path w="52704" h="212725">
                <a:moveTo>
                  <a:pt x="51480" y="0"/>
                </a:moveTo>
                <a:lnTo>
                  <a:pt x="38130" y="0"/>
                </a:lnTo>
                <a:lnTo>
                  <a:pt x="30198" y="12434"/>
                </a:lnTo>
                <a:lnTo>
                  <a:pt x="10424" y="49529"/>
                </a:lnTo>
                <a:lnTo>
                  <a:pt x="449" y="94765"/>
                </a:lnTo>
                <a:lnTo>
                  <a:pt x="0" y="107533"/>
                </a:lnTo>
                <a:lnTo>
                  <a:pt x="0" y="113263"/>
                </a:lnTo>
                <a:lnTo>
                  <a:pt x="883" y="119969"/>
                </a:lnTo>
                <a:lnTo>
                  <a:pt x="1920" y="126583"/>
                </a:lnTo>
                <a:lnTo>
                  <a:pt x="2961" y="135737"/>
                </a:lnTo>
                <a:lnTo>
                  <a:pt x="16154" y="176235"/>
                </a:lnTo>
                <a:lnTo>
                  <a:pt x="19080" y="180929"/>
                </a:lnTo>
                <a:lnTo>
                  <a:pt x="21385" y="185171"/>
                </a:lnTo>
                <a:lnTo>
                  <a:pt x="25469" y="192008"/>
                </a:lnTo>
                <a:lnTo>
                  <a:pt x="31343" y="201177"/>
                </a:lnTo>
                <a:lnTo>
                  <a:pt x="39014" y="212415"/>
                </a:lnTo>
                <a:lnTo>
                  <a:pt x="52364" y="212415"/>
                </a:lnTo>
                <a:lnTo>
                  <a:pt x="44663" y="198136"/>
                </a:lnTo>
                <a:lnTo>
                  <a:pt x="38580" y="185486"/>
                </a:lnTo>
                <a:lnTo>
                  <a:pt x="24242" y="143090"/>
                </a:lnTo>
                <a:lnTo>
                  <a:pt x="20970" y="106649"/>
                </a:lnTo>
                <a:lnTo>
                  <a:pt x="21307" y="94319"/>
                </a:lnTo>
                <a:lnTo>
                  <a:pt x="29504" y="50383"/>
                </a:lnTo>
                <a:lnTo>
                  <a:pt x="45086" y="13020"/>
                </a:lnTo>
                <a:lnTo>
                  <a:pt x="514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17937" y="1466088"/>
            <a:ext cx="111125" cy="160655"/>
          </a:xfrm>
          <a:custGeom>
            <a:avLst/>
            <a:gdLst/>
            <a:ahLst/>
            <a:cxnLst/>
            <a:rect l="l" t="t" r="r" b="b"/>
            <a:pathLst>
              <a:path w="111125" h="160655">
                <a:moveTo>
                  <a:pt x="99615" y="18166"/>
                </a:moveTo>
                <a:lnTo>
                  <a:pt x="66873" y="18166"/>
                </a:lnTo>
                <a:lnTo>
                  <a:pt x="74493" y="20970"/>
                </a:lnTo>
                <a:lnTo>
                  <a:pt x="80223" y="26669"/>
                </a:lnTo>
                <a:lnTo>
                  <a:pt x="85923" y="32400"/>
                </a:lnTo>
                <a:lnTo>
                  <a:pt x="87843" y="39136"/>
                </a:lnTo>
                <a:lnTo>
                  <a:pt x="87843" y="56266"/>
                </a:lnTo>
                <a:lnTo>
                  <a:pt x="59253" y="83819"/>
                </a:lnTo>
                <a:lnTo>
                  <a:pt x="37246" y="96255"/>
                </a:lnTo>
                <a:lnTo>
                  <a:pt x="27382" y="102682"/>
                </a:lnTo>
                <a:lnTo>
                  <a:pt x="2910" y="140547"/>
                </a:lnTo>
                <a:lnTo>
                  <a:pt x="0" y="160141"/>
                </a:lnTo>
                <a:lnTo>
                  <a:pt x="109697" y="160141"/>
                </a:lnTo>
                <a:lnTo>
                  <a:pt x="109697" y="140939"/>
                </a:lnTo>
                <a:lnTo>
                  <a:pt x="22890" y="140939"/>
                </a:lnTo>
                <a:lnTo>
                  <a:pt x="24858" y="135244"/>
                </a:lnTo>
                <a:lnTo>
                  <a:pt x="27820" y="129650"/>
                </a:lnTo>
                <a:lnTo>
                  <a:pt x="31685" y="124244"/>
                </a:lnTo>
                <a:lnTo>
                  <a:pt x="36362" y="119115"/>
                </a:lnTo>
                <a:lnTo>
                  <a:pt x="41056" y="116189"/>
                </a:lnTo>
                <a:lnTo>
                  <a:pt x="46786" y="112379"/>
                </a:lnTo>
                <a:lnTo>
                  <a:pt x="53522" y="107685"/>
                </a:lnTo>
                <a:lnTo>
                  <a:pt x="68793" y="99059"/>
                </a:lnTo>
                <a:lnTo>
                  <a:pt x="78073" y="94094"/>
                </a:lnTo>
                <a:lnTo>
                  <a:pt x="85930" y="89192"/>
                </a:lnTo>
                <a:lnTo>
                  <a:pt x="109817" y="56735"/>
                </a:lnTo>
                <a:lnTo>
                  <a:pt x="110703" y="47609"/>
                </a:lnTo>
                <a:lnTo>
                  <a:pt x="109817" y="38711"/>
                </a:lnTo>
                <a:lnTo>
                  <a:pt x="107228" y="30396"/>
                </a:lnTo>
                <a:lnTo>
                  <a:pt x="103039" y="22595"/>
                </a:lnTo>
                <a:lnTo>
                  <a:pt x="99615" y="18166"/>
                </a:lnTo>
                <a:close/>
              </a:path>
              <a:path w="111125" h="160655">
                <a:moveTo>
                  <a:pt x="57332" y="0"/>
                </a:moveTo>
                <a:lnTo>
                  <a:pt x="17433" y="14630"/>
                </a:lnTo>
                <a:lnTo>
                  <a:pt x="3840" y="57149"/>
                </a:lnTo>
                <a:lnTo>
                  <a:pt x="24810" y="57149"/>
                </a:lnTo>
                <a:lnTo>
                  <a:pt x="24810" y="47609"/>
                </a:lnTo>
                <a:lnTo>
                  <a:pt x="26822" y="39136"/>
                </a:lnTo>
                <a:lnTo>
                  <a:pt x="57332" y="18166"/>
                </a:lnTo>
                <a:lnTo>
                  <a:pt x="99615" y="18166"/>
                </a:lnTo>
                <a:lnTo>
                  <a:pt x="97353" y="15239"/>
                </a:lnTo>
                <a:lnTo>
                  <a:pt x="90568" y="8473"/>
                </a:lnTo>
                <a:lnTo>
                  <a:pt x="81640" y="3722"/>
                </a:lnTo>
                <a:lnTo>
                  <a:pt x="70564" y="919"/>
                </a:lnTo>
                <a:lnTo>
                  <a:pt x="573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09626" y="1504188"/>
            <a:ext cx="109220" cy="126364"/>
          </a:xfrm>
          <a:custGeom>
            <a:avLst/>
            <a:gdLst/>
            <a:ahLst/>
            <a:cxnLst/>
            <a:rect l="l" t="t" r="r" b="b"/>
            <a:pathLst>
              <a:path w="109220" h="126364">
                <a:moveTo>
                  <a:pt x="56296" y="0"/>
                </a:moveTo>
                <a:lnTo>
                  <a:pt x="15239" y="18166"/>
                </a:lnTo>
                <a:lnTo>
                  <a:pt x="0" y="64769"/>
                </a:lnTo>
                <a:lnTo>
                  <a:pt x="1039" y="78324"/>
                </a:lnTo>
                <a:lnTo>
                  <a:pt x="23499" y="116567"/>
                </a:lnTo>
                <a:lnTo>
                  <a:pt x="53370" y="125851"/>
                </a:lnTo>
                <a:lnTo>
                  <a:pt x="64800" y="125851"/>
                </a:lnTo>
                <a:lnTo>
                  <a:pt x="69646" y="123931"/>
                </a:lnTo>
                <a:lnTo>
                  <a:pt x="75859" y="122154"/>
                </a:lnTo>
                <a:lnTo>
                  <a:pt x="81739" y="119656"/>
                </a:lnTo>
                <a:lnTo>
                  <a:pt x="87289" y="116439"/>
                </a:lnTo>
                <a:lnTo>
                  <a:pt x="92506" y="112501"/>
                </a:lnTo>
                <a:lnTo>
                  <a:pt x="96316" y="108569"/>
                </a:lnTo>
                <a:lnTo>
                  <a:pt x="55290" y="108569"/>
                </a:lnTo>
                <a:lnTo>
                  <a:pt x="47260" y="107855"/>
                </a:lnTo>
                <a:lnTo>
                  <a:pt x="22503" y="77358"/>
                </a:lnTo>
                <a:lnTo>
                  <a:pt x="21976" y="68579"/>
                </a:lnTo>
                <a:lnTo>
                  <a:pt x="108661" y="68579"/>
                </a:lnTo>
                <a:lnTo>
                  <a:pt x="108631" y="60019"/>
                </a:lnTo>
                <a:lnTo>
                  <a:pt x="108421" y="52764"/>
                </a:lnTo>
                <a:lnTo>
                  <a:pt x="108391" y="52456"/>
                </a:lnTo>
                <a:lnTo>
                  <a:pt x="21976" y="52456"/>
                </a:lnTo>
                <a:lnTo>
                  <a:pt x="23047" y="45065"/>
                </a:lnTo>
                <a:lnTo>
                  <a:pt x="45750" y="17129"/>
                </a:lnTo>
                <a:lnTo>
                  <a:pt x="96574" y="17129"/>
                </a:lnTo>
                <a:lnTo>
                  <a:pt x="95310" y="15239"/>
                </a:lnTo>
                <a:lnTo>
                  <a:pt x="62684" y="354"/>
                </a:lnTo>
                <a:lnTo>
                  <a:pt x="56296" y="0"/>
                </a:lnTo>
                <a:close/>
              </a:path>
              <a:path w="109220" h="126364">
                <a:moveTo>
                  <a:pt x="106740" y="83819"/>
                </a:moveTo>
                <a:lnTo>
                  <a:pt x="87690" y="83819"/>
                </a:lnTo>
                <a:lnTo>
                  <a:pt x="85770" y="89519"/>
                </a:lnTo>
                <a:lnTo>
                  <a:pt x="83880" y="94335"/>
                </a:lnTo>
                <a:lnTo>
                  <a:pt x="55290" y="108569"/>
                </a:lnTo>
                <a:lnTo>
                  <a:pt x="96316" y="108569"/>
                </a:lnTo>
                <a:lnTo>
                  <a:pt x="99120" y="103875"/>
                </a:lnTo>
                <a:lnTo>
                  <a:pt x="102047" y="99029"/>
                </a:lnTo>
                <a:lnTo>
                  <a:pt x="104851" y="93329"/>
                </a:lnTo>
                <a:lnTo>
                  <a:pt x="106740" y="88635"/>
                </a:lnTo>
                <a:lnTo>
                  <a:pt x="106740" y="83819"/>
                </a:lnTo>
                <a:close/>
              </a:path>
              <a:path w="109220" h="126364">
                <a:moveTo>
                  <a:pt x="96574" y="17129"/>
                </a:moveTo>
                <a:lnTo>
                  <a:pt x="55290" y="17129"/>
                </a:lnTo>
                <a:lnTo>
                  <a:pt x="64060" y="18035"/>
                </a:lnTo>
                <a:lnTo>
                  <a:pt x="71658" y="20741"/>
                </a:lnTo>
                <a:lnTo>
                  <a:pt x="88696" y="52456"/>
                </a:lnTo>
                <a:lnTo>
                  <a:pt x="108391" y="52456"/>
                </a:lnTo>
                <a:lnTo>
                  <a:pt x="107851" y="46750"/>
                </a:lnTo>
                <a:lnTo>
                  <a:pt x="106740" y="41909"/>
                </a:lnTo>
                <a:lnTo>
                  <a:pt x="105857" y="34289"/>
                </a:lnTo>
                <a:lnTo>
                  <a:pt x="102930" y="27675"/>
                </a:lnTo>
                <a:lnTo>
                  <a:pt x="99120" y="20939"/>
                </a:lnTo>
                <a:lnTo>
                  <a:pt x="96574" y="17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34533" y="1504188"/>
            <a:ext cx="106045" cy="170180"/>
          </a:xfrm>
          <a:custGeom>
            <a:avLst/>
            <a:gdLst/>
            <a:ahLst/>
            <a:cxnLst/>
            <a:rect l="l" t="t" r="r" b="b"/>
            <a:pathLst>
              <a:path w="106045" h="170180">
                <a:moveTo>
                  <a:pt x="105887" y="107685"/>
                </a:moveTo>
                <a:lnTo>
                  <a:pt x="85801" y="107685"/>
                </a:lnTo>
                <a:lnTo>
                  <a:pt x="85801" y="169651"/>
                </a:lnTo>
                <a:lnTo>
                  <a:pt x="105887" y="169651"/>
                </a:lnTo>
                <a:lnTo>
                  <a:pt x="105887" y="107685"/>
                </a:lnTo>
                <a:close/>
              </a:path>
              <a:path w="106045" h="170180">
                <a:moveTo>
                  <a:pt x="50596" y="0"/>
                </a:moveTo>
                <a:lnTo>
                  <a:pt x="14264" y="18166"/>
                </a:lnTo>
                <a:lnTo>
                  <a:pt x="0" y="64769"/>
                </a:lnTo>
                <a:lnTo>
                  <a:pt x="1044" y="79408"/>
                </a:lnTo>
                <a:lnTo>
                  <a:pt x="23277" y="117005"/>
                </a:lnTo>
                <a:lnTo>
                  <a:pt x="49590" y="125851"/>
                </a:lnTo>
                <a:lnTo>
                  <a:pt x="58216" y="125851"/>
                </a:lnTo>
                <a:lnTo>
                  <a:pt x="85210" y="108569"/>
                </a:lnTo>
                <a:lnTo>
                  <a:pt x="53400" y="108569"/>
                </a:lnTo>
                <a:lnTo>
                  <a:pt x="44116" y="107341"/>
                </a:lnTo>
                <a:lnTo>
                  <a:pt x="21339" y="71333"/>
                </a:lnTo>
                <a:lnTo>
                  <a:pt x="21000" y="63855"/>
                </a:lnTo>
                <a:lnTo>
                  <a:pt x="21685" y="52558"/>
                </a:lnTo>
                <a:lnTo>
                  <a:pt x="46729" y="17844"/>
                </a:lnTo>
                <a:lnTo>
                  <a:pt x="53400" y="17129"/>
                </a:lnTo>
                <a:lnTo>
                  <a:pt x="85248" y="17129"/>
                </a:lnTo>
                <a:lnTo>
                  <a:pt x="82997" y="14356"/>
                </a:lnTo>
                <a:lnTo>
                  <a:pt x="76260" y="7619"/>
                </a:lnTo>
                <a:lnTo>
                  <a:pt x="70939" y="4449"/>
                </a:lnTo>
                <a:lnTo>
                  <a:pt x="64869" y="2049"/>
                </a:lnTo>
                <a:lnTo>
                  <a:pt x="58078" y="530"/>
                </a:lnTo>
                <a:lnTo>
                  <a:pt x="50596" y="0"/>
                </a:lnTo>
                <a:close/>
              </a:path>
              <a:path w="106045" h="170180">
                <a:moveTo>
                  <a:pt x="85248" y="17129"/>
                </a:moveTo>
                <a:lnTo>
                  <a:pt x="53400" y="17129"/>
                </a:lnTo>
                <a:lnTo>
                  <a:pt x="62694" y="18360"/>
                </a:lnTo>
                <a:lnTo>
                  <a:pt x="70553" y="21926"/>
                </a:lnTo>
                <a:lnTo>
                  <a:pt x="86807" y="60959"/>
                </a:lnTo>
                <a:lnTo>
                  <a:pt x="86466" y="69034"/>
                </a:lnTo>
                <a:lnTo>
                  <a:pt x="62840" y="107328"/>
                </a:lnTo>
                <a:lnTo>
                  <a:pt x="53400" y="108569"/>
                </a:lnTo>
                <a:lnTo>
                  <a:pt x="85210" y="108569"/>
                </a:lnTo>
                <a:lnTo>
                  <a:pt x="85801" y="107685"/>
                </a:lnTo>
                <a:lnTo>
                  <a:pt x="105887" y="107685"/>
                </a:lnTo>
                <a:lnTo>
                  <a:pt x="105887" y="19049"/>
                </a:lnTo>
                <a:lnTo>
                  <a:pt x="86807" y="19049"/>
                </a:lnTo>
                <a:lnTo>
                  <a:pt x="85248" y="17129"/>
                </a:lnTo>
                <a:close/>
              </a:path>
              <a:path w="106045" h="170180">
                <a:moveTo>
                  <a:pt x="105887" y="2926"/>
                </a:moveTo>
                <a:lnTo>
                  <a:pt x="86807" y="2926"/>
                </a:lnTo>
                <a:lnTo>
                  <a:pt x="86807" y="19049"/>
                </a:lnTo>
                <a:lnTo>
                  <a:pt x="105887" y="19049"/>
                </a:lnTo>
                <a:lnTo>
                  <a:pt x="105887" y="29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62275" y="1459504"/>
            <a:ext cx="52705" cy="212725"/>
          </a:xfrm>
          <a:custGeom>
            <a:avLst/>
            <a:gdLst/>
            <a:ahLst/>
            <a:cxnLst/>
            <a:rect l="l" t="t" r="r" b="b"/>
            <a:pathLst>
              <a:path w="52704" h="212725">
                <a:moveTo>
                  <a:pt x="13350" y="0"/>
                </a:moveTo>
                <a:lnTo>
                  <a:pt x="0" y="0"/>
                </a:lnTo>
                <a:lnTo>
                  <a:pt x="7724" y="14789"/>
                </a:lnTo>
                <a:lnTo>
                  <a:pt x="13860" y="27702"/>
                </a:lnTo>
                <a:lnTo>
                  <a:pt x="28198" y="69844"/>
                </a:lnTo>
                <a:lnTo>
                  <a:pt x="31516" y="106649"/>
                </a:lnTo>
                <a:lnTo>
                  <a:pt x="31174" y="118979"/>
                </a:lnTo>
                <a:lnTo>
                  <a:pt x="23896" y="162915"/>
                </a:lnTo>
                <a:lnTo>
                  <a:pt x="1036" y="212415"/>
                </a:lnTo>
                <a:lnTo>
                  <a:pt x="14386" y="212415"/>
                </a:lnTo>
                <a:lnTo>
                  <a:pt x="34304" y="179799"/>
                </a:lnTo>
                <a:lnTo>
                  <a:pt x="48562" y="142229"/>
                </a:lnTo>
                <a:lnTo>
                  <a:pt x="52486" y="105643"/>
                </a:lnTo>
                <a:lnTo>
                  <a:pt x="52299" y="99226"/>
                </a:lnTo>
                <a:lnTo>
                  <a:pt x="51747" y="92685"/>
                </a:lnTo>
                <a:lnTo>
                  <a:pt x="50840" y="85956"/>
                </a:lnTo>
                <a:lnTo>
                  <a:pt x="49590" y="78973"/>
                </a:lnTo>
                <a:lnTo>
                  <a:pt x="48545" y="72418"/>
                </a:lnTo>
                <a:lnTo>
                  <a:pt x="46851" y="65573"/>
                </a:lnTo>
                <a:lnTo>
                  <a:pt x="44614" y="58541"/>
                </a:lnTo>
                <a:lnTo>
                  <a:pt x="41940" y="51419"/>
                </a:lnTo>
                <a:lnTo>
                  <a:pt x="39136" y="44683"/>
                </a:lnTo>
                <a:lnTo>
                  <a:pt x="37246" y="38099"/>
                </a:lnTo>
                <a:lnTo>
                  <a:pt x="34320" y="34289"/>
                </a:lnTo>
                <a:lnTo>
                  <a:pt x="31841" y="29566"/>
                </a:lnTo>
                <a:lnTo>
                  <a:pt x="27401" y="22471"/>
                </a:lnTo>
                <a:lnTo>
                  <a:pt x="21178" y="12713"/>
                </a:lnTo>
                <a:lnTo>
                  <a:pt x="13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11280" y="1763352"/>
            <a:ext cx="362585" cy="99060"/>
          </a:xfrm>
          <a:custGeom>
            <a:avLst/>
            <a:gdLst/>
            <a:ahLst/>
            <a:cxnLst/>
            <a:rect l="l" t="t" r="r" b="b"/>
            <a:pathLst>
              <a:path w="362584" h="99060">
                <a:moveTo>
                  <a:pt x="0" y="99010"/>
                </a:moveTo>
                <a:lnTo>
                  <a:pt x="0" y="99010"/>
                </a:lnTo>
                <a:lnTo>
                  <a:pt x="3622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92208" y="1756623"/>
            <a:ext cx="385445" cy="118745"/>
          </a:xfrm>
          <a:custGeom>
            <a:avLst/>
            <a:gdLst/>
            <a:ahLst/>
            <a:cxnLst/>
            <a:rect l="l" t="t" r="r" b="b"/>
            <a:pathLst>
              <a:path w="385444" h="118744">
                <a:moveTo>
                  <a:pt x="377558" y="0"/>
                </a:moveTo>
                <a:lnTo>
                  <a:pt x="32421" y="93299"/>
                </a:lnTo>
                <a:lnTo>
                  <a:pt x="15264" y="105765"/>
                </a:lnTo>
                <a:lnTo>
                  <a:pt x="0" y="118201"/>
                </a:lnTo>
                <a:lnTo>
                  <a:pt x="385178" y="14325"/>
                </a:lnTo>
                <a:lnTo>
                  <a:pt x="385178" y="6705"/>
                </a:lnTo>
                <a:lnTo>
                  <a:pt x="3775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78339" y="1763352"/>
            <a:ext cx="365760" cy="97155"/>
          </a:xfrm>
          <a:custGeom>
            <a:avLst/>
            <a:gdLst/>
            <a:ahLst/>
            <a:cxnLst/>
            <a:rect l="l" t="t" r="r" b="b"/>
            <a:pathLst>
              <a:path w="365760" h="97155">
                <a:moveTo>
                  <a:pt x="0" y="0"/>
                </a:moveTo>
                <a:lnTo>
                  <a:pt x="0" y="0"/>
                </a:lnTo>
                <a:lnTo>
                  <a:pt x="365149" y="9712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77386" y="1756623"/>
            <a:ext cx="367665" cy="111760"/>
          </a:xfrm>
          <a:custGeom>
            <a:avLst/>
            <a:gdLst/>
            <a:ahLst/>
            <a:cxnLst/>
            <a:rect l="l" t="t" r="r" b="b"/>
            <a:pathLst>
              <a:path w="367664" h="111760">
                <a:moveTo>
                  <a:pt x="7632" y="0"/>
                </a:moveTo>
                <a:lnTo>
                  <a:pt x="0" y="6705"/>
                </a:lnTo>
                <a:lnTo>
                  <a:pt x="0" y="14325"/>
                </a:lnTo>
                <a:lnTo>
                  <a:pt x="367070" y="111465"/>
                </a:lnTo>
                <a:lnTo>
                  <a:pt x="367070" y="103845"/>
                </a:lnTo>
                <a:lnTo>
                  <a:pt x="364199" y="95341"/>
                </a:lnTo>
                <a:lnTo>
                  <a:pt x="76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47313" y="1532765"/>
            <a:ext cx="187325" cy="327025"/>
          </a:xfrm>
          <a:custGeom>
            <a:avLst/>
            <a:gdLst/>
            <a:ahLst/>
            <a:cxnLst/>
            <a:rect l="l" t="t" r="r" b="b"/>
            <a:pathLst>
              <a:path w="187325" h="327025">
                <a:moveTo>
                  <a:pt x="0" y="326825"/>
                </a:moveTo>
                <a:lnTo>
                  <a:pt x="0" y="326825"/>
                </a:lnTo>
                <a:lnTo>
                  <a:pt x="1868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41586" y="1531863"/>
            <a:ext cx="198755" cy="328930"/>
          </a:xfrm>
          <a:custGeom>
            <a:avLst/>
            <a:gdLst/>
            <a:ahLst/>
            <a:cxnLst/>
            <a:rect l="l" t="t" r="r" b="b"/>
            <a:pathLst>
              <a:path w="198755" h="328930">
                <a:moveTo>
                  <a:pt x="193535" y="0"/>
                </a:moveTo>
                <a:lnTo>
                  <a:pt x="183059" y="3809"/>
                </a:lnTo>
                <a:lnTo>
                  <a:pt x="0" y="320100"/>
                </a:lnTo>
                <a:lnTo>
                  <a:pt x="2871" y="328604"/>
                </a:lnTo>
                <a:lnTo>
                  <a:pt x="17169" y="320984"/>
                </a:lnTo>
                <a:lnTo>
                  <a:pt x="198312" y="7619"/>
                </a:lnTo>
                <a:lnTo>
                  <a:pt x="1935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24429" y="1562346"/>
            <a:ext cx="139700" cy="243840"/>
          </a:xfrm>
          <a:custGeom>
            <a:avLst/>
            <a:gdLst/>
            <a:ahLst/>
            <a:cxnLst/>
            <a:rect l="l" t="t" r="r" b="b"/>
            <a:pathLst>
              <a:path w="139700" h="243839">
                <a:moveTo>
                  <a:pt x="0" y="243778"/>
                </a:moveTo>
                <a:lnTo>
                  <a:pt x="0" y="243778"/>
                </a:lnTo>
                <a:lnTo>
                  <a:pt x="1391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815845" y="1555607"/>
            <a:ext cx="157480" cy="256540"/>
          </a:xfrm>
          <a:custGeom>
            <a:avLst/>
            <a:gdLst/>
            <a:ahLst/>
            <a:cxnLst/>
            <a:rect l="l" t="t" r="r" b="b"/>
            <a:pathLst>
              <a:path w="157480" h="256539">
                <a:moveTo>
                  <a:pt x="143006" y="0"/>
                </a:moveTo>
                <a:lnTo>
                  <a:pt x="0" y="248625"/>
                </a:lnTo>
                <a:lnTo>
                  <a:pt x="13347" y="256214"/>
                </a:lnTo>
                <a:lnTo>
                  <a:pt x="157304" y="7619"/>
                </a:lnTo>
                <a:lnTo>
                  <a:pt x="1430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11280" y="1534654"/>
            <a:ext cx="186055" cy="326390"/>
          </a:xfrm>
          <a:custGeom>
            <a:avLst/>
            <a:gdLst/>
            <a:ahLst/>
            <a:cxnLst/>
            <a:rect l="l" t="t" r="r" b="b"/>
            <a:pathLst>
              <a:path w="186055" h="326389">
                <a:moveTo>
                  <a:pt x="0" y="325820"/>
                </a:moveTo>
                <a:lnTo>
                  <a:pt x="0" y="325820"/>
                </a:lnTo>
                <a:lnTo>
                  <a:pt x="18590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92208" y="1525127"/>
            <a:ext cx="212725" cy="349885"/>
          </a:xfrm>
          <a:custGeom>
            <a:avLst/>
            <a:gdLst/>
            <a:ahLst/>
            <a:cxnLst/>
            <a:rect l="l" t="t" r="r" b="b"/>
            <a:pathLst>
              <a:path w="212725" h="349885">
                <a:moveTo>
                  <a:pt x="202118" y="0"/>
                </a:moveTo>
                <a:lnTo>
                  <a:pt x="0" y="349697"/>
                </a:lnTo>
                <a:lnTo>
                  <a:pt x="15264" y="337261"/>
                </a:lnTo>
                <a:lnTo>
                  <a:pt x="32421" y="324794"/>
                </a:lnTo>
                <a:lnTo>
                  <a:pt x="212610" y="14356"/>
                </a:lnTo>
                <a:lnTo>
                  <a:pt x="205941" y="7619"/>
                </a:lnTo>
                <a:lnTo>
                  <a:pt x="2021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05671" y="1573770"/>
            <a:ext cx="122555" cy="213360"/>
          </a:xfrm>
          <a:custGeom>
            <a:avLst/>
            <a:gdLst/>
            <a:ahLst/>
            <a:cxnLst/>
            <a:rect l="l" t="t" r="r" b="b"/>
            <a:pathLst>
              <a:path w="122555" h="213360">
                <a:moveTo>
                  <a:pt x="0" y="213314"/>
                </a:moveTo>
                <a:lnTo>
                  <a:pt x="0" y="213314"/>
                </a:lnTo>
                <a:lnTo>
                  <a:pt x="12203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96138" y="1568043"/>
            <a:ext cx="139700" cy="226060"/>
          </a:xfrm>
          <a:custGeom>
            <a:avLst/>
            <a:gdLst/>
            <a:ahLst/>
            <a:cxnLst/>
            <a:rect l="l" t="t" r="r" b="b"/>
            <a:pathLst>
              <a:path w="139700" h="226060">
                <a:moveTo>
                  <a:pt x="126799" y="0"/>
                </a:moveTo>
                <a:lnTo>
                  <a:pt x="0" y="218145"/>
                </a:lnTo>
                <a:lnTo>
                  <a:pt x="14298" y="225765"/>
                </a:lnTo>
                <a:lnTo>
                  <a:pt x="139196" y="7619"/>
                </a:lnTo>
                <a:lnTo>
                  <a:pt x="1267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11709" y="1432841"/>
            <a:ext cx="153035" cy="41910"/>
          </a:xfrm>
          <a:custGeom>
            <a:avLst/>
            <a:gdLst/>
            <a:ahLst/>
            <a:cxnLst/>
            <a:rect l="l" t="t" r="r" b="b"/>
            <a:pathLst>
              <a:path w="153035" h="41909">
                <a:moveTo>
                  <a:pt x="0" y="41889"/>
                </a:moveTo>
                <a:lnTo>
                  <a:pt x="0" y="41889"/>
                </a:lnTo>
                <a:lnTo>
                  <a:pt x="15254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08842" y="1428018"/>
            <a:ext cx="159385" cy="56515"/>
          </a:xfrm>
          <a:custGeom>
            <a:avLst/>
            <a:gdLst/>
            <a:ahLst/>
            <a:cxnLst/>
            <a:rect l="l" t="t" r="r" b="b"/>
            <a:pathLst>
              <a:path w="159385" h="56515">
                <a:moveTo>
                  <a:pt x="146840" y="0"/>
                </a:moveTo>
                <a:lnTo>
                  <a:pt x="0" y="39105"/>
                </a:lnTo>
                <a:lnTo>
                  <a:pt x="0" y="56235"/>
                </a:lnTo>
                <a:lnTo>
                  <a:pt x="159236" y="13319"/>
                </a:lnTo>
                <a:lnTo>
                  <a:pt x="159236" y="4815"/>
                </a:lnTo>
                <a:lnTo>
                  <a:pt x="1468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01957" y="1511805"/>
            <a:ext cx="71755" cy="20955"/>
          </a:xfrm>
          <a:custGeom>
            <a:avLst/>
            <a:gdLst/>
            <a:ahLst/>
            <a:cxnLst/>
            <a:rect l="l" t="t" r="r" b="b"/>
            <a:pathLst>
              <a:path w="71755" h="20955">
                <a:moveTo>
                  <a:pt x="0" y="20959"/>
                </a:moveTo>
                <a:lnTo>
                  <a:pt x="0" y="20959"/>
                </a:lnTo>
                <a:lnTo>
                  <a:pt x="714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94327" y="1484254"/>
            <a:ext cx="153670" cy="55244"/>
          </a:xfrm>
          <a:custGeom>
            <a:avLst/>
            <a:gdLst/>
            <a:ahLst/>
            <a:cxnLst/>
            <a:rect l="l" t="t" r="r" b="b"/>
            <a:pathLst>
              <a:path w="153669" h="55244">
                <a:moveTo>
                  <a:pt x="153509" y="0"/>
                </a:moveTo>
                <a:lnTo>
                  <a:pt x="0" y="40873"/>
                </a:lnTo>
                <a:lnTo>
                  <a:pt x="3822" y="48493"/>
                </a:lnTo>
                <a:lnTo>
                  <a:pt x="10491" y="55229"/>
                </a:lnTo>
                <a:lnTo>
                  <a:pt x="1535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76326" y="1493770"/>
            <a:ext cx="64135" cy="18415"/>
          </a:xfrm>
          <a:custGeom>
            <a:avLst/>
            <a:gdLst/>
            <a:ahLst/>
            <a:cxnLst/>
            <a:rect l="l" t="t" r="r" b="b"/>
            <a:pathLst>
              <a:path w="64134" h="18415">
                <a:moveTo>
                  <a:pt x="0" y="18035"/>
                </a:moveTo>
                <a:lnTo>
                  <a:pt x="0" y="18035"/>
                </a:lnTo>
                <a:lnTo>
                  <a:pt x="6387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304818" y="1486174"/>
            <a:ext cx="138430" cy="53340"/>
          </a:xfrm>
          <a:custGeom>
            <a:avLst/>
            <a:gdLst/>
            <a:ahLst/>
            <a:cxnLst/>
            <a:rect l="l" t="t" r="r" b="b"/>
            <a:pathLst>
              <a:path w="138430" h="53340">
                <a:moveTo>
                  <a:pt x="138242" y="0"/>
                </a:moveTo>
                <a:lnTo>
                  <a:pt x="0" y="53309"/>
                </a:lnTo>
                <a:lnTo>
                  <a:pt x="138242" y="15239"/>
                </a:lnTo>
                <a:lnTo>
                  <a:pt x="1382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69028" y="1432841"/>
            <a:ext cx="365760" cy="99060"/>
          </a:xfrm>
          <a:custGeom>
            <a:avLst/>
            <a:gdLst/>
            <a:ahLst/>
            <a:cxnLst/>
            <a:rect l="l" t="t" r="r" b="b"/>
            <a:pathLst>
              <a:path w="365760" h="99059">
                <a:moveTo>
                  <a:pt x="365140" y="99040"/>
                </a:moveTo>
                <a:lnTo>
                  <a:pt x="365140" y="9904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668078" y="1426098"/>
            <a:ext cx="369570" cy="109855"/>
          </a:xfrm>
          <a:custGeom>
            <a:avLst/>
            <a:gdLst/>
            <a:ahLst/>
            <a:cxnLst/>
            <a:rect l="l" t="t" r="r" b="b"/>
            <a:pathLst>
              <a:path w="369569" h="109855">
                <a:moveTo>
                  <a:pt x="3809" y="0"/>
                </a:moveTo>
                <a:lnTo>
                  <a:pt x="0" y="6736"/>
                </a:lnTo>
                <a:lnTo>
                  <a:pt x="0" y="15239"/>
                </a:lnTo>
                <a:lnTo>
                  <a:pt x="356567" y="109575"/>
                </a:lnTo>
                <a:lnTo>
                  <a:pt x="367043" y="105765"/>
                </a:lnTo>
                <a:lnTo>
                  <a:pt x="368948" y="98145"/>
                </a:lnTo>
                <a:lnTo>
                  <a:pt x="38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78339" y="1106015"/>
            <a:ext cx="186055" cy="325120"/>
          </a:xfrm>
          <a:custGeom>
            <a:avLst/>
            <a:gdLst/>
            <a:ahLst/>
            <a:cxnLst/>
            <a:rect l="l" t="t" r="r" b="b"/>
            <a:pathLst>
              <a:path w="186055" h="325119">
                <a:moveTo>
                  <a:pt x="185914" y="324906"/>
                </a:moveTo>
                <a:lnTo>
                  <a:pt x="185914" y="324906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467861" y="1075547"/>
            <a:ext cx="204470" cy="357505"/>
          </a:xfrm>
          <a:custGeom>
            <a:avLst/>
            <a:gdLst/>
            <a:ahLst/>
            <a:cxnLst/>
            <a:rect l="l" t="t" r="r" b="b"/>
            <a:pathLst>
              <a:path w="204469" h="357505">
                <a:moveTo>
                  <a:pt x="0" y="0"/>
                </a:moveTo>
                <a:lnTo>
                  <a:pt x="7619" y="27675"/>
                </a:lnTo>
                <a:lnTo>
                  <a:pt x="15252" y="56235"/>
                </a:lnTo>
                <a:lnTo>
                  <a:pt x="187820" y="352470"/>
                </a:lnTo>
                <a:lnTo>
                  <a:pt x="200217" y="357286"/>
                </a:lnTo>
                <a:lnTo>
                  <a:pt x="204027" y="3505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75478" y="1106015"/>
            <a:ext cx="1905" cy="654685"/>
          </a:xfrm>
          <a:custGeom>
            <a:avLst/>
            <a:gdLst/>
            <a:ahLst/>
            <a:cxnLst/>
            <a:rect l="l" t="t" r="r" b="b"/>
            <a:pathLst>
              <a:path w="1905" h="654685">
                <a:moveTo>
                  <a:pt x="1905" y="654382"/>
                </a:moveTo>
                <a:lnTo>
                  <a:pt x="1905" y="654382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76440" y="1075547"/>
            <a:ext cx="0" cy="688340"/>
          </a:xfrm>
          <a:custGeom>
            <a:avLst/>
            <a:gdLst/>
            <a:ahLst/>
            <a:cxnLst/>
            <a:rect l="l" t="t" r="r" b="b"/>
            <a:pathLst>
              <a:path h="688339">
                <a:moveTo>
                  <a:pt x="0" y="0"/>
                </a:moveTo>
                <a:lnTo>
                  <a:pt x="0" y="687781"/>
                </a:lnTo>
              </a:path>
            </a:pathLst>
          </a:custGeom>
          <a:ln w="171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36410" y="1441338"/>
            <a:ext cx="162560" cy="193040"/>
          </a:xfrm>
          <a:custGeom>
            <a:avLst/>
            <a:gdLst/>
            <a:ahLst/>
            <a:cxnLst/>
            <a:rect l="l" t="t" r="r" b="b"/>
            <a:pathLst>
              <a:path w="162560" h="193039">
                <a:moveTo>
                  <a:pt x="84914" y="0"/>
                </a:moveTo>
                <a:lnTo>
                  <a:pt x="38770" y="12702"/>
                </a:lnTo>
                <a:lnTo>
                  <a:pt x="9602" y="47319"/>
                </a:lnTo>
                <a:lnTo>
                  <a:pt x="0" y="94335"/>
                </a:lnTo>
                <a:lnTo>
                  <a:pt x="583" y="108886"/>
                </a:lnTo>
                <a:lnTo>
                  <a:pt x="9337" y="146138"/>
                </a:lnTo>
                <a:lnTo>
                  <a:pt x="37613" y="180156"/>
                </a:lnTo>
                <a:lnTo>
                  <a:pt x="81988" y="192481"/>
                </a:lnTo>
                <a:lnTo>
                  <a:pt x="96181" y="191561"/>
                </a:lnTo>
                <a:lnTo>
                  <a:pt x="109049" y="188768"/>
                </a:lnTo>
                <a:lnTo>
                  <a:pt x="120642" y="184047"/>
                </a:lnTo>
                <a:lnTo>
                  <a:pt x="131007" y="177347"/>
                </a:lnTo>
                <a:lnTo>
                  <a:pt x="138175" y="170535"/>
                </a:lnTo>
                <a:lnTo>
                  <a:pt x="84914" y="170535"/>
                </a:lnTo>
                <a:lnTo>
                  <a:pt x="70897" y="169274"/>
                </a:lnTo>
                <a:lnTo>
                  <a:pt x="34890" y="142015"/>
                </a:lnTo>
                <a:lnTo>
                  <a:pt x="25682" y="99029"/>
                </a:lnTo>
                <a:lnTo>
                  <a:pt x="26276" y="83938"/>
                </a:lnTo>
                <a:lnTo>
                  <a:pt x="41946" y="41026"/>
                </a:lnTo>
                <a:lnTo>
                  <a:pt x="85798" y="21976"/>
                </a:lnTo>
                <a:lnTo>
                  <a:pt x="142519" y="21976"/>
                </a:lnTo>
                <a:lnTo>
                  <a:pt x="139183" y="18166"/>
                </a:lnTo>
                <a:lnTo>
                  <a:pt x="130695" y="11887"/>
                </a:lnTo>
                <a:lnTo>
                  <a:pt x="121159" y="6833"/>
                </a:lnTo>
                <a:lnTo>
                  <a:pt x="110439" y="3102"/>
                </a:lnTo>
                <a:lnTo>
                  <a:pt x="98402" y="791"/>
                </a:lnTo>
                <a:lnTo>
                  <a:pt x="84914" y="0"/>
                </a:lnTo>
                <a:close/>
              </a:path>
              <a:path w="162560" h="193039">
                <a:moveTo>
                  <a:pt x="162056" y="119999"/>
                </a:moveTo>
                <a:lnTo>
                  <a:pt x="138290" y="119999"/>
                </a:lnTo>
                <a:lnTo>
                  <a:pt x="135928" y="128794"/>
                </a:lnTo>
                <a:lnTo>
                  <a:pt x="133234" y="136588"/>
                </a:lnTo>
                <a:lnTo>
                  <a:pt x="97736" y="169260"/>
                </a:lnTo>
                <a:lnTo>
                  <a:pt x="84914" y="170535"/>
                </a:lnTo>
                <a:lnTo>
                  <a:pt x="138175" y="170535"/>
                </a:lnTo>
                <a:lnTo>
                  <a:pt x="160235" y="131563"/>
                </a:lnTo>
                <a:lnTo>
                  <a:pt x="162056" y="119999"/>
                </a:lnTo>
                <a:close/>
              </a:path>
              <a:path w="162560" h="193039">
                <a:moveTo>
                  <a:pt x="142519" y="21976"/>
                </a:moveTo>
                <a:lnTo>
                  <a:pt x="85798" y="21976"/>
                </a:lnTo>
                <a:lnTo>
                  <a:pt x="96023" y="22528"/>
                </a:lnTo>
                <a:lnTo>
                  <a:pt x="105149" y="24315"/>
                </a:lnTo>
                <a:lnTo>
                  <a:pt x="133680" y="51872"/>
                </a:lnTo>
                <a:lnTo>
                  <a:pt x="136385" y="60076"/>
                </a:lnTo>
                <a:lnTo>
                  <a:pt x="160151" y="60076"/>
                </a:lnTo>
                <a:lnTo>
                  <a:pt x="158249" y="48829"/>
                </a:lnTo>
                <a:lnTo>
                  <a:pt x="154002" y="38023"/>
                </a:lnTo>
                <a:lnTo>
                  <a:pt x="147588" y="27766"/>
                </a:lnTo>
                <a:lnTo>
                  <a:pt x="142519" y="219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518553" y="1441338"/>
            <a:ext cx="177800" cy="193675"/>
          </a:xfrm>
          <a:custGeom>
            <a:avLst/>
            <a:gdLst/>
            <a:ahLst/>
            <a:cxnLst/>
            <a:rect l="l" t="t" r="r" b="b"/>
            <a:pathLst>
              <a:path w="177800" h="193675">
                <a:moveTo>
                  <a:pt x="87687" y="0"/>
                </a:moveTo>
                <a:lnTo>
                  <a:pt x="42682" y="11196"/>
                </a:lnTo>
                <a:lnTo>
                  <a:pt x="12430" y="43172"/>
                </a:lnTo>
                <a:lnTo>
                  <a:pt x="480" y="85069"/>
                </a:lnTo>
                <a:lnTo>
                  <a:pt x="0" y="97139"/>
                </a:lnTo>
                <a:lnTo>
                  <a:pt x="555" y="110572"/>
                </a:lnTo>
                <a:lnTo>
                  <a:pt x="14428" y="155767"/>
                </a:lnTo>
                <a:lnTo>
                  <a:pt x="49662" y="186228"/>
                </a:lnTo>
                <a:lnTo>
                  <a:pt x="87687" y="193365"/>
                </a:lnTo>
                <a:lnTo>
                  <a:pt x="99978" y="192670"/>
                </a:lnTo>
                <a:lnTo>
                  <a:pt x="141530" y="176570"/>
                </a:lnTo>
                <a:lnTo>
                  <a:pt x="148494" y="170535"/>
                </a:lnTo>
                <a:lnTo>
                  <a:pt x="90485" y="170535"/>
                </a:lnTo>
                <a:lnTo>
                  <a:pt x="77464" y="169721"/>
                </a:lnTo>
                <a:lnTo>
                  <a:pt x="40922" y="149565"/>
                </a:lnTo>
                <a:lnTo>
                  <a:pt x="26588" y="113526"/>
                </a:lnTo>
                <a:lnTo>
                  <a:pt x="25670" y="99029"/>
                </a:lnTo>
                <a:lnTo>
                  <a:pt x="26356" y="84439"/>
                </a:lnTo>
                <a:lnTo>
                  <a:pt x="42827" y="41909"/>
                </a:lnTo>
                <a:lnTo>
                  <a:pt x="89592" y="21976"/>
                </a:lnTo>
                <a:lnTo>
                  <a:pt x="150722" y="21976"/>
                </a:lnTo>
                <a:lnTo>
                  <a:pt x="143963" y="16086"/>
                </a:lnTo>
                <a:lnTo>
                  <a:pt x="134810" y="10302"/>
                </a:lnTo>
                <a:lnTo>
                  <a:pt x="124609" y="5799"/>
                </a:lnTo>
                <a:lnTo>
                  <a:pt x="113355" y="2579"/>
                </a:lnTo>
                <a:lnTo>
                  <a:pt x="101049" y="645"/>
                </a:lnTo>
                <a:lnTo>
                  <a:pt x="87687" y="0"/>
                </a:lnTo>
                <a:close/>
              </a:path>
              <a:path w="177800" h="193675">
                <a:moveTo>
                  <a:pt x="150722" y="21976"/>
                </a:moveTo>
                <a:lnTo>
                  <a:pt x="89592" y="21976"/>
                </a:lnTo>
                <a:lnTo>
                  <a:pt x="103182" y="23213"/>
                </a:lnTo>
                <a:lnTo>
                  <a:pt x="115337" y="26936"/>
                </a:lnTo>
                <a:lnTo>
                  <a:pt x="146331" y="59724"/>
                </a:lnTo>
                <a:lnTo>
                  <a:pt x="152506" y="93329"/>
                </a:lnTo>
                <a:lnTo>
                  <a:pt x="151928" y="105462"/>
                </a:lnTo>
                <a:lnTo>
                  <a:pt x="138147" y="147675"/>
                </a:lnTo>
                <a:lnTo>
                  <a:pt x="102887" y="169621"/>
                </a:lnTo>
                <a:lnTo>
                  <a:pt x="90485" y="170535"/>
                </a:lnTo>
                <a:lnTo>
                  <a:pt x="148494" y="170535"/>
                </a:lnTo>
                <a:lnTo>
                  <a:pt x="172258" y="130362"/>
                </a:lnTo>
                <a:lnTo>
                  <a:pt x="177296" y="93329"/>
                </a:lnTo>
                <a:lnTo>
                  <a:pt x="176602" y="78602"/>
                </a:lnTo>
                <a:lnTo>
                  <a:pt x="165798" y="41648"/>
                </a:lnTo>
                <a:lnTo>
                  <a:pt x="152068" y="23148"/>
                </a:lnTo>
                <a:lnTo>
                  <a:pt x="150722" y="219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713006" y="1543293"/>
            <a:ext cx="97790" cy="142240"/>
          </a:xfrm>
          <a:custGeom>
            <a:avLst/>
            <a:gdLst/>
            <a:ahLst/>
            <a:cxnLst/>
            <a:rect l="l" t="t" r="r" b="b"/>
            <a:pathLst>
              <a:path w="97789" h="142239">
                <a:moveTo>
                  <a:pt x="88628" y="16123"/>
                </a:moveTo>
                <a:lnTo>
                  <a:pt x="59100" y="16123"/>
                </a:lnTo>
                <a:lnTo>
                  <a:pt x="65839" y="19049"/>
                </a:lnTo>
                <a:lnTo>
                  <a:pt x="75364" y="28559"/>
                </a:lnTo>
                <a:lnTo>
                  <a:pt x="78162" y="35173"/>
                </a:lnTo>
                <a:lnTo>
                  <a:pt x="78162" y="50413"/>
                </a:lnTo>
                <a:lnTo>
                  <a:pt x="75364" y="57149"/>
                </a:lnTo>
                <a:lnTo>
                  <a:pt x="69649" y="61843"/>
                </a:lnTo>
                <a:lnTo>
                  <a:pt x="66720" y="65653"/>
                </a:lnTo>
                <a:lnTo>
                  <a:pt x="60112" y="69463"/>
                </a:lnTo>
                <a:lnTo>
                  <a:pt x="52492" y="75316"/>
                </a:lnTo>
                <a:lnTo>
                  <a:pt x="33433" y="85709"/>
                </a:lnTo>
                <a:lnTo>
                  <a:pt x="4525" y="117282"/>
                </a:lnTo>
                <a:lnTo>
                  <a:pt x="0" y="141945"/>
                </a:lnTo>
                <a:lnTo>
                  <a:pt x="97225" y="141945"/>
                </a:lnTo>
                <a:lnTo>
                  <a:pt x="97225" y="125699"/>
                </a:lnTo>
                <a:lnTo>
                  <a:pt x="19955" y="125699"/>
                </a:lnTo>
                <a:lnTo>
                  <a:pt x="21860" y="118079"/>
                </a:lnTo>
                <a:lnTo>
                  <a:pt x="25670" y="112379"/>
                </a:lnTo>
                <a:lnTo>
                  <a:pt x="32409" y="106649"/>
                </a:lnTo>
                <a:lnTo>
                  <a:pt x="36219" y="102839"/>
                </a:lnTo>
                <a:lnTo>
                  <a:pt x="75927" y="79293"/>
                </a:lnTo>
                <a:lnTo>
                  <a:pt x="97225" y="42793"/>
                </a:lnTo>
                <a:lnTo>
                  <a:pt x="96526" y="34991"/>
                </a:lnTo>
                <a:lnTo>
                  <a:pt x="94494" y="27351"/>
                </a:lnTo>
                <a:lnTo>
                  <a:pt x="91222" y="20072"/>
                </a:lnTo>
                <a:lnTo>
                  <a:pt x="88628" y="16123"/>
                </a:lnTo>
                <a:close/>
              </a:path>
              <a:path w="97789" h="142239">
                <a:moveTo>
                  <a:pt x="50587" y="0"/>
                </a:moveTo>
                <a:lnTo>
                  <a:pt x="10418" y="20970"/>
                </a:lnTo>
                <a:lnTo>
                  <a:pt x="3809" y="50413"/>
                </a:lnTo>
                <a:lnTo>
                  <a:pt x="20967" y="50413"/>
                </a:lnTo>
                <a:lnTo>
                  <a:pt x="21860" y="41909"/>
                </a:lnTo>
                <a:lnTo>
                  <a:pt x="22884" y="35173"/>
                </a:lnTo>
                <a:lnTo>
                  <a:pt x="50587" y="16123"/>
                </a:lnTo>
                <a:lnTo>
                  <a:pt x="88628" y="16123"/>
                </a:lnTo>
                <a:lnTo>
                  <a:pt x="86807" y="13350"/>
                </a:lnTo>
                <a:lnTo>
                  <a:pt x="80196" y="7612"/>
                </a:lnTo>
                <a:lnTo>
                  <a:pt x="71885" y="3428"/>
                </a:lnTo>
                <a:lnTo>
                  <a:pt x="61979" y="868"/>
                </a:lnTo>
                <a:lnTo>
                  <a:pt x="505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830317" y="1441338"/>
            <a:ext cx="162560" cy="193040"/>
          </a:xfrm>
          <a:custGeom>
            <a:avLst/>
            <a:gdLst/>
            <a:ahLst/>
            <a:cxnLst/>
            <a:rect l="l" t="t" r="r" b="b"/>
            <a:pathLst>
              <a:path w="162560" h="193039">
                <a:moveTo>
                  <a:pt x="85785" y="0"/>
                </a:moveTo>
                <a:lnTo>
                  <a:pt x="39055" y="12702"/>
                </a:lnTo>
                <a:lnTo>
                  <a:pt x="9863" y="47319"/>
                </a:lnTo>
                <a:lnTo>
                  <a:pt x="0" y="94335"/>
                </a:lnTo>
                <a:lnTo>
                  <a:pt x="583" y="108886"/>
                </a:lnTo>
                <a:lnTo>
                  <a:pt x="9340" y="146138"/>
                </a:lnTo>
                <a:lnTo>
                  <a:pt x="37601" y="180156"/>
                </a:lnTo>
                <a:lnTo>
                  <a:pt x="81975" y="192481"/>
                </a:lnTo>
                <a:lnTo>
                  <a:pt x="93962" y="191843"/>
                </a:lnTo>
                <a:lnTo>
                  <a:pt x="133434" y="176034"/>
                </a:lnTo>
                <a:lnTo>
                  <a:pt x="139098" y="170535"/>
                </a:lnTo>
                <a:lnTo>
                  <a:pt x="84774" y="170535"/>
                </a:lnTo>
                <a:lnTo>
                  <a:pt x="71221" y="169274"/>
                </a:lnTo>
                <a:lnTo>
                  <a:pt x="35335" y="142015"/>
                </a:lnTo>
                <a:lnTo>
                  <a:pt x="25670" y="99029"/>
                </a:lnTo>
                <a:lnTo>
                  <a:pt x="26350" y="83938"/>
                </a:lnTo>
                <a:lnTo>
                  <a:pt x="41946" y="41026"/>
                </a:lnTo>
                <a:lnTo>
                  <a:pt x="85785" y="21976"/>
                </a:lnTo>
                <a:lnTo>
                  <a:pt x="142650" y="21976"/>
                </a:lnTo>
                <a:lnTo>
                  <a:pt x="139171" y="18166"/>
                </a:lnTo>
                <a:lnTo>
                  <a:pt x="131033" y="11887"/>
                </a:lnTo>
                <a:lnTo>
                  <a:pt x="121589" y="6833"/>
                </a:lnTo>
                <a:lnTo>
                  <a:pt x="110875" y="3102"/>
                </a:lnTo>
                <a:lnTo>
                  <a:pt x="98928" y="791"/>
                </a:lnTo>
                <a:lnTo>
                  <a:pt x="85785" y="0"/>
                </a:lnTo>
                <a:close/>
              </a:path>
              <a:path w="162560" h="193039">
                <a:moveTo>
                  <a:pt x="162043" y="119999"/>
                </a:moveTo>
                <a:lnTo>
                  <a:pt x="138147" y="119999"/>
                </a:lnTo>
                <a:lnTo>
                  <a:pt x="135864" y="128794"/>
                </a:lnTo>
                <a:lnTo>
                  <a:pt x="133196" y="136588"/>
                </a:lnTo>
                <a:lnTo>
                  <a:pt x="98027" y="169260"/>
                </a:lnTo>
                <a:lnTo>
                  <a:pt x="84774" y="170535"/>
                </a:lnTo>
                <a:lnTo>
                  <a:pt x="139098" y="170535"/>
                </a:lnTo>
                <a:lnTo>
                  <a:pt x="160314" y="131563"/>
                </a:lnTo>
                <a:lnTo>
                  <a:pt x="162043" y="119999"/>
                </a:lnTo>
                <a:close/>
              </a:path>
              <a:path w="162560" h="193039">
                <a:moveTo>
                  <a:pt x="142650" y="21976"/>
                </a:moveTo>
                <a:lnTo>
                  <a:pt x="85785" y="21976"/>
                </a:lnTo>
                <a:lnTo>
                  <a:pt x="95939" y="22528"/>
                </a:lnTo>
                <a:lnTo>
                  <a:pt x="105045" y="24315"/>
                </a:lnTo>
                <a:lnTo>
                  <a:pt x="133738" y="51872"/>
                </a:lnTo>
                <a:lnTo>
                  <a:pt x="136242" y="60076"/>
                </a:lnTo>
                <a:lnTo>
                  <a:pt x="160138" y="60076"/>
                </a:lnTo>
                <a:lnTo>
                  <a:pt x="158312" y="48829"/>
                </a:lnTo>
                <a:lnTo>
                  <a:pt x="154280" y="38023"/>
                </a:lnTo>
                <a:lnTo>
                  <a:pt x="147936" y="27766"/>
                </a:lnTo>
                <a:lnTo>
                  <a:pt x="142650" y="219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035260" y="1543050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359"/>
                </a:lnTo>
              </a:path>
            </a:pathLst>
          </a:custGeom>
          <a:ln w="247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022866" y="1532889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4889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035260" y="144653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247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154923" y="1543293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709"/>
                </a:lnTo>
              </a:path>
            </a:pathLst>
          </a:custGeom>
          <a:ln w="2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154923" y="1446154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2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190646" y="1544177"/>
            <a:ext cx="98425" cy="145415"/>
          </a:xfrm>
          <a:custGeom>
            <a:avLst/>
            <a:gdLst/>
            <a:ahLst/>
            <a:cxnLst/>
            <a:rect l="l" t="t" r="r" b="b"/>
            <a:pathLst>
              <a:path w="98425" h="145414">
                <a:moveTo>
                  <a:pt x="18166" y="98145"/>
                </a:moveTo>
                <a:lnTo>
                  <a:pt x="0" y="98145"/>
                </a:lnTo>
                <a:lnTo>
                  <a:pt x="714" y="107287"/>
                </a:lnTo>
                <a:lnTo>
                  <a:pt x="25957" y="141400"/>
                </a:lnTo>
                <a:lnTo>
                  <a:pt x="47640" y="144871"/>
                </a:lnTo>
                <a:lnTo>
                  <a:pt x="59113" y="144141"/>
                </a:lnTo>
                <a:lnTo>
                  <a:pt x="69132" y="141888"/>
                </a:lnTo>
                <a:lnTo>
                  <a:pt x="77716" y="138017"/>
                </a:lnTo>
                <a:lnTo>
                  <a:pt x="84886" y="132435"/>
                </a:lnTo>
                <a:lnTo>
                  <a:pt x="88255" y="128625"/>
                </a:lnTo>
                <a:lnTo>
                  <a:pt x="48676" y="128625"/>
                </a:lnTo>
                <a:lnTo>
                  <a:pt x="40081" y="127911"/>
                </a:lnTo>
                <a:lnTo>
                  <a:pt x="33040" y="125768"/>
                </a:lnTo>
                <a:lnTo>
                  <a:pt x="27622" y="122196"/>
                </a:lnTo>
                <a:lnTo>
                  <a:pt x="23896" y="117195"/>
                </a:lnTo>
                <a:lnTo>
                  <a:pt x="20970" y="113385"/>
                </a:lnTo>
                <a:lnTo>
                  <a:pt x="19049" y="106801"/>
                </a:lnTo>
                <a:lnTo>
                  <a:pt x="18166" y="98145"/>
                </a:lnTo>
                <a:close/>
              </a:path>
              <a:path w="98425" h="145414">
                <a:moveTo>
                  <a:pt x="90022" y="75285"/>
                </a:moveTo>
                <a:lnTo>
                  <a:pt x="45750" y="75285"/>
                </a:lnTo>
                <a:lnTo>
                  <a:pt x="53265" y="75807"/>
                </a:lnTo>
                <a:lnTo>
                  <a:pt x="59946" y="77240"/>
                </a:lnTo>
                <a:lnTo>
                  <a:pt x="65724" y="79387"/>
                </a:lnTo>
                <a:lnTo>
                  <a:pt x="70530" y="82052"/>
                </a:lnTo>
                <a:lnTo>
                  <a:pt x="76260" y="85862"/>
                </a:lnTo>
                <a:lnTo>
                  <a:pt x="79156" y="92445"/>
                </a:lnTo>
                <a:lnTo>
                  <a:pt x="79156" y="109575"/>
                </a:lnTo>
                <a:lnTo>
                  <a:pt x="76260" y="116311"/>
                </a:lnTo>
                <a:lnTo>
                  <a:pt x="70530" y="121005"/>
                </a:lnTo>
                <a:lnTo>
                  <a:pt x="64800" y="126735"/>
                </a:lnTo>
                <a:lnTo>
                  <a:pt x="58186" y="128625"/>
                </a:lnTo>
                <a:lnTo>
                  <a:pt x="88255" y="128625"/>
                </a:lnTo>
                <a:lnTo>
                  <a:pt x="90997" y="125525"/>
                </a:lnTo>
                <a:lnTo>
                  <a:pt x="95139" y="117614"/>
                </a:lnTo>
                <a:lnTo>
                  <a:pt x="97492" y="108801"/>
                </a:lnTo>
                <a:lnTo>
                  <a:pt x="98237" y="99181"/>
                </a:lnTo>
                <a:lnTo>
                  <a:pt x="98237" y="90525"/>
                </a:lnTo>
                <a:lnTo>
                  <a:pt x="96316" y="83941"/>
                </a:lnTo>
                <a:lnTo>
                  <a:pt x="92506" y="78242"/>
                </a:lnTo>
                <a:lnTo>
                  <a:pt x="90022" y="75285"/>
                </a:lnTo>
                <a:close/>
              </a:path>
              <a:path w="98425" h="145414">
                <a:moveTo>
                  <a:pt x="40020" y="60076"/>
                </a:moveTo>
                <a:lnTo>
                  <a:pt x="38099" y="60076"/>
                </a:lnTo>
                <a:lnTo>
                  <a:pt x="38099" y="76321"/>
                </a:lnTo>
                <a:lnTo>
                  <a:pt x="41940" y="76321"/>
                </a:lnTo>
                <a:lnTo>
                  <a:pt x="42946" y="75285"/>
                </a:lnTo>
                <a:lnTo>
                  <a:pt x="90022" y="75285"/>
                </a:lnTo>
                <a:lnTo>
                  <a:pt x="87690" y="72511"/>
                </a:lnTo>
                <a:lnTo>
                  <a:pt x="81960" y="68579"/>
                </a:lnTo>
                <a:lnTo>
                  <a:pt x="75346" y="65775"/>
                </a:lnTo>
                <a:lnTo>
                  <a:pt x="82966" y="61965"/>
                </a:lnTo>
                <a:lnTo>
                  <a:pt x="83706" y="60959"/>
                </a:lnTo>
                <a:lnTo>
                  <a:pt x="41940" y="60959"/>
                </a:lnTo>
                <a:lnTo>
                  <a:pt x="40020" y="60076"/>
                </a:lnTo>
                <a:close/>
              </a:path>
              <a:path w="98425" h="145414">
                <a:moveTo>
                  <a:pt x="87671" y="16276"/>
                </a:moveTo>
                <a:lnTo>
                  <a:pt x="56296" y="16276"/>
                </a:lnTo>
                <a:lnTo>
                  <a:pt x="61996" y="18166"/>
                </a:lnTo>
                <a:lnTo>
                  <a:pt x="66720" y="21976"/>
                </a:lnTo>
                <a:lnTo>
                  <a:pt x="72420" y="25786"/>
                </a:lnTo>
                <a:lnTo>
                  <a:pt x="74340" y="30479"/>
                </a:lnTo>
                <a:lnTo>
                  <a:pt x="74340" y="47640"/>
                </a:lnTo>
                <a:lnTo>
                  <a:pt x="70530" y="54345"/>
                </a:lnTo>
                <a:lnTo>
                  <a:pt x="63916" y="57149"/>
                </a:lnTo>
                <a:lnTo>
                  <a:pt x="59100" y="60076"/>
                </a:lnTo>
                <a:lnTo>
                  <a:pt x="53370" y="60959"/>
                </a:lnTo>
                <a:lnTo>
                  <a:pt x="83706" y="60959"/>
                </a:lnTo>
                <a:lnTo>
                  <a:pt x="85770" y="58155"/>
                </a:lnTo>
                <a:lnTo>
                  <a:pt x="90617" y="52456"/>
                </a:lnTo>
                <a:lnTo>
                  <a:pt x="93421" y="45719"/>
                </a:lnTo>
                <a:lnTo>
                  <a:pt x="93421" y="37216"/>
                </a:lnTo>
                <a:lnTo>
                  <a:pt x="92692" y="28446"/>
                </a:lnTo>
                <a:lnTo>
                  <a:pt x="90449" y="20852"/>
                </a:lnTo>
                <a:lnTo>
                  <a:pt x="87671" y="16276"/>
                </a:lnTo>
                <a:close/>
              </a:path>
              <a:path w="98425" h="145414">
                <a:moveTo>
                  <a:pt x="47640" y="0"/>
                </a:moveTo>
                <a:lnTo>
                  <a:pt x="9509" y="19049"/>
                </a:lnTo>
                <a:lnTo>
                  <a:pt x="2895" y="46725"/>
                </a:lnTo>
                <a:lnTo>
                  <a:pt x="20970" y="46725"/>
                </a:lnTo>
                <a:lnTo>
                  <a:pt x="20970" y="38099"/>
                </a:lnTo>
                <a:lnTo>
                  <a:pt x="22859" y="32400"/>
                </a:lnTo>
                <a:lnTo>
                  <a:pt x="49560" y="16276"/>
                </a:lnTo>
                <a:lnTo>
                  <a:pt x="87671" y="16276"/>
                </a:lnTo>
                <a:lnTo>
                  <a:pt x="86606" y="14520"/>
                </a:lnTo>
                <a:lnTo>
                  <a:pt x="81076" y="9540"/>
                </a:lnTo>
                <a:lnTo>
                  <a:pt x="74656" y="5259"/>
                </a:lnTo>
                <a:lnTo>
                  <a:pt x="66884" y="2289"/>
                </a:lnTo>
                <a:lnTo>
                  <a:pt x="57849" y="560"/>
                </a:lnTo>
                <a:lnTo>
                  <a:pt x="476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38930" y="1531881"/>
            <a:ext cx="267970" cy="0"/>
          </a:xfrm>
          <a:custGeom>
            <a:avLst/>
            <a:gdLst/>
            <a:ahLst/>
            <a:cxnLst/>
            <a:rect l="l" t="t" r="r" b="b"/>
            <a:pathLst>
              <a:path w="267969">
                <a:moveTo>
                  <a:pt x="0" y="0"/>
                </a:moveTo>
                <a:lnTo>
                  <a:pt x="26791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35122" y="1531863"/>
            <a:ext cx="273685" cy="0"/>
          </a:xfrm>
          <a:custGeom>
            <a:avLst/>
            <a:gdLst/>
            <a:ahLst/>
            <a:cxnLst/>
            <a:rect l="l" t="t" r="r" b="b"/>
            <a:pathLst>
              <a:path w="273685">
                <a:moveTo>
                  <a:pt x="0" y="0"/>
                </a:moveTo>
                <a:lnTo>
                  <a:pt x="273631" y="0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45721" y="1771832"/>
            <a:ext cx="162560" cy="193040"/>
          </a:xfrm>
          <a:custGeom>
            <a:avLst/>
            <a:gdLst/>
            <a:ahLst/>
            <a:cxnLst/>
            <a:rect l="l" t="t" r="r" b="b"/>
            <a:pathLst>
              <a:path w="162560" h="193039">
                <a:moveTo>
                  <a:pt x="84853" y="0"/>
                </a:moveTo>
                <a:lnTo>
                  <a:pt x="38813" y="12711"/>
                </a:lnTo>
                <a:lnTo>
                  <a:pt x="9605" y="47329"/>
                </a:lnTo>
                <a:lnTo>
                  <a:pt x="0" y="94366"/>
                </a:lnTo>
                <a:lnTo>
                  <a:pt x="583" y="109238"/>
                </a:lnTo>
                <a:lnTo>
                  <a:pt x="9338" y="146512"/>
                </a:lnTo>
                <a:lnTo>
                  <a:pt x="37632" y="180152"/>
                </a:lnTo>
                <a:lnTo>
                  <a:pt x="81997" y="192481"/>
                </a:lnTo>
                <a:lnTo>
                  <a:pt x="96192" y="191558"/>
                </a:lnTo>
                <a:lnTo>
                  <a:pt x="109060" y="188759"/>
                </a:lnTo>
                <a:lnTo>
                  <a:pt x="120646" y="184034"/>
                </a:lnTo>
                <a:lnTo>
                  <a:pt x="130993" y="177335"/>
                </a:lnTo>
                <a:lnTo>
                  <a:pt x="138131" y="170535"/>
                </a:lnTo>
                <a:lnTo>
                  <a:pt x="84853" y="170535"/>
                </a:lnTo>
                <a:lnTo>
                  <a:pt x="70885" y="169294"/>
                </a:lnTo>
                <a:lnTo>
                  <a:pt x="34895" y="142137"/>
                </a:lnTo>
                <a:lnTo>
                  <a:pt x="25740" y="99181"/>
                </a:lnTo>
                <a:lnTo>
                  <a:pt x="26327" y="84027"/>
                </a:lnTo>
                <a:lnTo>
                  <a:pt x="41955" y="41026"/>
                </a:lnTo>
                <a:lnTo>
                  <a:pt x="85807" y="21976"/>
                </a:lnTo>
                <a:lnTo>
                  <a:pt x="141891" y="21976"/>
                </a:lnTo>
                <a:lnTo>
                  <a:pt x="139196" y="19049"/>
                </a:lnTo>
                <a:lnTo>
                  <a:pt x="130712" y="12340"/>
                </a:lnTo>
                <a:lnTo>
                  <a:pt x="121172" y="7024"/>
                </a:lnTo>
                <a:lnTo>
                  <a:pt x="110439" y="3159"/>
                </a:lnTo>
                <a:lnTo>
                  <a:pt x="98378" y="799"/>
                </a:lnTo>
                <a:lnTo>
                  <a:pt x="84853" y="0"/>
                </a:lnTo>
                <a:close/>
              </a:path>
              <a:path w="162560" h="193039">
                <a:moveTo>
                  <a:pt x="162077" y="121005"/>
                </a:moveTo>
                <a:lnTo>
                  <a:pt x="138242" y="121005"/>
                </a:lnTo>
                <a:lnTo>
                  <a:pt x="135921" y="129223"/>
                </a:lnTo>
                <a:lnTo>
                  <a:pt x="133242" y="136729"/>
                </a:lnTo>
                <a:lnTo>
                  <a:pt x="97713" y="169278"/>
                </a:lnTo>
                <a:lnTo>
                  <a:pt x="84853" y="170535"/>
                </a:lnTo>
                <a:lnTo>
                  <a:pt x="138131" y="170535"/>
                </a:lnTo>
                <a:lnTo>
                  <a:pt x="140147" y="168615"/>
                </a:lnTo>
                <a:lnTo>
                  <a:pt x="148534" y="158660"/>
                </a:lnTo>
                <a:lnTo>
                  <a:pt x="155045" y="147336"/>
                </a:lnTo>
                <a:lnTo>
                  <a:pt x="159589" y="134749"/>
                </a:lnTo>
                <a:lnTo>
                  <a:pt x="162077" y="121005"/>
                </a:lnTo>
                <a:close/>
              </a:path>
              <a:path w="162560" h="193039">
                <a:moveTo>
                  <a:pt x="141891" y="21976"/>
                </a:moveTo>
                <a:lnTo>
                  <a:pt x="85807" y="21976"/>
                </a:lnTo>
                <a:lnTo>
                  <a:pt x="96002" y="22674"/>
                </a:lnTo>
                <a:lnTo>
                  <a:pt x="105121" y="24707"/>
                </a:lnTo>
                <a:lnTo>
                  <a:pt x="133673" y="51872"/>
                </a:lnTo>
                <a:lnTo>
                  <a:pt x="136337" y="60076"/>
                </a:lnTo>
                <a:lnTo>
                  <a:pt x="160172" y="60076"/>
                </a:lnTo>
                <a:lnTo>
                  <a:pt x="158236" y="48843"/>
                </a:lnTo>
                <a:lnTo>
                  <a:pt x="153975" y="38134"/>
                </a:lnTo>
                <a:lnTo>
                  <a:pt x="147568" y="28139"/>
                </a:lnTo>
                <a:lnTo>
                  <a:pt x="141891" y="219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327827" y="1771832"/>
            <a:ext cx="177800" cy="193675"/>
          </a:xfrm>
          <a:custGeom>
            <a:avLst/>
            <a:gdLst/>
            <a:ahLst/>
            <a:cxnLst/>
            <a:rect l="l" t="t" r="r" b="b"/>
            <a:pathLst>
              <a:path w="177800" h="193675">
                <a:moveTo>
                  <a:pt x="87773" y="0"/>
                </a:moveTo>
                <a:lnTo>
                  <a:pt x="42668" y="11196"/>
                </a:lnTo>
                <a:lnTo>
                  <a:pt x="12467" y="43175"/>
                </a:lnTo>
                <a:lnTo>
                  <a:pt x="481" y="85150"/>
                </a:lnTo>
                <a:lnTo>
                  <a:pt x="0" y="97261"/>
                </a:lnTo>
                <a:lnTo>
                  <a:pt x="560" y="110647"/>
                </a:lnTo>
                <a:lnTo>
                  <a:pt x="14457" y="156367"/>
                </a:lnTo>
                <a:lnTo>
                  <a:pt x="49687" y="186373"/>
                </a:lnTo>
                <a:lnTo>
                  <a:pt x="87773" y="193395"/>
                </a:lnTo>
                <a:lnTo>
                  <a:pt x="100062" y="192754"/>
                </a:lnTo>
                <a:lnTo>
                  <a:pt x="141613" y="177029"/>
                </a:lnTo>
                <a:lnTo>
                  <a:pt x="147832" y="171541"/>
                </a:lnTo>
                <a:lnTo>
                  <a:pt x="90571" y="171541"/>
                </a:lnTo>
                <a:lnTo>
                  <a:pt x="77547" y="170642"/>
                </a:lnTo>
                <a:lnTo>
                  <a:pt x="41004" y="150601"/>
                </a:lnTo>
                <a:lnTo>
                  <a:pt x="26326" y="110806"/>
                </a:lnTo>
                <a:lnTo>
                  <a:pt x="25752" y="99181"/>
                </a:lnTo>
                <a:lnTo>
                  <a:pt x="26438" y="84857"/>
                </a:lnTo>
                <a:lnTo>
                  <a:pt x="42909" y="41909"/>
                </a:lnTo>
                <a:lnTo>
                  <a:pt x="89678" y="21976"/>
                </a:lnTo>
                <a:lnTo>
                  <a:pt x="150793" y="21976"/>
                </a:lnTo>
                <a:lnTo>
                  <a:pt x="144035" y="16086"/>
                </a:lnTo>
                <a:lnTo>
                  <a:pt x="134886" y="10302"/>
                </a:lnTo>
                <a:lnTo>
                  <a:pt x="124687" y="5799"/>
                </a:lnTo>
                <a:lnTo>
                  <a:pt x="113436" y="2579"/>
                </a:lnTo>
                <a:lnTo>
                  <a:pt x="101133" y="645"/>
                </a:lnTo>
                <a:lnTo>
                  <a:pt x="87773" y="0"/>
                </a:lnTo>
                <a:close/>
              </a:path>
              <a:path w="177800" h="193675">
                <a:moveTo>
                  <a:pt x="150793" y="21976"/>
                </a:moveTo>
                <a:lnTo>
                  <a:pt x="89678" y="21976"/>
                </a:lnTo>
                <a:lnTo>
                  <a:pt x="103263" y="23217"/>
                </a:lnTo>
                <a:lnTo>
                  <a:pt x="115415" y="26948"/>
                </a:lnTo>
                <a:lnTo>
                  <a:pt x="146414" y="59741"/>
                </a:lnTo>
                <a:lnTo>
                  <a:pt x="152588" y="93451"/>
                </a:lnTo>
                <a:lnTo>
                  <a:pt x="152011" y="105680"/>
                </a:lnTo>
                <a:lnTo>
                  <a:pt x="138229" y="147675"/>
                </a:lnTo>
                <a:lnTo>
                  <a:pt x="102971" y="170522"/>
                </a:lnTo>
                <a:lnTo>
                  <a:pt x="90571" y="171541"/>
                </a:lnTo>
                <a:lnTo>
                  <a:pt x="147832" y="171541"/>
                </a:lnTo>
                <a:lnTo>
                  <a:pt x="172340" y="130801"/>
                </a:lnTo>
                <a:lnTo>
                  <a:pt x="177378" y="93451"/>
                </a:lnTo>
                <a:lnTo>
                  <a:pt x="176684" y="79004"/>
                </a:lnTo>
                <a:lnTo>
                  <a:pt x="165874" y="41734"/>
                </a:lnTo>
                <a:lnTo>
                  <a:pt x="152138" y="23148"/>
                </a:lnTo>
                <a:lnTo>
                  <a:pt x="150793" y="219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522363" y="1874824"/>
            <a:ext cx="97790" cy="140970"/>
          </a:xfrm>
          <a:custGeom>
            <a:avLst/>
            <a:gdLst/>
            <a:ahLst/>
            <a:cxnLst/>
            <a:rect l="l" t="t" r="r" b="b"/>
            <a:pathLst>
              <a:path w="97789" h="140969">
                <a:moveTo>
                  <a:pt x="89068" y="16123"/>
                </a:moveTo>
                <a:lnTo>
                  <a:pt x="59103" y="16123"/>
                </a:lnTo>
                <a:lnTo>
                  <a:pt x="65708" y="18013"/>
                </a:lnTo>
                <a:lnTo>
                  <a:pt x="75233" y="27553"/>
                </a:lnTo>
                <a:lnTo>
                  <a:pt x="78162" y="34259"/>
                </a:lnTo>
                <a:lnTo>
                  <a:pt x="78162" y="49499"/>
                </a:lnTo>
                <a:lnTo>
                  <a:pt x="75233" y="56113"/>
                </a:lnTo>
                <a:lnTo>
                  <a:pt x="69518" y="60929"/>
                </a:lnTo>
                <a:lnTo>
                  <a:pt x="66723" y="64739"/>
                </a:lnTo>
                <a:lnTo>
                  <a:pt x="59984" y="69433"/>
                </a:lnTo>
                <a:lnTo>
                  <a:pt x="52364" y="74249"/>
                </a:lnTo>
                <a:lnTo>
                  <a:pt x="33302" y="84673"/>
                </a:lnTo>
                <a:lnTo>
                  <a:pt x="24196" y="90559"/>
                </a:lnTo>
                <a:lnTo>
                  <a:pt x="2336" y="124141"/>
                </a:lnTo>
                <a:lnTo>
                  <a:pt x="0" y="140939"/>
                </a:lnTo>
                <a:lnTo>
                  <a:pt x="97225" y="140939"/>
                </a:lnTo>
                <a:lnTo>
                  <a:pt x="97225" y="124663"/>
                </a:lnTo>
                <a:lnTo>
                  <a:pt x="19955" y="124663"/>
                </a:lnTo>
                <a:lnTo>
                  <a:pt x="21860" y="117043"/>
                </a:lnTo>
                <a:lnTo>
                  <a:pt x="25670" y="111343"/>
                </a:lnTo>
                <a:lnTo>
                  <a:pt x="32409" y="105613"/>
                </a:lnTo>
                <a:lnTo>
                  <a:pt x="36219" y="101803"/>
                </a:lnTo>
                <a:lnTo>
                  <a:pt x="40922" y="99029"/>
                </a:lnTo>
                <a:lnTo>
                  <a:pt x="61008" y="87599"/>
                </a:lnTo>
                <a:lnTo>
                  <a:pt x="69027" y="82740"/>
                </a:lnTo>
                <a:lnTo>
                  <a:pt x="96510" y="50096"/>
                </a:lnTo>
                <a:lnTo>
                  <a:pt x="97225" y="41879"/>
                </a:lnTo>
                <a:lnTo>
                  <a:pt x="96524" y="34160"/>
                </a:lnTo>
                <a:lnTo>
                  <a:pt x="94477" y="26719"/>
                </a:lnTo>
                <a:lnTo>
                  <a:pt x="91167" y="19466"/>
                </a:lnTo>
                <a:lnTo>
                  <a:pt x="89068" y="16123"/>
                </a:lnTo>
                <a:close/>
              </a:path>
              <a:path w="97789" h="140969">
                <a:moveTo>
                  <a:pt x="50459" y="0"/>
                </a:moveTo>
                <a:lnTo>
                  <a:pt x="10418" y="19933"/>
                </a:lnTo>
                <a:lnTo>
                  <a:pt x="3809" y="50383"/>
                </a:lnTo>
                <a:lnTo>
                  <a:pt x="20967" y="50383"/>
                </a:lnTo>
                <a:lnTo>
                  <a:pt x="21860" y="40873"/>
                </a:lnTo>
                <a:lnTo>
                  <a:pt x="22872" y="34259"/>
                </a:lnTo>
                <a:lnTo>
                  <a:pt x="50459" y="16123"/>
                </a:lnTo>
                <a:lnTo>
                  <a:pt x="89068" y="16123"/>
                </a:lnTo>
                <a:lnTo>
                  <a:pt x="86675" y="12313"/>
                </a:lnTo>
                <a:lnTo>
                  <a:pt x="80089" y="6802"/>
                </a:lnTo>
                <a:lnTo>
                  <a:pt x="71809" y="2967"/>
                </a:lnTo>
                <a:lnTo>
                  <a:pt x="61908" y="728"/>
                </a:lnTo>
                <a:lnTo>
                  <a:pt x="504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639543" y="1771832"/>
            <a:ext cx="162560" cy="193040"/>
          </a:xfrm>
          <a:custGeom>
            <a:avLst/>
            <a:gdLst/>
            <a:ahLst/>
            <a:cxnLst/>
            <a:rect l="l" t="t" r="r" b="b"/>
            <a:pathLst>
              <a:path w="162560" h="193039">
                <a:moveTo>
                  <a:pt x="85798" y="0"/>
                </a:moveTo>
                <a:lnTo>
                  <a:pt x="39182" y="12711"/>
                </a:lnTo>
                <a:lnTo>
                  <a:pt x="9908" y="47329"/>
                </a:lnTo>
                <a:lnTo>
                  <a:pt x="0" y="94366"/>
                </a:lnTo>
                <a:lnTo>
                  <a:pt x="583" y="109238"/>
                </a:lnTo>
                <a:lnTo>
                  <a:pt x="9340" y="146512"/>
                </a:lnTo>
                <a:lnTo>
                  <a:pt x="37651" y="180152"/>
                </a:lnTo>
                <a:lnTo>
                  <a:pt x="81975" y="192481"/>
                </a:lnTo>
                <a:lnTo>
                  <a:pt x="94019" y="191841"/>
                </a:lnTo>
                <a:lnTo>
                  <a:pt x="133564" y="176024"/>
                </a:lnTo>
                <a:lnTo>
                  <a:pt x="139226" y="170535"/>
                </a:lnTo>
                <a:lnTo>
                  <a:pt x="84905" y="170535"/>
                </a:lnTo>
                <a:lnTo>
                  <a:pt x="71352" y="169294"/>
                </a:lnTo>
                <a:lnTo>
                  <a:pt x="35416" y="142137"/>
                </a:lnTo>
                <a:lnTo>
                  <a:pt x="25801" y="99181"/>
                </a:lnTo>
                <a:lnTo>
                  <a:pt x="26479" y="84027"/>
                </a:lnTo>
                <a:lnTo>
                  <a:pt x="41946" y="41026"/>
                </a:lnTo>
                <a:lnTo>
                  <a:pt x="85798" y="21976"/>
                </a:lnTo>
                <a:lnTo>
                  <a:pt x="142122" y="21976"/>
                </a:lnTo>
                <a:lnTo>
                  <a:pt x="139302" y="19049"/>
                </a:lnTo>
                <a:lnTo>
                  <a:pt x="131164" y="12340"/>
                </a:lnTo>
                <a:lnTo>
                  <a:pt x="121713" y="7024"/>
                </a:lnTo>
                <a:lnTo>
                  <a:pt x="110982" y="3159"/>
                </a:lnTo>
                <a:lnTo>
                  <a:pt x="99000" y="799"/>
                </a:lnTo>
                <a:lnTo>
                  <a:pt x="85798" y="0"/>
                </a:lnTo>
                <a:close/>
              </a:path>
              <a:path w="162560" h="193039">
                <a:moveTo>
                  <a:pt x="162174" y="121005"/>
                </a:moveTo>
                <a:lnTo>
                  <a:pt x="138278" y="121005"/>
                </a:lnTo>
                <a:lnTo>
                  <a:pt x="135990" y="129223"/>
                </a:lnTo>
                <a:lnTo>
                  <a:pt x="133322" y="136729"/>
                </a:lnTo>
                <a:lnTo>
                  <a:pt x="98159" y="169278"/>
                </a:lnTo>
                <a:lnTo>
                  <a:pt x="84905" y="170535"/>
                </a:lnTo>
                <a:lnTo>
                  <a:pt x="139226" y="170535"/>
                </a:lnTo>
                <a:lnTo>
                  <a:pt x="141207" y="168615"/>
                </a:lnTo>
                <a:lnTo>
                  <a:pt x="149414" y="158660"/>
                </a:lnTo>
                <a:lnTo>
                  <a:pt x="155598" y="147336"/>
                </a:lnTo>
                <a:lnTo>
                  <a:pt x="159828" y="134749"/>
                </a:lnTo>
                <a:lnTo>
                  <a:pt x="162174" y="121005"/>
                </a:lnTo>
                <a:close/>
              </a:path>
              <a:path w="162560" h="193039">
                <a:moveTo>
                  <a:pt x="142122" y="21976"/>
                </a:moveTo>
                <a:lnTo>
                  <a:pt x="85798" y="21976"/>
                </a:lnTo>
                <a:lnTo>
                  <a:pt x="96021" y="22674"/>
                </a:lnTo>
                <a:lnTo>
                  <a:pt x="105161" y="24707"/>
                </a:lnTo>
                <a:lnTo>
                  <a:pt x="133869" y="51872"/>
                </a:lnTo>
                <a:lnTo>
                  <a:pt x="136373" y="60076"/>
                </a:lnTo>
                <a:lnTo>
                  <a:pt x="160269" y="60076"/>
                </a:lnTo>
                <a:lnTo>
                  <a:pt x="158442" y="48843"/>
                </a:lnTo>
                <a:lnTo>
                  <a:pt x="154407" y="38134"/>
                </a:lnTo>
                <a:lnTo>
                  <a:pt x="148062" y="28139"/>
                </a:lnTo>
                <a:lnTo>
                  <a:pt x="142122" y="219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844617" y="1874520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5090"/>
                </a:lnTo>
              </a:path>
            </a:pathLst>
          </a:custGeom>
          <a:ln w="247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832222" y="1863725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4886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844617" y="1778000"/>
            <a:ext cx="0" cy="74930"/>
          </a:xfrm>
          <a:custGeom>
            <a:avLst/>
            <a:gdLst/>
            <a:ahLst/>
            <a:cxnLst/>
            <a:rect l="l" t="t" r="r" b="b"/>
            <a:pathLst>
              <a:path h="74930">
                <a:moveTo>
                  <a:pt x="0" y="0"/>
                </a:moveTo>
                <a:lnTo>
                  <a:pt x="0" y="74929"/>
                </a:lnTo>
              </a:path>
            </a:pathLst>
          </a:custGeom>
          <a:ln w="247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964208" y="1874824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673"/>
                </a:lnTo>
              </a:path>
            </a:pathLst>
          </a:custGeom>
          <a:ln w="258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964208" y="1777563"/>
            <a:ext cx="0" cy="75565"/>
          </a:xfrm>
          <a:custGeom>
            <a:avLst/>
            <a:gdLst/>
            <a:ahLst/>
            <a:cxnLst/>
            <a:rect l="l" t="t" r="r" b="b"/>
            <a:pathLst>
              <a:path h="75564">
                <a:moveTo>
                  <a:pt x="0" y="0"/>
                </a:moveTo>
                <a:lnTo>
                  <a:pt x="0" y="75285"/>
                </a:lnTo>
              </a:path>
            </a:pathLst>
          </a:custGeom>
          <a:ln w="258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99994" y="1874824"/>
            <a:ext cx="98425" cy="144780"/>
          </a:xfrm>
          <a:custGeom>
            <a:avLst/>
            <a:gdLst/>
            <a:ahLst/>
            <a:cxnLst/>
            <a:rect l="l" t="t" r="r" b="b"/>
            <a:pathLst>
              <a:path w="98425" h="144780">
                <a:moveTo>
                  <a:pt x="18050" y="97993"/>
                </a:moveTo>
                <a:lnTo>
                  <a:pt x="0" y="97993"/>
                </a:lnTo>
                <a:lnTo>
                  <a:pt x="714" y="107507"/>
                </a:lnTo>
                <a:lnTo>
                  <a:pt x="25973" y="141651"/>
                </a:lnTo>
                <a:lnTo>
                  <a:pt x="47661" y="144749"/>
                </a:lnTo>
                <a:lnTo>
                  <a:pt x="59071" y="144018"/>
                </a:lnTo>
                <a:lnTo>
                  <a:pt x="69089" y="141762"/>
                </a:lnTo>
                <a:lnTo>
                  <a:pt x="77700" y="137882"/>
                </a:lnTo>
                <a:lnTo>
                  <a:pt x="84886" y="132283"/>
                </a:lnTo>
                <a:lnTo>
                  <a:pt x="88317" y="128473"/>
                </a:lnTo>
                <a:lnTo>
                  <a:pt x="48554" y="128473"/>
                </a:lnTo>
                <a:lnTo>
                  <a:pt x="40013" y="127775"/>
                </a:lnTo>
                <a:lnTo>
                  <a:pt x="19062" y="106649"/>
                </a:lnTo>
                <a:lnTo>
                  <a:pt x="18050" y="97993"/>
                </a:lnTo>
                <a:close/>
              </a:path>
              <a:path w="98425" h="144780">
                <a:moveTo>
                  <a:pt x="38124" y="59923"/>
                </a:moveTo>
                <a:lnTo>
                  <a:pt x="38124" y="76169"/>
                </a:lnTo>
                <a:lnTo>
                  <a:pt x="45756" y="76169"/>
                </a:lnTo>
                <a:lnTo>
                  <a:pt x="53221" y="76524"/>
                </a:lnTo>
                <a:lnTo>
                  <a:pt x="79187" y="92293"/>
                </a:lnTo>
                <a:lnTo>
                  <a:pt x="79187" y="109423"/>
                </a:lnTo>
                <a:lnTo>
                  <a:pt x="76260" y="116159"/>
                </a:lnTo>
                <a:lnTo>
                  <a:pt x="70530" y="121889"/>
                </a:lnTo>
                <a:lnTo>
                  <a:pt x="64830" y="126583"/>
                </a:lnTo>
                <a:lnTo>
                  <a:pt x="58064" y="128473"/>
                </a:lnTo>
                <a:lnTo>
                  <a:pt x="88317" y="128473"/>
                </a:lnTo>
                <a:lnTo>
                  <a:pt x="90997" y="125497"/>
                </a:lnTo>
                <a:lnTo>
                  <a:pt x="95139" y="117793"/>
                </a:lnTo>
                <a:lnTo>
                  <a:pt x="97492" y="109021"/>
                </a:lnTo>
                <a:lnTo>
                  <a:pt x="98237" y="99029"/>
                </a:lnTo>
                <a:lnTo>
                  <a:pt x="98237" y="91409"/>
                </a:lnTo>
                <a:lnTo>
                  <a:pt x="75224" y="66629"/>
                </a:lnTo>
                <a:lnTo>
                  <a:pt x="79187" y="64739"/>
                </a:lnTo>
                <a:lnTo>
                  <a:pt x="82997" y="61813"/>
                </a:lnTo>
                <a:lnTo>
                  <a:pt x="83640" y="60929"/>
                </a:lnTo>
                <a:lnTo>
                  <a:pt x="40029" y="60929"/>
                </a:lnTo>
                <a:lnTo>
                  <a:pt x="38124" y="59923"/>
                </a:lnTo>
                <a:close/>
              </a:path>
              <a:path w="98425" h="144780">
                <a:moveTo>
                  <a:pt x="87359" y="16123"/>
                </a:moveTo>
                <a:lnTo>
                  <a:pt x="56174" y="16123"/>
                </a:lnTo>
                <a:lnTo>
                  <a:pt x="61874" y="18013"/>
                </a:lnTo>
                <a:lnTo>
                  <a:pt x="66720" y="21823"/>
                </a:lnTo>
                <a:lnTo>
                  <a:pt x="72450" y="25633"/>
                </a:lnTo>
                <a:lnTo>
                  <a:pt x="74340" y="31363"/>
                </a:lnTo>
                <a:lnTo>
                  <a:pt x="74340" y="47609"/>
                </a:lnTo>
                <a:lnTo>
                  <a:pt x="70530" y="54193"/>
                </a:lnTo>
                <a:lnTo>
                  <a:pt x="63794" y="58003"/>
                </a:lnTo>
                <a:lnTo>
                  <a:pt x="59100" y="59923"/>
                </a:lnTo>
                <a:lnTo>
                  <a:pt x="53370" y="60929"/>
                </a:lnTo>
                <a:lnTo>
                  <a:pt x="83640" y="60929"/>
                </a:lnTo>
                <a:lnTo>
                  <a:pt x="85770" y="58003"/>
                </a:lnTo>
                <a:lnTo>
                  <a:pt x="90617" y="53309"/>
                </a:lnTo>
                <a:lnTo>
                  <a:pt x="93421" y="45689"/>
                </a:lnTo>
                <a:lnTo>
                  <a:pt x="93421" y="37063"/>
                </a:lnTo>
                <a:lnTo>
                  <a:pt x="92688" y="28493"/>
                </a:lnTo>
                <a:lnTo>
                  <a:pt x="90437" y="21149"/>
                </a:lnTo>
                <a:lnTo>
                  <a:pt x="87359" y="16123"/>
                </a:lnTo>
                <a:close/>
              </a:path>
              <a:path w="98425" h="144780">
                <a:moveTo>
                  <a:pt x="47661" y="0"/>
                </a:moveTo>
                <a:lnTo>
                  <a:pt x="9524" y="19933"/>
                </a:lnTo>
                <a:lnTo>
                  <a:pt x="2798" y="46603"/>
                </a:lnTo>
                <a:lnTo>
                  <a:pt x="20967" y="46603"/>
                </a:lnTo>
                <a:lnTo>
                  <a:pt x="20967" y="38069"/>
                </a:lnTo>
                <a:lnTo>
                  <a:pt x="22872" y="32369"/>
                </a:lnTo>
                <a:lnTo>
                  <a:pt x="49560" y="16123"/>
                </a:lnTo>
                <a:lnTo>
                  <a:pt x="87359" y="16123"/>
                </a:lnTo>
                <a:lnTo>
                  <a:pt x="86593" y="14873"/>
                </a:lnTo>
                <a:lnTo>
                  <a:pt x="81076" y="9509"/>
                </a:lnTo>
                <a:lnTo>
                  <a:pt x="74588" y="5182"/>
                </a:lnTo>
                <a:lnTo>
                  <a:pt x="66795" y="2228"/>
                </a:lnTo>
                <a:lnTo>
                  <a:pt x="57790" y="538"/>
                </a:lnTo>
                <a:lnTo>
                  <a:pt x="476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847313" y="1860474"/>
            <a:ext cx="269240" cy="0"/>
          </a:xfrm>
          <a:custGeom>
            <a:avLst/>
            <a:gdLst/>
            <a:ahLst/>
            <a:cxnLst/>
            <a:rect l="l" t="t" r="r" b="b"/>
            <a:pathLst>
              <a:path w="269239">
                <a:moveTo>
                  <a:pt x="0" y="0"/>
                </a:moveTo>
                <a:lnTo>
                  <a:pt x="2688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844457" y="1860468"/>
            <a:ext cx="274955" cy="0"/>
          </a:xfrm>
          <a:custGeom>
            <a:avLst/>
            <a:gdLst/>
            <a:ahLst/>
            <a:cxnLst/>
            <a:rect l="l" t="t" r="r" b="b"/>
            <a:pathLst>
              <a:path w="274955">
                <a:moveTo>
                  <a:pt x="0" y="0"/>
                </a:moveTo>
                <a:lnTo>
                  <a:pt x="274582" y="0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467441" y="1703283"/>
            <a:ext cx="153035" cy="80010"/>
          </a:xfrm>
          <a:custGeom>
            <a:avLst/>
            <a:gdLst/>
            <a:ahLst/>
            <a:cxnLst/>
            <a:rect l="l" t="t" r="r" b="b"/>
            <a:pathLst>
              <a:path w="153035" h="80010">
                <a:moveTo>
                  <a:pt x="0" y="0"/>
                </a:moveTo>
                <a:lnTo>
                  <a:pt x="18044" y="41909"/>
                </a:lnTo>
                <a:lnTo>
                  <a:pt x="0" y="79979"/>
                </a:lnTo>
                <a:lnTo>
                  <a:pt x="152521" y="4190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740698" y="1743276"/>
            <a:ext cx="1742439" cy="0"/>
          </a:xfrm>
          <a:custGeom>
            <a:avLst/>
            <a:gdLst/>
            <a:ahLst/>
            <a:cxnLst/>
            <a:rect l="l" t="t" r="r" b="b"/>
            <a:pathLst>
              <a:path w="1742439">
                <a:moveTo>
                  <a:pt x="0" y="0"/>
                </a:moveTo>
                <a:lnTo>
                  <a:pt x="17419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738798" y="1745193"/>
            <a:ext cx="1746885" cy="0"/>
          </a:xfrm>
          <a:custGeom>
            <a:avLst/>
            <a:gdLst/>
            <a:ahLst/>
            <a:cxnLst/>
            <a:rect l="l" t="t" r="r" b="b"/>
            <a:pathLst>
              <a:path w="1746885">
                <a:moveTo>
                  <a:pt x="0" y="0"/>
                </a:moveTo>
                <a:lnTo>
                  <a:pt x="1746686" y="0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718834" y="2184379"/>
            <a:ext cx="111125" cy="159385"/>
          </a:xfrm>
          <a:custGeom>
            <a:avLst/>
            <a:gdLst/>
            <a:ahLst/>
            <a:cxnLst/>
            <a:rect l="l" t="t" r="r" b="b"/>
            <a:pathLst>
              <a:path w="111125" h="159385">
                <a:moveTo>
                  <a:pt x="100147" y="18013"/>
                </a:moveTo>
                <a:lnTo>
                  <a:pt x="66720" y="18013"/>
                </a:lnTo>
                <a:lnTo>
                  <a:pt x="74371" y="20939"/>
                </a:lnTo>
                <a:lnTo>
                  <a:pt x="80070" y="25633"/>
                </a:lnTo>
                <a:lnTo>
                  <a:pt x="85801" y="31363"/>
                </a:lnTo>
                <a:lnTo>
                  <a:pt x="87721" y="38983"/>
                </a:lnTo>
                <a:lnTo>
                  <a:pt x="87721" y="56113"/>
                </a:lnTo>
                <a:lnTo>
                  <a:pt x="59100" y="83789"/>
                </a:lnTo>
                <a:lnTo>
                  <a:pt x="37246" y="96103"/>
                </a:lnTo>
                <a:lnTo>
                  <a:pt x="27381" y="102159"/>
                </a:lnTo>
                <a:lnTo>
                  <a:pt x="2838" y="139998"/>
                </a:lnTo>
                <a:lnTo>
                  <a:pt x="0" y="159075"/>
                </a:lnTo>
                <a:lnTo>
                  <a:pt x="109697" y="159075"/>
                </a:lnTo>
                <a:lnTo>
                  <a:pt x="109697" y="139903"/>
                </a:lnTo>
                <a:lnTo>
                  <a:pt x="22890" y="139903"/>
                </a:lnTo>
                <a:lnTo>
                  <a:pt x="24810" y="132283"/>
                </a:lnTo>
                <a:lnTo>
                  <a:pt x="68640" y="99029"/>
                </a:lnTo>
                <a:lnTo>
                  <a:pt x="77938" y="93639"/>
                </a:lnTo>
                <a:lnTo>
                  <a:pt x="107152" y="64834"/>
                </a:lnTo>
                <a:lnTo>
                  <a:pt x="110581" y="47609"/>
                </a:lnTo>
                <a:lnTo>
                  <a:pt x="109712" y="38485"/>
                </a:lnTo>
                <a:lnTo>
                  <a:pt x="107152" y="29820"/>
                </a:lnTo>
                <a:lnTo>
                  <a:pt x="102969" y="21699"/>
                </a:lnTo>
                <a:lnTo>
                  <a:pt x="100147" y="18013"/>
                </a:lnTo>
                <a:close/>
              </a:path>
              <a:path w="111125" h="159385">
                <a:moveTo>
                  <a:pt x="57210" y="0"/>
                </a:moveTo>
                <a:lnTo>
                  <a:pt x="17386" y="14614"/>
                </a:lnTo>
                <a:lnTo>
                  <a:pt x="3809" y="56113"/>
                </a:lnTo>
                <a:lnTo>
                  <a:pt x="24810" y="56113"/>
                </a:lnTo>
                <a:lnTo>
                  <a:pt x="24838" y="46493"/>
                </a:lnTo>
                <a:lnTo>
                  <a:pt x="26700" y="38983"/>
                </a:lnTo>
                <a:lnTo>
                  <a:pt x="57210" y="18013"/>
                </a:lnTo>
                <a:lnTo>
                  <a:pt x="100147" y="18013"/>
                </a:lnTo>
                <a:lnTo>
                  <a:pt x="97231" y="14203"/>
                </a:lnTo>
                <a:lnTo>
                  <a:pt x="90442" y="7972"/>
                </a:lnTo>
                <a:lnTo>
                  <a:pt x="81507" y="3535"/>
                </a:lnTo>
                <a:lnTo>
                  <a:pt x="70429" y="882"/>
                </a:lnTo>
                <a:lnTo>
                  <a:pt x="572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847612" y="2177643"/>
            <a:ext cx="52705" cy="212725"/>
          </a:xfrm>
          <a:custGeom>
            <a:avLst/>
            <a:gdLst/>
            <a:ahLst/>
            <a:cxnLst/>
            <a:rect l="l" t="t" r="r" b="b"/>
            <a:pathLst>
              <a:path w="52704" h="212725">
                <a:moveTo>
                  <a:pt x="13319" y="0"/>
                </a:moveTo>
                <a:lnTo>
                  <a:pt x="0" y="0"/>
                </a:lnTo>
                <a:lnTo>
                  <a:pt x="7263" y="14665"/>
                </a:lnTo>
                <a:lnTo>
                  <a:pt x="13395" y="27371"/>
                </a:lnTo>
                <a:lnTo>
                  <a:pt x="27352" y="69497"/>
                </a:lnTo>
                <a:lnTo>
                  <a:pt x="30479" y="106649"/>
                </a:lnTo>
                <a:lnTo>
                  <a:pt x="30237" y="118972"/>
                </a:lnTo>
                <a:lnTo>
                  <a:pt x="22859" y="162001"/>
                </a:lnTo>
                <a:lnTo>
                  <a:pt x="6825" y="199394"/>
                </a:lnTo>
                <a:lnTo>
                  <a:pt x="0" y="212415"/>
                </a:lnTo>
                <a:lnTo>
                  <a:pt x="14203" y="212415"/>
                </a:lnTo>
                <a:lnTo>
                  <a:pt x="33921" y="179450"/>
                </a:lnTo>
                <a:lnTo>
                  <a:pt x="48454" y="141911"/>
                </a:lnTo>
                <a:lnTo>
                  <a:pt x="52364" y="104729"/>
                </a:lnTo>
                <a:lnTo>
                  <a:pt x="52192" y="98332"/>
                </a:lnTo>
                <a:lnTo>
                  <a:pt x="51671" y="91912"/>
                </a:lnTo>
                <a:lnTo>
                  <a:pt x="50795" y="85492"/>
                </a:lnTo>
                <a:lnTo>
                  <a:pt x="49560" y="79095"/>
                </a:lnTo>
                <a:lnTo>
                  <a:pt x="48467" y="72096"/>
                </a:lnTo>
                <a:lnTo>
                  <a:pt x="46786" y="65257"/>
                </a:lnTo>
                <a:lnTo>
                  <a:pt x="44579" y="58418"/>
                </a:lnTo>
                <a:lnTo>
                  <a:pt x="41909" y="51419"/>
                </a:lnTo>
                <a:lnTo>
                  <a:pt x="39014" y="43799"/>
                </a:lnTo>
                <a:lnTo>
                  <a:pt x="36210" y="38099"/>
                </a:lnTo>
                <a:lnTo>
                  <a:pt x="34289" y="33375"/>
                </a:lnTo>
                <a:lnTo>
                  <a:pt x="31386" y="29107"/>
                </a:lnTo>
                <a:lnTo>
                  <a:pt x="26993" y="22071"/>
                </a:lnTo>
                <a:lnTo>
                  <a:pt x="21006" y="12342"/>
                </a:lnTo>
                <a:lnTo>
                  <a:pt x="133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934266" y="2331522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2890" y="0"/>
                </a:lnTo>
              </a:path>
            </a:pathLst>
          </a:custGeom>
          <a:ln w="238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070649" y="226695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22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059204" y="2257425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63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070649" y="2180589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309"/>
                </a:lnTo>
              </a:path>
            </a:pathLst>
          </a:custGeom>
          <a:ln w="22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77908" y="2267163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291"/>
                </a:lnTo>
              </a:path>
            </a:pathLst>
          </a:custGeom>
          <a:ln w="218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177908" y="2180569"/>
            <a:ext cx="0" cy="67945"/>
          </a:xfrm>
          <a:custGeom>
            <a:avLst/>
            <a:gdLst/>
            <a:ahLst/>
            <a:cxnLst/>
            <a:rect l="l" t="t" r="r" b="b"/>
            <a:pathLst>
              <a:path h="67944">
                <a:moveTo>
                  <a:pt x="0" y="0"/>
                </a:moveTo>
                <a:lnTo>
                  <a:pt x="0" y="67543"/>
                </a:lnTo>
              </a:path>
            </a:pathLst>
          </a:custGeom>
          <a:ln w="218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210842" y="2268169"/>
            <a:ext cx="86995" cy="127635"/>
          </a:xfrm>
          <a:custGeom>
            <a:avLst/>
            <a:gdLst/>
            <a:ahLst/>
            <a:cxnLst/>
            <a:rect l="l" t="t" r="r" b="b"/>
            <a:pathLst>
              <a:path w="86995" h="127635">
                <a:moveTo>
                  <a:pt x="16123" y="85709"/>
                </a:moveTo>
                <a:lnTo>
                  <a:pt x="0" y="85709"/>
                </a:lnTo>
                <a:lnTo>
                  <a:pt x="543" y="94504"/>
                </a:lnTo>
                <a:lnTo>
                  <a:pt x="31374" y="126865"/>
                </a:lnTo>
                <a:lnTo>
                  <a:pt x="41940" y="127589"/>
                </a:lnTo>
                <a:lnTo>
                  <a:pt x="51950" y="126879"/>
                </a:lnTo>
                <a:lnTo>
                  <a:pt x="60735" y="124747"/>
                </a:lnTo>
                <a:lnTo>
                  <a:pt x="68450" y="121185"/>
                </a:lnTo>
                <a:lnTo>
                  <a:pt x="75255" y="116189"/>
                </a:lnTo>
                <a:lnTo>
                  <a:pt x="77563" y="113385"/>
                </a:lnTo>
                <a:lnTo>
                  <a:pt x="31394" y="113385"/>
                </a:lnTo>
                <a:lnTo>
                  <a:pt x="24780" y="110459"/>
                </a:lnTo>
                <a:lnTo>
                  <a:pt x="19933" y="103845"/>
                </a:lnTo>
                <a:lnTo>
                  <a:pt x="18044" y="100035"/>
                </a:lnTo>
                <a:lnTo>
                  <a:pt x="16123" y="94335"/>
                </a:lnTo>
                <a:lnTo>
                  <a:pt x="16123" y="85709"/>
                </a:lnTo>
                <a:close/>
              </a:path>
              <a:path w="86995" h="127635">
                <a:moveTo>
                  <a:pt x="76933" y="14203"/>
                </a:moveTo>
                <a:lnTo>
                  <a:pt x="49560" y="14203"/>
                </a:lnTo>
                <a:lnTo>
                  <a:pt x="54254" y="15239"/>
                </a:lnTo>
                <a:lnTo>
                  <a:pt x="59100" y="19049"/>
                </a:lnTo>
                <a:lnTo>
                  <a:pt x="63794" y="21823"/>
                </a:lnTo>
                <a:lnTo>
                  <a:pt x="65714" y="26669"/>
                </a:lnTo>
                <a:lnTo>
                  <a:pt x="65714" y="41879"/>
                </a:lnTo>
                <a:lnTo>
                  <a:pt x="61904" y="47609"/>
                </a:lnTo>
                <a:lnTo>
                  <a:pt x="55290" y="50413"/>
                </a:lnTo>
                <a:lnTo>
                  <a:pt x="52364" y="52303"/>
                </a:lnTo>
                <a:lnTo>
                  <a:pt x="46634" y="53309"/>
                </a:lnTo>
                <a:lnTo>
                  <a:pt x="33284" y="53309"/>
                </a:lnTo>
                <a:lnTo>
                  <a:pt x="33284" y="66659"/>
                </a:lnTo>
                <a:lnTo>
                  <a:pt x="49560" y="66659"/>
                </a:lnTo>
                <a:lnTo>
                  <a:pt x="56174" y="68549"/>
                </a:lnTo>
                <a:lnTo>
                  <a:pt x="61904" y="71475"/>
                </a:lnTo>
                <a:lnTo>
                  <a:pt x="66720" y="75285"/>
                </a:lnTo>
                <a:lnTo>
                  <a:pt x="69524" y="81015"/>
                </a:lnTo>
                <a:lnTo>
                  <a:pt x="69524" y="97139"/>
                </a:lnTo>
                <a:lnTo>
                  <a:pt x="67604" y="102839"/>
                </a:lnTo>
                <a:lnTo>
                  <a:pt x="61904" y="106649"/>
                </a:lnTo>
                <a:lnTo>
                  <a:pt x="57180" y="111465"/>
                </a:lnTo>
                <a:lnTo>
                  <a:pt x="50444" y="113385"/>
                </a:lnTo>
                <a:lnTo>
                  <a:pt x="77563" y="113385"/>
                </a:lnTo>
                <a:lnTo>
                  <a:pt x="80255" y="110115"/>
                </a:lnTo>
                <a:lnTo>
                  <a:pt x="83827" y="103323"/>
                </a:lnTo>
                <a:lnTo>
                  <a:pt x="85970" y="95817"/>
                </a:lnTo>
                <a:lnTo>
                  <a:pt x="86685" y="87599"/>
                </a:lnTo>
                <a:lnTo>
                  <a:pt x="86685" y="79979"/>
                </a:lnTo>
                <a:lnTo>
                  <a:pt x="65714" y="58033"/>
                </a:lnTo>
                <a:lnTo>
                  <a:pt x="73334" y="54223"/>
                </a:lnTo>
                <a:lnTo>
                  <a:pt x="75255" y="51419"/>
                </a:lnTo>
                <a:lnTo>
                  <a:pt x="80070" y="46603"/>
                </a:lnTo>
                <a:lnTo>
                  <a:pt x="81960" y="39989"/>
                </a:lnTo>
                <a:lnTo>
                  <a:pt x="81960" y="32369"/>
                </a:lnTo>
                <a:lnTo>
                  <a:pt x="81260" y="24855"/>
                </a:lnTo>
                <a:lnTo>
                  <a:pt x="79213" y="18177"/>
                </a:lnTo>
                <a:lnTo>
                  <a:pt x="76933" y="14203"/>
                </a:lnTo>
                <a:close/>
              </a:path>
              <a:path w="86995" h="127635">
                <a:moveTo>
                  <a:pt x="41940" y="0"/>
                </a:moveTo>
                <a:lnTo>
                  <a:pt x="4693" y="23743"/>
                </a:lnTo>
                <a:lnTo>
                  <a:pt x="2804" y="31363"/>
                </a:lnTo>
                <a:lnTo>
                  <a:pt x="2804" y="40873"/>
                </a:lnTo>
                <a:lnTo>
                  <a:pt x="18044" y="40873"/>
                </a:lnTo>
                <a:lnTo>
                  <a:pt x="18044" y="33253"/>
                </a:lnTo>
                <a:lnTo>
                  <a:pt x="19933" y="28559"/>
                </a:lnTo>
                <a:lnTo>
                  <a:pt x="21854" y="24749"/>
                </a:lnTo>
                <a:lnTo>
                  <a:pt x="25664" y="17129"/>
                </a:lnTo>
                <a:lnTo>
                  <a:pt x="33284" y="14203"/>
                </a:lnTo>
                <a:lnTo>
                  <a:pt x="76933" y="14203"/>
                </a:lnTo>
                <a:lnTo>
                  <a:pt x="75904" y="12408"/>
                </a:lnTo>
                <a:lnTo>
                  <a:pt x="71414" y="7619"/>
                </a:lnTo>
                <a:lnTo>
                  <a:pt x="65750" y="4397"/>
                </a:lnTo>
                <a:lnTo>
                  <a:pt x="58814" y="2004"/>
                </a:lnTo>
                <a:lnTo>
                  <a:pt x="50810" y="513"/>
                </a:lnTo>
                <a:lnTo>
                  <a:pt x="419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313803" y="2175723"/>
            <a:ext cx="160655" cy="172720"/>
          </a:xfrm>
          <a:custGeom>
            <a:avLst/>
            <a:gdLst/>
            <a:ahLst/>
            <a:cxnLst/>
            <a:rect l="l" t="t" r="r" b="b"/>
            <a:pathLst>
              <a:path w="160654" h="172719">
                <a:moveTo>
                  <a:pt x="79034" y="0"/>
                </a:moveTo>
                <a:lnTo>
                  <a:pt x="32982" y="13718"/>
                </a:lnTo>
                <a:lnTo>
                  <a:pt x="6162" y="50538"/>
                </a:lnTo>
                <a:lnTo>
                  <a:pt x="0" y="86715"/>
                </a:lnTo>
                <a:lnTo>
                  <a:pt x="791" y="101011"/>
                </a:lnTo>
                <a:lnTo>
                  <a:pt x="12734" y="137476"/>
                </a:lnTo>
                <a:lnTo>
                  <a:pt x="45243" y="166474"/>
                </a:lnTo>
                <a:lnTo>
                  <a:pt x="79034" y="172425"/>
                </a:lnTo>
                <a:lnTo>
                  <a:pt x="91954" y="171632"/>
                </a:lnTo>
                <a:lnTo>
                  <a:pt x="103873" y="169254"/>
                </a:lnTo>
                <a:lnTo>
                  <a:pt x="114768" y="165289"/>
                </a:lnTo>
                <a:lnTo>
                  <a:pt x="124614" y="159736"/>
                </a:lnTo>
                <a:lnTo>
                  <a:pt x="132429" y="153375"/>
                </a:lnTo>
                <a:lnTo>
                  <a:pt x="81960" y="153375"/>
                </a:lnTo>
                <a:lnTo>
                  <a:pt x="67320" y="152134"/>
                </a:lnTo>
                <a:lnTo>
                  <a:pt x="30845" y="124473"/>
                </a:lnTo>
                <a:lnTo>
                  <a:pt x="22859" y="88635"/>
                </a:lnTo>
                <a:lnTo>
                  <a:pt x="23539" y="75607"/>
                </a:lnTo>
                <a:lnTo>
                  <a:pt x="39014" y="37216"/>
                </a:lnTo>
                <a:lnTo>
                  <a:pt x="80954" y="20086"/>
                </a:lnTo>
                <a:lnTo>
                  <a:pt x="136951" y="20086"/>
                </a:lnTo>
                <a:lnTo>
                  <a:pt x="136248" y="19328"/>
                </a:lnTo>
                <a:lnTo>
                  <a:pt x="127351" y="12440"/>
                </a:lnTo>
                <a:lnTo>
                  <a:pt x="117237" y="7037"/>
                </a:lnTo>
                <a:lnTo>
                  <a:pt x="105851" y="3145"/>
                </a:lnTo>
                <a:lnTo>
                  <a:pt x="93136" y="790"/>
                </a:lnTo>
                <a:lnTo>
                  <a:pt x="79034" y="0"/>
                </a:lnTo>
                <a:close/>
              </a:path>
              <a:path w="160654" h="172719">
                <a:moveTo>
                  <a:pt x="136951" y="20086"/>
                </a:moveTo>
                <a:lnTo>
                  <a:pt x="80954" y="20086"/>
                </a:lnTo>
                <a:lnTo>
                  <a:pt x="93190" y="21155"/>
                </a:lnTo>
                <a:lnTo>
                  <a:pt x="104043" y="24364"/>
                </a:lnTo>
                <a:lnTo>
                  <a:pt x="133197" y="57992"/>
                </a:lnTo>
                <a:lnTo>
                  <a:pt x="137251" y="83819"/>
                </a:lnTo>
                <a:lnTo>
                  <a:pt x="136382" y="97048"/>
                </a:lnTo>
                <a:lnTo>
                  <a:pt x="116426" y="141326"/>
                </a:lnTo>
                <a:lnTo>
                  <a:pt x="81960" y="153375"/>
                </a:lnTo>
                <a:lnTo>
                  <a:pt x="132429" y="153375"/>
                </a:lnTo>
                <a:lnTo>
                  <a:pt x="156996" y="110587"/>
                </a:lnTo>
                <a:lnTo>
                  <a:pt x="160111" y="83819"/>
                </a:lnTo>
                <a:lnTo>
                  <a:pt x="159435" y="70665"/>
                </a:lnTo>
                <a:lnTo>
                  <a:pt x="157437" y="58570"/>
                </a:lnTo>
                <a:lnTo>
                  <a:pt x="154166" y="47438"/>
                </a:lnTo>
                <a:lnTo>
                  <a:pt x="149667" y="37172"/>
                </a:lnTo>
                <a:lnTo>
                  <a:pt x="143987" y="27675"/>
                </a:lnTo>
                <a:lnTo>
                  <a:pt x="136951" y="200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530242" y="2234778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03" y="0"/>
                </a:lnTo>
              </a:path>
            </a:pathLst>
          </a:custGeom>
          <a:ln w="380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492111" y="2208626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495" y="0"/>
                </a:lnTo>
              </a:path>
            </a:pathLst>
          </a:custGeom>
          <a:ln w="142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530242" y="2181956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03" y="0"/>
                </a:lnTo>
              </a:path>
            </a:pathLst>
          </a:custGeom>
          <a:ln w="391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079530" y="1738584"/>
            <a:ext cx="364490" cy="99060"/>
          </a:xfrm>
          <a:custGeom>
            <a:avLst/>
            <a:gdLst/>
            <a:ahLst/>
            <a:cxnLst/>
            <a:rect l="l" t="t" r="r" b="b"/>
            <a:pathLst>
              <a:path w="364489" h="99060">
                <a:moveTo>
                  <a:pt x="0" y="99010"/>
                </a:moveTo>
                <a:lnTo>
                  <a:pt x="0" y="99010"/>
                </a:lnTo>
                <a:lnTo>
                  <a:pt x="3641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062258" y="1732849"/>
            <a:ext cx="383540" cy="117475"/>
          </a:xfrm>
          <a:custGeom>
            <a:avLst/>
            <a:gdLst/>
            <a:ahLst/>
            <a:cxnLst/>
            <a:rect l="l" t="t" r="r" b="b"/>
            <a:pathLst>
              <a:path w="383539" h="117475">
                <a:moveTo>
                  <a:pt x="375696" y="0"/>
                </a:moveTo>
                <a:lnTo>
                  <a:pt x="30632" y="92323"/>
                </a:lnTo>
                <a:lnTo>
                  <a:pt x="15361" y="104759"/>
                </a:lnTo>
                <a:lnTo>
                  <a:pt x="0" y="117073"/>
                </a:lnTo>
                <a:lnTo>
                  <a:pt x="383316" y="13350"/>
                </a:lnTo>
                <a:lnTo>
                  <a:pt x="383316" y="5730"/>
                </a:lnTo>
                <a:lnTo>
                  <a:pt x="3756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448492" y="1738584"/>
            <a:ext cx="363220" cy="98425"/>
          </a:xfrm>
          <a:custGeom>
            <a:avLst/>
            <a:gdLst/>
            <a:ahLst/>
            <a:cxnLst/>
            <a:rect l="l" t="t" r="r" b="b"/>
            <a:pathLst>
              <a:path w="363220" h="98425">
                <a:moveTo>
                  <a:pt x="0" y="0"/>
                </a:moveTo>
                <a:lnTo>
                  <a:pt x="0" y="0"/>
                </a:lnTo>
                <a:lnTo>
                  <a:pt x="363228" y="9800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445574" y="1732849"/>
            <a:ext cx="369570" cy="111760"/>
          </a:xfrm>
          <a:custGeom>
            <a:avLst/>
            <a:gdLst/>
            <a:ahLst/>
            <a:cxnLst/>
            <a:rect l="l" t="t" r="r" b="b"/>
            <a:pathLst>
              <a:path w="369570" h="111760">
                <a:moveTo>
                  <a:pt x="7619" y="0"/>
                </a:moveTo>
                <a:lnTo>
                  <a:pt x="0" y="5730"/>
                </a:lnTo>
                <a:lnTo>
                  <a:pt x="0" y="13350"/>
                </a:lnTo>
                <a:lnTo>
                  <a:pt x="367040" y="111373"/>
                </a:lnTo>
                <a:lnTo>
                  <a:pt x="368960" y="103753"/>
                </a:lnTo>
                <a:lnTo>
                  <a:pt x="364266" y="96133"/>
                </a:lnTo>
                <a:lnTo>
                  <a:pt x="76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816418" y="1509033"/>
            <a:ext cx="186055" cy="325755"/>
          </a:xfrm>
          <a:custGeom>
            <a:avLst/>
            <a:gdLst/>
            <a:ahLst/>
            <a:cxnLst/>
            <a:rect l="l" t="t" r="r" b="b"/>
            <a:pathLst>
              <a:path w="186054" h="325755">
                <a:moveTo>
                  <a:pt x="0" y="325667"/>
                </a:moveTo>
                <a:lnTo>
                  <a:pt x="0" y="325667"/>
                </a:lnTo>
                <a:lnTo>
                  <a:pt x="1859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809841" y="1507114"/>
            <a:ext cx="200660" cy="329565"/>
          </a:xfrm>
          <a:custGeom>
            <a:avLst/>
            <a:gdLst/>
            <a:ahLst/>
            <a:cxnLst/>
            <a:rect l="l" t="t" r="r" b="b"/>
            <a:pathLst>
              <a:path w="200659" h="329564">
                <a:moveTo>
                  <a:pt x="195346" y="0"/>
                </a:moveTo>
                <a:lnTo>
                  <a:pt x="183001" y="4693"/>
                </a:lnTo>
                <a:lnTo>
                  <a:pt x="0" y="321868"/>
                </a:lnTo>
                <a:lnTo>
                  <a:pt x="4693" y="329488"/>
                </a:lnTo>
                <a:lnTo>
                  <a:pt x="17129" y="321868"/>
                </a:lnTo>
                <a:lnTo>
                  <a:pt x="200162" y="7619"/>
                </a:lnTo>
                <a:lnTo>
                  <a:pt x="195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794552" y="1537578"/>
            <a:ext cx="139700" cy="243840"/>
          </a:xfrm>
          <a:custGeom>
            <a:avLst/>
            <a:gdLst/>
            <a:ahLst/>
            <a:cxnLst/>
            <a:rect l="l" t="t" r="r" b="b"/>
            <a:pathLst>
              <a:path w="139700" h="243839">
                <a:moveTo>
                  <a:pt x="0" y="243778"/>
                </a:moveTo>
                <a:lnTo>
                  <a:pt x="0" y="243778"/>
                </a:lnTo>
                <a:lnTo>
                  <a:pt x="1391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785945" y="1531863"/>
            <a:ext cx="156845" cy="255270"/>
          </a:xfrm>
          <a:custGeom>
            <a:avLst/>
            <a:gdLst/>
            <a:ahLst/>
            <a:cxnLst/>
            <a:rect l="l" t="t" r="r" b="b"/>
            <a:pathLst>
              <a:path w="156845" h="255269">
                <a:moveTo>
                  <a:pt x="142981" y="0"/>
                </a:moveTo>
                <a:lnTo>
                  <a:pt x="0" y="247589"/>
                </a:lnTo>
                <a:lnTo>
                  <a:pt x="13319" y="255209"/>
                </a:lnTo>
                <a:lnTo>
                  <a:pt x="156301" y="7619"/>
                </a:lnTo>
                <a:lnTo>
                  <a:pt x="142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079530" y="1509916"/>
            <a:ext cx="186055" cy="327025"/>
          </a:xfrm>
          <a:custGeom>
            <a:avLst/>
            <a:gdLst/>
            <a:ahLst/>
            <a:cxnLst/>
            <a:rect l="l" t="t" r="r" b="b"/>
            <a:pathLst>
              <a:path w="186054" h="327025">
                <a:moveTo>
                  <a:pt x="0" y="326673"/>
                </a:moveTo>
                <a:lnTo>
                  <a:pt x="0" y="326673"/>
                </a:lnTo>
                <a:lnTo>
                  <a:pt x="18580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062258" y="1501414"/>
            <a:ext cx="210820" cy="348615"/>
          </a:xfrm>
          <a:custGeom>
            <a:avLst/>
            <a:gdLst/>
            <a:ahLst/>
            <a:cxnLst/>
            <a:rect l="l" t="t" r="r" b="b"/>
            <a:pathLst>
              <a:path w="210820" h="348614">
                <a:moveTo>
                  <a:pt x="201198" y="0"/>
                </a:moveTo>
                <a:lnTo>
                  <a:pt x="0" y="348508"/>
                </a:lnTo>
                <a:lnTo>
                  <a:pt x="15361" y="336194"/>
                </a:lnTo>
                <a:lnTo>
                  <a:pt x="30632" y="323758"/>
                </a:lnTo>
                <a:lnTo>
                  <a:pt x="210708" y="13319"/>
                </a:lnTo>
                <a:lnTo>
                  <a:pt x="206014" y="7619"/>
                </a:lnTo>
                <a:lnTo>
                  <a:pt x="2011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175743" y="1549886"/>
            <a:ext cx="120650" cy="213995"/>
          </a:xfrm>
          <a:custGeom>
            <a:avLst/>
            <a:gdLst/>
            <a:ahLst/>
            <a:cxnLst/>
            <a:rect l="l" t="t" r="r" b="b"/>
            <a:pathLst>
              <a:path w="120650" h="213994">
                <a:moveTo>
                  <a:pt x="0" y="213466"/>
                </a:moveTo>
                <a:lnTo>
                  <a:pt x="0" y="213466"/>
                </a:lnTo>
                <a:lnTo>
                  <a:pt x="1201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166225" y="1543293"/>
            <a:ext cx="139700" cy="226060"/>
          </a:xfrm>
          <a:custGeom>
            <a:avLst/>
            <a:gdLst/>
            <a:ahLst/>
            <a:cxnLst/>
            <a:rect l="l" t="t" r="r" b="b"/>
            <a:pathLst>
              <a:path w="139700" h="226060">
                <a:moveTo>
                  <a:pt x="124937" y="0"/>
                </a:moveTo>
                <a:lnTo>
                  <a:pt x="0" y="218145"/>
                </a:lnTo>
                <a:lnTo>
                  <a:pt x="13319" y="225765"/>
                </a:lnTo>
                <a:lnTo>
                  <a:pt x="139171" y="7619"/>
                </a:lnTo>
                <a:lnTo>
                  <a:pt x="1249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553335" y="1408073"/>
            <a:ext cx="81280" cy="22860"/>
          </a:xfrm>
          <a:custGeom>
            <a:avLst/>
            <a:gdLst/>
            <a:ahLst/>
            <a:cxnLst/>
            <a:rect l="l" t="t" r="r" b="b"/>
            <a:pathLst>
              <a:path w="81279" h="22859">
                <a:moveTo>
                  <a:pt x="0" y="22848"/>
                </a:moveTo>
                <a:lnTo>
                  <a:pt x="0" y="22848"/>
                </a:lnTo>
                <a:lnTo>
                  <a:pt x="809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477091" y="1403238"/>
            <a:ext cx="159385" cy="56515"/>
          </a:xfrm>
          <a:custGeom>
            <a:avLst/>
            <a:gdLst/>
            <a:ahLst/>
            <a:cxnLst/>
            <a:rect l="l" t="t" r="r" b="b"/>
            <a:pathLst>
              <a:path w="159384" h="56515">
                <a:moveTo>
                  <a:pt x="148711" y="0"/>
                </a:moveTo>
                <a:lnTo>
                  <a:pt x="0" y="56266"/>
                </a:lnTo>
                <a:lnTo>
                  <a:pt x="159136" y="14356"/>
                </a:lnTo>
                <a:lnTo>
                  <a:pt x="159136" y="4846"/>
                </a:lnTo>
                <a:lnTo>
                  <a:pt x="1487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270156" y="1469002"/>
            <a:ext cx="140335" cy="40640"/>
          </a:xfrm>
          <a:custGeom>
            <a:avLst/>
            <a:gdLst/>
            <a:ahLst/>
            <a:cxnLst/>
            <a:rect l="l" t="t" r="r" b="b"/>
            <a:pathLst>
              <a:path w="140335" h="40640">
                <a:moveTo>
                  <a:pt x="0" y="40030"/>
                </a:moveTo>
                <a:lnTo>
                  <a:pt x="0" y="40030"/>
                </a:lnTo>
                <a:lnTo>
                  <a:pt x="1400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263456" y="1461394"/>
            <a:ext cx="149225" cy="53340"/>
          </a:xfrm>
          <a:custGeom>
            <a:avLst/>
            <a:gdLst/>
            <a:ahLst/>
            <a:cxnLst/>
            <a:rect l="l" t="t" r="r" b="b"/>
            <a:pathLst>
              <a:path w="149225" h="53340">
                <a:moveTo>
                  <a:pt x="148833" y="0"/>
                </a:moveTo>
                <a:lnTo>
                  <a:pt x="0" y="40020"/>
                </a:lnTo>
                <a:lnTo>
                  <a:pt x="4815" y="47640"/>
                </a:lnTo>
                <a:lnTo>
                  <a:pt x="9509" y="53339"/>
                </a:lnTo>
                <a:lnTo>
                  <a:pt x="148833" y="15239"/>
                </a:lnTo>
                <a:lnTo>
                  <a:pt x="1488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480909" y="1430921"/>
            <a:ext cx="69215" cy="20320"/>
          </a:xfrm>
          <a:custGeom>
            <a:avLst/>
            <a:gdLst/>
            <a:ahLst/>
            <a:cxnLst/>
            <a:rect l="l" t="t" r="r" b="b"/>
            <a:pathLst>
              <a:path w="69215" h="20319">
                <a:moveTo>
                  <a:pt x="0" y="19954"/>
                </a:moveTo>
                <a:lnTo>
                  <a:pt x="0" y="19954"/>
                </a:lnTo>
                <a:lnTo>
                  <a:pt x="6861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479011" y="1403238"/>
            <a:ext cx="147320" cy="56515"/>
          </a:xfrm>
          <a:custGeom>
            <a:avLst/>
            <a:gdLst/>
            <a:ahLst/>
            <a:cxnLst/>
            <a:rect l="l" t="t" r="r" b="b"/>
            <a:pathLst>
              <a:path w="147320" h="56515">
                <a:moveTo>
                  <a:pt x="146791" y="0"/>
                </a:moveTo>
                <a:lnTo>
                  <a:pt x="0" y="40020"/>
                </a:lnTo>
                <a:lnTo>
                  <a:pt x="0" y="56266"/>
                </a:lnTo>
                <a:lnTo>
                  <a:pt x="1467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639118" y="1408073"/>
            <a:ext cx="363855" cy="99060"/>
          </a:xfrm>
          <a:custGeom>
            <a:avLst/>
            <a:gdLst/>
            <a:ahLst/>
            <a:cxnLst/>
            <a:rect l="l" t="t" r="r" b="b"/>
            <a:pathLst>
              <a:path w="363854" h="99059">
                <a:moveTo>
                  <a:pt x="363259" y="99040"/>
                </a:moveTo>
                <a:lnTo>
                  <a:pt x="363259" y="9904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636227" y="1402354"/>
            <a:ext cx="369570" cy="109855"/>
          </a:xfrm>
          <a:custGeom>
            <a:avLst/>
            <a:gdLst/>
            <a:ahLst/>
            <a:cxnLst/>
            <a:rect l="l" t="t" r="r" b="b"/>
            <a:pathLst>
              <a:path w="369570" h="109855">
                <a:moveTo>
                  <a:pt x="5699" y="0"/>
                </a:moveTo>
                <a:lnTo>
                  <a:pt x="0" y="5730"/>
                </a:lnTo>
                <a:lnTo>
                  <a:pt x="0" y="15239"/>
                </a:lnTo>
                <a:lnTo>
                  <a:pt x="356615" y="109453"/>
                </a:lnTo>
                <a:lnTo>
                  <a:pt x="368960" y="104759"/>
                </a:lnTo>
                <a:lnTo>
                  <a:pt x="368960" y="97139"/>
                </a:lnTo>
                <a:lnTo>
                  <a:pt x="56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446571" y="1082283"/>
            <a:ext cx="187960" cy="324485"/>
          </a:xfrm>
          <a:custGeom>
            <a:avLst/>
            <a:gdLst/>
            <a:ahLst/>
            <a:cxnLst/>
            <a:rect l="l" t="t" r="r" b="b"/>
            <a:pathLst>
              <a:path w="187959" h="324484">
                <a:moveTo>
                  <a:pt x="187728" y="323901"/>
                </a:moveTo>
                <a:lnTo>
                  <a:pt x="187728" y="32390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437955" y="1051804"/>
            <a:ext cx="204470" cy="356870"/>
          </a:xfrm>
          <a:custGeom>
            <a:avLst/>
            <a:gdLst/>
            <a:ahLst/>
            <a:cxnLst/>
            <a:rect l="l" t="t" r="r" b="b"/>
            <a:pathLst>
              <a:path w="204470" h="356869">
                <a:moveTo>
                  <a:pt x="0" y="0"/>
                </a:moveTo>
                <a:lnTo>
                  <a:pt x="7619" y="26669"/>
                </a:lnTo>
                <a:lnTo>
                  <a:pt x="15239" y="56113"/>
                </a:lnTo>
                <a:lnTo>
                  <a:pt x="187848" y="351434"/>
                </a:lnTo>
                <a:lnTo>
                  <a:pt x="198272" y="356280"/>
                </a:lnTo>
                <a:lnTo>
                  <a:pt x="203972" y="3505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445565" y="1082283"/>
            <a:ext cx="0" cy="653415"/>
          </a:xfrm>
          <a:custGeom>
            <a:avLst/>
            <a:gdLst/>
            <a:ahLst/>
            <a:cxnLst/>
            <a:rect l="l" t="t" r="r" b="b"/>
            <a:pathLst>
              <a:path h="653414">
                <a:moveTo>
                  <a:pt x="0" y="65337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445574" y="1051804"/>
            <a:ext cx="0" cy="687070"/>
          </a:xfrm>
          <a:custGeom>
            <a:avLst/>
            <a:gdLst/>
            <a:ahLst/>
            <a:cxnLst/>
            <a:rect l="l" t="t" r="r" b="b"/>
            <a:pathLst>
              <a:path h="687069">
                <a:moveTo>
                  <a:pt x="0" y="0"/>
                </a:moveTo>
                <a:lnTo>
                  <a:pt x="0" y="686775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306512" y="1417594"/>
            <a:ext cx="162560" cy="191770"/>
          </a:xfrm>
          <a:custGeom>
            <a:avLst/>
            <a:gdLst/>
            <a:ahLst/>
            <a:cxnLst/>
            <a:rect l="l" t="t" r="r" b="b"/>
            <a:pathLst>
              <a:path w="162559" h="191769">
                <a:moveTo>
                  <a:pt x="84764" y="0"/>
                </a:moveTo>
                <a:lnTo>
                  <a:pt x="38378" y="11943"/>
                </a:lnTo>
                <a:lnTo>
                  <a:pt x="9162" y="46326"/>
                </a:lnTo>
                <a:lnTo>
                  <a:pt x="0" y="94213"/>
                </a:lnTo>
                <a:lnTo>
                  <a:pt x="584" y="108753"/>
                </a:lnTo>
                <a:lnTo>
                  <a:pt x="14602" y="155505"/>
                </a:lnTo>
                <a:lnTo>
                  <a:pt x="47227" y="184763"/>
                </a:lnTo>
                <a:lnTo>
                  <a:pt x="81991" y="191353"/>
                </a:lnTo>
                <a:lnTo>
                  <a:pt x="96180" y="190439"/>
                </a:lnTo>
                <a:lnTo>
                  <a:pt x="109045" y="187695"/>
                </a:lnTo>
                <a:lnTo>
                  <a:pt x="120637" y="183123"/>
                </a:lnTo>
                <a:lnTo>
                  <a:pt x="131007" y="176723"/>
                </a:lnTo>
                <a:lnTo>
                  <a:pt x="139083" y="169499"/>
                </a:lnTo>
                <a:lnTo>
                  <a:pt x="84764" y="169499"/>
                </a:lnTo>
                <a:lnTo>
                  <a:pt x="70705" y="168258"/>
                </a:lnTo>
                <a:lnTo>
                  <a:pt x="34802" y="141892"/>
                </a:lnTo>
                <a:lnTo>
                  <a:pt x="24810" y="98023"/>
                </a:lnTo>
                <a:lnTo>
                  <a:pt x="25494" y="83326"/>
                </a:lnTo>
                <a:lnTo>
                  <a:pt x="41940" y="39989"/>
                </a:lnTo>
                <a:lnTo>
                  <a:pt x="84764" y="20939"/>
                </a:lnTo>
                <a:lnTo>
                  <a:pt x="141690" y="20939"/>
                </a:lnTo>
                <a:lnTo>
                  <a:pt x="139171" y="18044"/>
                </a:lnTo>
                <a:lnTo>
                  <a:pt x="130596" y="11427"/>
                </a:lnTo>
                <a:lnTo>
                  <a:pt x="120880" y="6359"/>
                </a:lnTo>
                <a:lnTo>
                  <a:pt x="110012" y="2796"/>
                </a:lnTo>
                <a:lnTo>
                  <a:pt x="97978" y="691"/>
                </a:lnTo>
                <a:lnTo>
                  <a:pt x="84764" y="0"/>
                </a:lnTo>
                <a:close/>
              </a:path>
              <a:path w="162559" h="191769">
                <a:moveTo>
                  <a:pt x="162062" y="119999"/>
                </a:moveTo>
                <a:lnTo>
                  <a:pt x="137281" y="119999"/>
                </a:lnTo>
                <a:lnTo>
                  <a:pt x="135503" y="128709"/>
                </a:lnTo>
                <a:lnTo>
                  <a:pt x="133109" y="136371"/>
                </a:lnTo>
                <a:lnTo>
                  <a:pt x="97676" y="168229"/>
                </a:lnTo>
                <a:lnTo>
                  <a:pt x="84764" y="169499"/>
                </a:lnTo>
                <a:lnTo>
                  <a:pt x="139083" y="169499"/>
                </a:lnTo>
                <a:lnTo>
                  <a:pt x="159894" y="131079"/>
                </a:lnTo>
                <a:lnTo>
                  <a:pt x="162062" y="119999"/>
                </a:lnTo>
                <a:close/>
              </a:path>
              <a:path w="162559" h="191769">
                <a:moveTo>
                  <a:pt x="141690" y="20939"/>
                </a:moveTo>
                <a:lnTo>
                  <a:pt x="84764" y="20939"/>
                </a:lnTo>
                <a:lnTo>
                  <a:pt x="95521" y="21638"/>
                </a:lnTo>
                <a:lnTo>
                  <a:pt x="104870" y="23671"/>
                </a:lnTo>
                <a:lnTo>
                  <a:pt x="133665" y="50840"/>
                </a:lnTo>
                <a:lnTo>
                  <a:pt x="136367" y="59039"/>
                </a:lnTo>
                <a:lnTo>
                  <a:pt x="160141" y="59039"/>
                </a:lnTo>
                <a:lnTo>
                  <a:pt x="157821" y="47953"/>
                </a:lnTo>
                <a:lnTo>
                  <a:pt x="153623" y="37490"/>
                </a:lnTo>
                <a:lnTo>
                  <a:pt x="147441" y="27552"/>
                </a:lnTo>
                <a:lnTo>
                  <a:pt x="141690" y="209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488661" y="1417594"/>
            <a:ext cx="177800" cy="192405"/>
          </a:xfrm>
          <a:custGeom>
            <a:avLst/>
            <a:gdLst/>
            <a:ahLst/>
            <a:cxnLst/>
            <a:rect l="l" t="t" r="r" b="b"/>
            <a:pathLst>
              <a:path w="177800" h="192405">
                <a:moveTo>
                  <a:pt x="87690" y="0"/>
                </a:moveTo>
                <a:lnTo>
                  <a:pt x="42247" y="10586"/>
                </a:lnTo>
                <a:lnTo>
                  <a:pt x="12431" y="42243"/>
                </a:lnTo>
                <a:lnTo>
                  <a:pt x="481" y="85005"/>
                </a:lnTo>
                <a:lnTo>
                  <a:pt x="0" y="97139"/>
                </a:lnTo>
                <a:lnTo>
                  <a:pt x="554" y="110152"/>
                </a:lnTo>
                <a:lnTo>
                  <a:pt x="14421" y="155277"/>
                </a:lnTo>
                <a:lnTo>
                  <a:pt x="49655" y="185333"/>
                </a:lnTo>
                <a:lnTo>
                  <a:pt x="87690" y="192359"/>
                </a:lnTo>
                <a:lnTo>
                  <a:pt x="99919" y="191714"/>
                </a:lnTo>
                <a:lnTo>
                  <a:pt x="140761" y="176272"/>
                </a:lnTo>
                <a:lnTo>
                  <a:pt x="147556" y="170413"/>
                </a:lnTo>
                <a:lnTo>
                  <a:pt x="90495" y="170413"/>
                </a:lnTo>
                <a:lnTo>
                  <a:pt x="77456" y="169514"/>
                </a:lnTo>
                <a:lnTo>
                  <a:pt x="40020" y="149443"/>
                </a:lnTo>
                <a:lnTo>
                  <a:pt x="25449" y="109709"/>
                </a:lnTo>
                <a:lnTo>
                  <a:pt x="24780" y="98023"/>
                </a:lnTo>
                <a:lnTo>
                  <a:pt x="25559" y="83857"/>
                </a:lnTo>
                <a:lnTo>
                  <a:pt x="42824" y="40873"/>
                </a:lnTo>
                <a:lnTo>
                  <a:pt x="89580" y="21854"/>
                </a:lnTo>
                <a:lnTo>
                  <a:pt x="151659" y="21854"/>
                </a:lnTo>
                <a:lnTo>
                  <a:pt x="143950" y="15266"/>
                </a:lnTo>
                <a:lnTo>
                  <a:pt x="134801" y="9679"/>
                </a:lnTo>
                <a:lnTo>
                  <a:pt x="124602" y="5393"/>
                </a:lnTo>
                <a:lnTo>
                  <a:pt x="113352" y="2374"/>
                </a:lnTo>
                <a:lnTo>
                  <a:pt x="101048" y="587"/>
                </a:lnTo>
                <a:lnTo>
                  <a:pt x="87690" y="0"/>
                </a:lnTo>
                <a:close/>
              </a:path>
              <a:path w="177800" h="192405">
                <a:moveTo>
                  <a:pt x="151659" y="21854"/>
                </a:moveTo>
                <a:lnTo>
                  <a:pt x="89580" y="21854"/>
                </a:lnTo>
                <a:lnTo>
                  <a:pt x="103171" y="23094"/>
                </a:lnTo>
                <a:lnTo>
                  <a:pt x="115328" y="26746"/>
                </a:lnTo>
                <a:lnTo>
                  <a:pt x="146339" y="58776"/>
                </a:lnTo>
                <a:lnTo>
                  <a:pt x="152521" y="93329"/>
                </a:lnTo>
                <a:lnTo>
                  <a:pt x="151934" y="105068"/>
                </a:lnTo>
                <a:lnTo>
                  <a:pt x="137251" y="146669"/>
                </a:lnTo>
                <a:lnTo>
                  <a:pt x="102880" y="169492"/>
                </a:lnTo>
                <a:lnTo>
                  <a:pt x="90495" y="170413"/>
                </a:lnTo>
                <a:lnTo>
                  <a:pt x="147556" y="170413"/>
                </a:lnTo>
                <a:lnTo>
                  <a:pt x="172139" y="130218"/>
                </a:lnTo>
                <a:lnTo>
                  <a:pt x="177271" y="92293"/>
                </a:lnTo>
                <a:lnTo>
                  <a:pt x="176579" y="77908"/>
                </a:lnTo>
                <a:lnTo>
                  <a:pt x="165781" y="40724"/>
                </a:lnTo>
                <a:lnTo>
                  <a:pt x="152051" y="22188"/>
                </a:lnTo>
                <a:lnTo>
                  <a:pt x="151659" y="218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681204" y="1519428"/>
            <a:ext cx="98425" cy="142240"/>
          </a:xfrm>
          <a:custGeom>
            <a:avLst/>
            <a:gdLst/>
            <a:ahLst/>
            <a:cxnLst/>
            <a:rect l="l" t="t" r="r" b="b"/>
            <a:pathLst>
              <a:path w="98425" h="142239">
                <a:moveTo>
                  <a:pt x="89006" y="16245"/>
                </a:moveTo>
                <a:lnTo>
                  <a:pt x="59100" y="16245"/>
                </a:lnTo>
                <a:lnTo>
                  <a:pt x="65836" y="18166"/>
                </a:lnTo>
                <a:lnTo>
                  <a:pt x="70530" y="22859"/>
                </a:lnTo>
                <a:lnTo>
                  <a:pt x="75377" y="28559"/>
                </a:lnTo>
                <a:lnTo>
                  <a:pt x="78137" y="34262"/>
                </a:lnTo>
                <a:lnTo>
                  <a:pt x="78150" y="49529"/>
                </a:lnTo>
                <a:lnTo>
                  <a:pt x="75377" y="56235"/>
                </a:lnTo>
                <a:lnTo>
                  <a:pt x="70530" y="61965"/>
                </a:lnTo>
                <a:lnTo>
                  <a:pt x="66720" y="64769"/>
                </a:lnTo>
                <a:lnTo>
                  <a:pt x="60990" y="69585"/>
                </a:lnTo>
                <a:lnTo>
                  <a:pt x="24743" y="90711"/>
                </a:lnTo>
                <a:lnTo>
                  <a:pt x="2335" y="124708"/>
                </a:lnTo>
                <a:lnTo>
                  <a:pt x="0" y="141945"/>
                </a:lnTo>
                <a:lnTo>
                  <a:pt x="97231" y="141945"/>
                </a:lnTo>
                <a:lnTo>
                  <a:pt x="97231" y="124815"/>
                </a:lnTo>
                <a:lnTo>
                  <a:pt x="19964" y="124815"/>
                </a:lnTo>
                <a:lnTo>
                  <a:pt x="21854" y="118201"/>
                </a:lnTo>
                <a:lnTo>
                  <a:pt x="25664" y="111465"/>
                </a:lnTo>
                <a:lnTo>
                  <a:pt x="32400" y="105765"/>
                </a:lnTo>
                <a:lnTo>
                  <a:pt x="36210" y="102991"/>
                </a:lnTo>
                <a:lnTo>
                  <a:pt x="40934" y="99181"/>
                </a:lnTo>
                <a:lnTo>
                  <a:pt x="47640" y="95371"/>
                </a:lnTo>
                <a:lnTo>
                  <a:pt x="60990" y="87599"/>
                </a:lnTo>
                <a:lnTo>
                  <a:pt x="69462" y="82967"/>
                </a:lnTo>
                <a:lnTo>
                  <a:pt x="97365" y="50138"/>
                </a:lnTo>
                <a:lnTo>
                  <a:pt x="98237" y="41909"/>
                </a:lnTo>
                <a:lnTo>
                  <a:pt x="97522" y="34262"/>
                </a:lnTo>
                <a:lnTo>
                  <a:pt x="95379" y="26951"/>
                </a:lnTo>
                <a:lnTo>
                  <a:pt x="91807" y="19972"/>
                </a:lnTo>
                <a:lnTo>
                  <a:pt x="89006" y="16245"/>
                </a:lnTo>
                <a:close/>
              </a:path>
              <a:path w="98425" h="142239">
                <a:moveTo>
                  <a:pt x="51480" y="0"/>
                </a:moveTo>
                <a:lnTo>
                  <a:pt x="10424" y="20055"/>
                </a:lnTo>
                <a:lnTo>
                  <a:pt x="3809" y="50535"/>
                </a:lnTo>
                <a:lnTo>
                  <a:pt x="21854" y="50535"/>
                </a:lnTo>
                <a:lnTo>
                  <a:pt x="21854" y="41909"/>
                </a:lnTo>
                <a:lnTo>
                  <a:pt x="22890" y="35295"/>
                </a:lnTo>
                <a:lnTo>
                  <a:pt x="51480" y="16245"/>
                </a:lnTo>
                <a:lnTo>
                  <a:pt x="89006" y="16245"/>
                </a:lnTo>
                <a:lnTo>
                  <a:pt x="86807" y="13319"/>
                </a:lnTo>
                <a:lnTo>
                  <a:pt x="80357" y="7226"/>
                </a:lnTo>
                <a:lnTo>
                  <a:pt x="72378" y="3093"/>
                </a:lnTo>
                <a:lnTo>
                  <a:pt x="62782" y="743"/>
                </a:lnTo>
                <a:lnTo>
                  <a:pt x="514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820436" y="1518919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0"/>
                </a:moveTo>
                <a:lnTo>
                  <a:pt x="0" y="85090"/>
                </a:lnTo>
              </a:path>
            </a:pathLst>
          </a:custGeom>
          <a:ln w="247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808061" y="1508125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5">
                <a:moveTo>
                  <a:pt x="0" y="0"/>
                </a:moveTo>
                <a:lnTo>
                  <a:pt x="144871" y="0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820436" y="1422400"/>
            <a:ext cx="0" cy="74930"/>
          </a:xfrm>
          <a:custGeom>
            <a:avLst/>
            <a:gdLst/>
            <a:ahLst/>
            <a:cxnLst/>
            <a:rect l="l" t="t" r="r" b="b"/>
            <a:pathLst>
              <a:path h="74930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247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940542" y="1519428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0"/>
                </a:moveTo>
                <a:lnTo>
                  <a:pt x="0" y="84825"/>
                </a:lnTo>
              </a:path>
            </a:pathLst>
          </a:custGeom>
          <a:ln w="24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940542" y="1422288"/>
            <a:ext cx="0" cy="75565"/>
          </a:xfrm>
          <a:custGeom>
            <a:avLst/>
            <a:gdLst/>
            <a:ahLst/>
            <a:cxnLst/>
            <a:rect l="l" t="t" r="r" b="b"/>
            <a:pathLst>
              <a:path h="75565">
                <a:moveTo>
                  <a:pt x="0" y="0"/>
                </a:moveTo>
                <a:lnTo>
                  <a:pt x="0" y="75316"/>
                </a:lnTo>
              </a:path>
            </a:pathLst>
          </a:custGeom>
          <a:ln w="24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007073" y="1507114"/>
            <a:ext cx="269875" cy="0"/>
          </a:xfrm>
          <a:custGeom>
            <a:avLst/>
            <a:gdLst/>
            <a:ahLst/>
            <a:cxnLst/>
            <a:rect l="l" t="t" r="r" b="b"/>
            <a:pathLst>
              <a:path w="269875">
                <a:moveTo>
                  <a:pt x="0" y="0"/>
                </a:moveTo>
                <a:lnTo>
                  <a:pt x="26982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005187" y="1507114"/>
            <a:ext cx="273050" cy="0"/>
          </a:xfrm>
          <a:custGeom>
            <a:avLst/>
            <a:gdLst/>
            <a:ahLst/>
            <a:cxnLst/>
            <a:rect l="l" t="t" r="r" b="b"/>
            <a:pathLst>
              <a:path w="273050">
                <a:moveTo>
                  <a:pt x="0" y="0"/>
                </a:moveTo>
                <a:lnTo>
                  <a:pt x="272735" y="0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115891" y="1748089"/>
            <a:ext cx="162560" cy="191770"/>
          </a:xfrm>
          <a:custGeom>
            <a:avLst/>
            <a:gdLst/>
            <a:ahLst/>
            <a:cxnLst/>
            <a:rect l="l" t="t" r="r" b="b"/>
            <a:pathLst>
              <a:path w="162559" h="191769">
                <a:moveTo>
                  <a:pt x="84764" y="0"/>
                </a:moveTo>
                <a:lnTo>
                  <a:pt x="38340" y="12404"/>
                </a:lnTo>
                <a:lnTo>
                  <a:pt x="9130" y="46339"/>
                </a:lnTo>
                <a:lnTo>
                  <a:pt x="0" y="94213"/>
                </a:lnTo>
                <a:lnTo>
                  <a:pt x="582" y="108760"/>
                </a:lnTo>
                <a:lnTo>
                  <a:pt x="14577" y="155602"/>
                </a:lnTo>
                <a:lnTo>
                  <a:pt x="47196" y="184898"/>
                </a:lnTo>
                <a:lnTo>
                  <a:pt x="81960" y="191475"/>
                </a:lnTo>
                <a:lnTo>
                  <a:pt x="96151" y="190560"/>
                </a:lnTo>
                <a:lnTo>
                  <a:pt x="109015" y="187817"/>
                </a:lnTo>
                <a:lnTo>
                  <a:pt x="120593" y="183245"/>
                </a:lnTo>
                <a:lnTo>
                  <a:pt x="130926" y="176844"/>
                </a:lnTo>
                <a:lnTo>
                  <a:pt x="137925" y="170535"/>
                </a:lnTo>
                <a:lnTo>
                  <a:pt x="84764" y="170535"/>
                </a:lnTo>
                <a:lnTo>
                  <a:pt x="70692" y="169274"/>
                </a:lnTo>
                <a:lnTo>
                  <a:pt x="34771" y="142007"/>
                </a:lnTo>
                <a:lnTo>
                  <a:pt x="24780" y="98023"/>
                </a:lnTo>
                <a:lnTo>
                  <a:pt x="25464" y="83329"/>
                </a:lnTo>
                <a:lnTo>
                  <a:pt x="41940" y="39989"/>
                </a:lnTo>
                <a:lnTo>
                  <a:pt x="84764" y="20970"/>
                </a:lnTo>
                <a:lnTo>
                  <a:pt x="141695" y="20970"/>
                </a:lnTo>
                <a:lnTo>
                  <a:pt x="139171" y="18044"/>
                </a:lnTo>
                <a:lnTo>
                  <a:pt x="130584" y="11439"/>
                </a:lnTo>
                <a:lnTo>
                  <a:pt x="120845" y="6373"/>
                </a:lnTo>
                <a:lnTo>
                  <a:pt x="109959" y="2805"/>
                </a:lnTo>
                <a:lnTo>
                  <a:pt x="97931" y="694"/>
                </a:lnTo>
                <a:lnTo>
                  <a:pt x="84764" y="0"/>
                </a:lnTo>
                <a:close/>
              </a:path>
              <a:path w="162559" h="191769">
                <a:moveTo>
                  <a:pt x="162031" y="119999"/>
                </a:moveTo>
                <a:lnTo>
                  <a:pt x="137251" y="119999"/>
                </a:lnTo>
                <a:lnTo>
                  <a:pt x="135487" y="128794"/>
                </a:lnTo>
                <a:lnTo>
                  <a:pt x="133087" y="136588"/>
                </a:lnTo>
                <a:lnTo>
                  <a:pt x="97640" y="169136"/>
                </a:lnTo>
                <a:lnTo>
                  <a:pt x="84764" y="170535"/>
                </a:lnTo>
                <a:lnTo>
                  <a:pt x="137925" y="170535"/>
                </a:lnTo>
                <a:lnTo>
                  <a:pt x="159816" y="131092"/>
                </a:lnTo>
                <a:lnTo>
                  <a:pt x="162031" y="119999"/>
                </a:lnTo>
                <a:close/>
              </a:path>
              <a:path w="162559" h="191769">
                <a:moveTo>
                  <a:pt x="141695" y="20970"/>
                </a:moveTo>
                <a:lnTo>
                  <a:pt x="84764" y="20970"/>
                </a:lnTo>
                <a:lnTo>
                  <a:pt x="95485" y="21668"/>
                </a:lnTo>
                <a:lnTo>
                  <a:pt x="104782" y="23698"/>
                </a:lnTo>
                <a:lnTo>
                  <a:pt x="133594" y="50840"/>
                </a:lnTo>
                <a:lnTo>
                  <a:pt x="136245" y="59039"/>
                </a:lnTo>
                <a:lnTo>
                  <a:pt x="160111" y="59039"/>
                </a:lnTo>
                <a:lnTo>
                  <a:pt x="157774" y="47953"/>
                </a:lnTo>
                <a:lnTo>
                  <a:pt x="153550" y="37490"/>
                </a:lnTo>
                <a:lnTo>
                  <a:pt x="147372" y="27552"/>
                </a:lnTo>
                <a:lnTo>
                  <a:pt x="141695" y="209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297887" y="1748089"/>
            <a:ext cx="177800" cy="192405"/>
          </a:xfrm>
          <a:custGeom>
            <a:avLst/>
            <a:gdLst/>
            <a:ahLst/>
            <a:cxnLst/>
            <a:rect l="l" t="t" r="r" b="b"/>
            <a:pathLst>
              <a:path w="177800" h="192405">
                <a:moveTo>
                  <a:pt x="87690" y="0"/>
                </a:moveTo>
                <a:lnTo>
                  <a:pt x="42334" y="11009"/>
                </a:lnTo>
                <a:lnTo>
                  <a:pt x="12502" y="42592"/>
                </a:lnTo>
                <a:lnTo>
                  <a:pt x="482" y="85075"/>
                </a:lnTo>
                <a:lnTo>
                  <a:pt x="0" y="97139"/>
                </a:lnTo>
                <a:lnTo>
                  <a:pt x="564" y="110153"/>
                </a:lnTo>
                <a:lnTo>
                  <a:pt x="14474" y="155348"/>
                </a:lnTo>
                <a:lnTo>
                  <a:pt x="49712" y="185348"/>
                </a:lnTo>
                <a:lnTo>
                  <a:pt x="87690" y="192359"/>
                </a:lnTo>
                <a:lnTo>
                  <a:pt x="99964" y="191722"/>
                </a:lnTo>
                <a:lnTo>
                  <a:pt x="140880" y="176383"/>
                </a:lnTo>
                <a:lnTo>
                  <a:pt x="147678" y="170535"/>
                </a:lnTo>
                <a:lnTo>
                  <a:pt x="90617" y="170535"/>
                </a:lnTo>
                <a:lnTo>
                  <a:pt x="77577" y="169721"/>
                </a:lnTo>
                <a:lnTo>
                  <a:pt x="40020" y="149565"/>
                </a:lnTo>
                <a:lnTo>
                  <a:pt x="25449" y="110204"/>
                </a:lnTo>
                <a:lnTo>
                  <a:pt x="24780" y="98023"/>
                </a:lnTo>
                <a:lnTo>
                  <a:pt x="25572" y="83858"/>
                </a:lnTo>
                <a:lnTo>
                  <a:pt x="42946" y="40904"/>
                </a:lnTo>
                <a:lnTo>
                  <a:pt x="89580" y="21854"/>
                </a:lnTo>
                <a:lnTo>
                  <a:pt x="151452" y="21854"/>
                </a:lnTo>
                <a:lnTo>
                  <a:pt x="144086" y="15666"/>
                </a:lnTo>
                <a:lnTo>
                  <a:pt x="134929" y="10063"/>
                </a:lnTo>
                <a:lnTo>
                  <a:pt x="124716" y="5681"/>
                </a:lnTo>
                <a:lnTo>
                  <a:pt x="113443" y="2534"/>
                </a:lnTo>
                <a:lnTo>
                  <a:pt x="101103" y="635"/>
                </a:lnTo>
                <a:lnTo>
                  <a:pt x="87690" y="0"/>
                </a:lnTo>
                <a:close/>
              </a:path>
              <a:path w="177800" h="192405">
                <a:moveTo>
                  <a:pt x="151452" y="21854"/>
                </a:moveTo>
                <a:lnTo>
                  <a:pt x="89580" y="21854"/>
                </a:lnTo>
                <a:lnTo>
                  <a:pt x="103195" y="23094"/>
                </a:lnTo>
                <a:lnTo>
                  <a:pt x="115401" y="26750"/>
                </a:lnTo>
                <a:lnTo>
                  <a:pt x="146461" y="58782"/>
                </a:lnTo>
                <a:lnTo>
                  <a:pt x="152643" y="93329"/>
                </a:lnTo>
                <a:lnTo>
                  <a:pt x="152056" y="105115"/>
                </a:lnTo>
                <a:lnTo>
                  <a:pt x="137373" y="146669"/>
                </a:lnTo>
                <a:lnTo>
                  <a:pt x="103005" y="169613"/>
                </a:lnTo>
                <a:lnTo>
                  <a:pt x="90617" y="170535"/>
                </a:lnTo>
                <a:lnTo>
                  <a:pt x="147678" y="170535"/>
                </a:lnTo>
                <a:lnTo>
                  <a:pt x="172276" y="130237"/>
                </a:lnTo>
                <a:lnTo>
                  <a:pt x="177424" y="92323"/>
                </a:lnTo>
                <a:lnTo>
                  <a:pt x="176728" y="77924"/>
                </a:lnTo>
                <a:lnTo>
                  <a:pt x="165922" y="40724"/>
                </a:lnTo>
                <a:lnTo>
                  <a:pt x="152193" y="22476"/>
                </a:lnTo>
                <a:lnTo>
                  <a:pt x="151452" y="218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490551" y="1849922"/>
            <a:ext cx="98425" cy="142240"/>
          </a:xfrm>
          <a:custGeom>
            <a:avLst/>
            <a:gdLst/>
            <a:ahLst/>
            <a:cxnLst/>
            <a:rect l="l" t="t" r="r" b="b"/>
            <a:pathLst>
              <a:path w="98425" h="142239">
                <a:moveTo>
                  <a:pt x="88820" y="16276"/>
                </a:moveTo>
                <a:lnTo>
                  <a:pt x="59100" y="16276"/>
                </a:lnTo>
                <a:lnTo>
                  <a:pt x="65714" y="19171"/>
                </a:lnTo>
                <a:lnTo>
                  <a:pt x="70561" y="23865"/>
                </a:lnTo>
                <a:lnTo>
                  <a:pt x="75255" y="28712"/>
                </a:lnTo>
                <a:lnTo>
                  <a:pt x="78181" y="35295"/>
                </a:lnTo>
                <a:lnTo>
                  <a:pt x="78181" y="50535"/>
                </a:lnTo>
                <a:lnTo>
                  <a:pt x="52364" y="74401"/>
                </a:lnTo>
                <a:lnTo>
                  <a:pt x="33314" y="85831"/>
                </a:lnTo>
                <a:lnTo>
                  <a:pt x="4534" y="116926"/>
                </a:lnTo>
                <a:lnTo>
                  <a:pt x="0" y="141945"/>
                </a:lnTo>
                <a:lnTo>
                  <a:pt x="97231" y="141945"/>
                </a:lnTo>
                <a:lnTo>
                  <a:pt x="97231" y="124815"/>
                </a:lnTo>
                <a:lnTo>
                  <a:pt x="19964" y="124815"/>
                </a:lnTo>
                <a:lnTo>
                  <a:pt x="21854" y="118201"/>
                </a:lnTo>
                <a:lnTo>
                  <a:pt x="25694" y="111495"/>
                </a:lnTo>
                <a:lnTo>
                  <a:pt x="32400" y="105765"/>
                </a:lnTo>
                <a:lnTo>
                  <a:pt x="36240" y="102961"/>
                </a:lnTo>
                <a:lnTo>
                  <a:pt x="40934" y="99151"/>
                </a:lnTo>
                <a:lnTo>
                  <a:pt x="47670" y="95341"/>
                </a:lnTo>
                <a:lnTo>
                  <a:pt x="61020" y="88635"/>
                </a:lnTo>
                <a:lnTo>
                  <a:pt x="69406" y="83846"/>
                </a:lnTo>
                <a:lnTo>
                  <a:pt x="97262" y="50259"/>
                </a:lnTo>
                <a:lnTo>
                  <a:pt x="98115" y="42031"/>
                </a:lnTo>
                <a:lnTo>
                  <a:pt x="97400" y="34316"/>
                </a:lnTo>
                <a:lnTo>
                  <a:pt x="95257" y="26986"/>
                </a:lnTo>
                <a:lnTo>
                  <a:pt x="91685" y="20039"/>
                </a:lnTo>
                <a:lnTo>
                  <a:pt x="88820" y="16276"/>
                </a:lnTo>
                <a:close/>
              </a:path>
              <a:path w="98425" h="142239">
                <a:moveTo>
                  <a:pt x="51480" y="0"/>
                </a:moveTo>
                <a:lnTo>
                  <a:pt x="10424" y="20086"/>
                </a:lnTo>
                <a:lnTo>
                  <a:pt x="3840" y="50535"/>
                </a:lnTo>
                <a:lnTo>
                  <a:pt x="21854" y="50535"/>
                </a:lnTo>
                <a:lnTo>
                  <a:pt x="21854" y="42031"/>
                </a:lnTo>
                <a:lnTo>
                  <a:pt x="22890" y="35295"/>
                </a:lnTo>
                <a:lnTo>
                  <a:pt x="51480" y="16276"/>
                </a:lnTo>
                <a:lnTo>
                  <a:pt x="88820" y="16276"/>
                </a:lnTo>
                <a:lnTo>
                  <a:pt x="86685" y="13472"/>
                </a:lnTo>
                <a:lnTo>
                  <a:pt x="80237" y="7728"/>
                </a:lnTo>
                <a:lnTo>
                  <a:pt x="72271" y="3501"/>
                </a:lnTo>
                <a:lnTo>
                  <a:pt x="62712" y="892"/>
                </a:lnTo>
                <a:lnTo>
                  <a:pt x="514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608752" y="1748089"/>
            <a:ext cx="162560" cy="191770"/>
          </a:xfrm>
          <a:custGeom>
            <a:avLst/>
            <a:gdLst/>
            <a:ahLst/>
            <a:cxnLst/>
            <a:rect l="l" t="t" r="r" b="b"/>
            <a:pathLst>
              <a:path w="162559" h="191769">
                <a:moveTo>
                  <a:pt x="84795" y="0"/>
                </a:moveTo>
                <a:lnTo>
                  <a:pt x="38370" y="12404"/>
                </a:lnTo>
                <a:lnTo>
                  <a:pt x="9153" y="46339"/>
                </a:lnTo>
                <a:lnTo>
                  <a:pt x="0" y="94213"/>
                </a:lnTo>
                <a:lnTo>
                  <a:pt x="581" y="108760"/>
                </a:lnTo>
                <a:lnTo>
                  <a:pt x="14224" y="155602"/>
                </a:lnTo>
                <a:lnTo>
                  <a:pt x="46981" y="184898"/>
                </a:lnTo>
                <a:lnTo>
                  <a:pt x="81991" y="191475"/>
                </a:lnTo>
                <a:lnTo>
                  <a:pt x="95782" y="190560"/>
                </a:lnTo>
                <a:lnTo>
                  <a:pt x="108595" y="187817"/>
                </a:lnTo>
                <a:lnTo>
                  <a:pt x="120332" y="183245"/>
                </a:lnTo>
                <a:lnTo>
                  <a:pt x="130892" y="176844"/>
                </a:lnTo>
                <a:lnTo>
                  <a:pt x="138011" y="170535"/>
                </a:lnTo>
                <a:lnTo>
                  <a:pt x="84795" y="170535"/>
                </a:lnTo>
                <a:lnTo>
                  <a:pt x="70718" y="169274"/>
                </a:lnTo>
                <a:lnTo>
                  <a:pt x="34401" y="142007"/>
                </a:lnTo>
                <a:lnTo>
                  <a:pt x="24780" y="98023"/>
                </a:lnTo>
                <a:lnTo>
                  <a:pt x="25467" y="83329"/>
                </a:lnTo>
                <a:lnTo>
                  <a:pt x="41940" y="39989"/>
                </a:lnTo>
                <a:lnTo>
                  <a:pt x="84795" y="20970"/>
                </a:lnTo>
                <a:lnTo>
                  <a:pt x="140989" y="20970"/>
                </a:lnTo>
                <a:lnTo>
                  <a:pt x="138287" y="18044"/>
                </a:lnTo>
                <a:lnTo>
                  <a:pt x="130132" y="11439"/>
                </a:lnTo>
                <a:lnTo>
                  <a:pt x="120656" y="6373"/>
                </a:lnTo>
                <a:lnTo>
                  <a:pt x="109909" y="2805"/>
                </a:lnTo>
                <a:lnTo>
                  <a:pt x="97940" y="694"/>
                </a:lnTo>
                <a:lnTo>
                  <a:pt x="84795" y="0"/>
                </a:lnTo>
                <a:close/>
              </a:path>
              <a:path w="162559" h="191769">
                <a:moveTo>
                  <a:pt x="162062" y="119999"/>
                </a:moveTo>
                <a:lnTo>
                  <a:pt x="137281" y="119999"/>
                </a:lnTo>
                <a:lnTo>
                  <a:pt x="135486" y="128794"/>
                </a:lnTo>
                <a:lnTo>
                  <a:pt x="132980" y="136588"/>
                </a:lnTo>
                <a:lnTo>
                  <a:pt x="97527" y="169136"/>
                </a:lnTo>
                <a:lnTo>
                  <a:pt x="84795" y="170535"/>
                </a:lnTo>
                <a:lnTo>
                  <a:pt x="138011" y="170535"/>
                </a:lnTo>
                <a:lnTo>
                  <a:pt x="159894" y="131092"/>
                </a:lnTo>
                <a:lnTo>
                  <a:pt x="162062" y="119999"/>
                </a:lnTo>
                <a:close/>
              </a:path>
              <a:path w="162559" h="191769">
                <a:moveTo>
                  <a:pt x="140989" y="20970"/>
                </a:moveTo>
                <a:lnTo>
                  <a:pt x="84795" y="20970"/>
                </a:lnTo>
                <a:lnTo>
                  <a:pt x="95510" y="21668"/>
                </a:lnTo>
                <a:lnTo>
                  <a:pt x="104797" y="23698"/>
                </a:lnTo>
                <a:lnTo>
                  <a:pt x="133225" y="50840"/>
                </a:lnTo>
                <a:lnTo>
                  <a:pt x="135361" y="59039"/>
                </a:lnTo>
                <a:lnTo>
                  <a:pt x="160141" y="59039"/>
                </a:lnTo>
                <a:lnTo>
                  <a:pt x="157807" y="47953"/>
                </a:lnTo>
                <a:lnTo>
                  <a:pt x="153512" y="37490"/>
                </a:lnTo>
                <a:lnTo>
                  <a:pt x="147068" y="27552"/>
                </a:lnTo>
                <a:lnTo>
                  <a:pt x="140989" y="209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812801" y="1850389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5089"/>
                </a:lnTo>
              </a:path>
            </a:pathLst>
          </a:custGeom>
          <a:ln w="24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800410" y="1838960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5">
                <a:moveTo>
                  <a:pt x="0" y="0"/>
                </a:moveTo>
                <a:lnTo>
                  <a:pt x="144901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812801" y="1752600"/>
            <a:ext cx="0" cy="74930"/>
          </a:xfrm>
          <a:custGeom>
            <a:avLst/>
            <a:gdLst/>
            <a:ahLst/>
            <a:cxnLst/>
            <a:rect l="l" t="t" r="r" b="b"/>
            <a:pathLst>
              <a:path h="74930">
                <a:moveTo>
                  <a:pt x="0" y="0"/>
                </a:moveTo>
                <a:lnTo>
                  <a:pt x="0" y="74929"/>
                </a:lnTo>
              </a:path>
            </a:pathLst>
          </a:custGeom>
          <a:ln w="24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932922" y="1849922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5831"/>
                </a:lnTo>
              </a:path>
            </a:pathLst>
          </a:custGeom>
          <a:ln w="24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932922" y="1752813"/>
            <a:ext cx="0" cy="75565"/>
          </a:xfrm>
          <a:custGeom>
            <a:avLst/>
            <a:gdLst/>
            <a:ahLst/>
            <a:cxnLst/>
            <a:rect l="l" t="t" r="r" b="b"/>
            <a:pathLst>
              <a:path h="75564">
                <a:moveTo>
                  <a:pt x="0" y="0"/>
                </a:moveTo>
                <a:lnTo>
                  <a:pt x="0" y="75285"/>
                </a:lnTo>
              </a:path>
            </a:pathLst>
          </a:custGeom>
          <a:ln w="24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968172" y="1849922"/>
            <a:ext cx="99695" cy="146050"/>
          </a:xfrm>
          <a:custGeom>
            <a:avLst/>
            <a:gdLst/>
            <a:ahLst/>
            <a:cxnLst/>
            <a:rect l="l" t="t" r="r" b="b"/>
            <a:pathLst>
              <a:path w="99695" h="146050">
                <a:moveTo>
                  <a:pt x="18074" y="98145"/>
                </a:moveTo>
                <a:lnTo>
                  <a:pt x="0" y="98145"/>
                </a:lnTo>
                <a:lnTo>
                  <a:pt x="714" y="107780"/>
                </a:lnTo>
                <a:lnTo>
                  <a:pt x="25988" y="142219"/>
                </a:lnTo>
                <a:lnTo>
                  <a:pt x="47670" y="145755"/>
                </a:lnTo>
                <a:lnTo>
                  <a:pt x="59102" y="144887"/>
                </a:lnTo>
                <a:lnTo>
                  <a:pt x="69216" y="142330"/>
                </a:lnTo>
                <a:lnTo>
                  <a:pt x="78090" y="138155"/>
                </a:lnTo>
                <a:lnTo>
                  <a:pt x="85801" y="132435"/>
                </a:lnTo>
                <a:lnTo>
                  <a:pt x="88155" y="129631"/>
                </a:lnTo>
                <a:lnTo>
                  <a:pt x="48554" y="129631"/>
                </a:lnTo>
                <a:lnTo>
                  <a:pt x="40169" y="128917"/>
                </a:lnTo>
                <a:lnTo>
                  <a:pt x="19080" y="107685"/>
                </a:lnTo>
                <a:lnTo>
                  <a:pt x="18074" y="98145"/>
                </a:lnTo>
                <a:close/>
              </a:path>
              <a:path w="99695" h="146050">
                <a:moveTo>
                  <a:pt x="87219" y="16276"/>
                </a:moveTo>
                <a:lnTo>
                  <a:pt x="56174" y="16276"/>
                </a:lnTo>
                <a:lnTo>
                  <a:pt x="61904" y="18166"/>
                </a:lnTo>
                <a:lnTo>
                  <a:pt x="67635" y="21976"/>
                </a:lnTo>
                <a:lnTo>
                  <a:pt x="72450" y="25786"/>
                </a:lnTo>
                <a:lnTo>
                  <a:pt x="75255" y="31485"/>
                </a:lnTo>
                <a:lnTo>
                  <a:pt x="75255" y="47731"/>
                </a:lnTo>
                <a:lnTo>
                  <a:pt x="71445" y="54345"/>
                </a:lnTo>
                <a:lnTo>
                  <a:pt x="63825" y="58155"/>
                </a:lnTo>
                <a:lnTo>
                  <a:pt x="59131" y="60076"/>
                </a:lnTo>
                <a:lnTo>
                  <a:pt x="54284" y="61081"/>
                </a:lnTo>
                <a:lnTo>
                  <a:pt x="38160" y="61081"/>
                </a:lnTo>
                <a:lnTo>
                  <a:pt x="38160" y="76321"/>
                </a:lnTo>
                <a:lnTo>
                  <a:pt x="45780" y="76321"/>
                </a:lnTo>
                <a:lnTo>
                  <a:pt x="53231" y="76676"/>
                </a:lnTo>
                <a:lnTo>
                  <a:pt x="80070" y="92445"/>
                </a:lnTo>
                <a:lnTo>
                  <a:pt x="80070" y="110581"/>
                </a:lnTo>
                <a:lnTo>
                  <a:pt x="77175" y="117195"/>
                </a:lnTo>
                <a:lnTo>
                  <a:pt x="71445" y="122011"/>
                </a:lnTo>
                <a:lnTo>
                  <a:pt x="65714" y="126705"/>
                </a:lnTo>
                <a:lnTo>
                  <a:pt x="58094" y="129631"/>
                </a:lnTo>
                <a:lnTo>
                  <a:pt x="88155" y="129631"/>
                </a:lnTo>
                <a:lnTo>
                  <a:pt x="91487" y="125663"/>
                </a:lnTo>
                <a:lnTo>
                  <a:pt x="95676" y="118056"/>
                </a:lnTo>
                <a:lnTo>
                  <a:pt x="98265" y="109547"/>
                </a:lnTo>
                <a:lnTo>
                  <a:pt x="99151" y="100065"/>
                </a:lnTo>
                <a:lnTo>
                  <a:pt x="99151" y="91531"/>
                </a:lnTo>
                <a:lnTo>
                  <a:pt x="75255" y="66781"/>
                </a:lnTo>
                <a:lnTo>
                  <a:pt x="80070" y="64891"/>
                </a:lnTo>
                <a:lnTo>
                  <a:pt x="83880" y="61965"/>
                </a:lnTo>
                <a:lnTo>
                  <a:pt x="86685" y="59161"/>
                </a:lnTo>
                <a:lnTo>
                  <a:pt x="90525" y="53461"/>
                </a:lnTo>
                <a:lnTo>
                  <a:pt x="93421" y="46725"/>
                </a:lnTo>
                <a:lnTo>
                  <a:pt x="93421" y="38221"/>
                </a:lnTo>
                <a:lnTo>
                  <a:pt x="92691" y="29443"/>
                </a:lnTo>
                <a:lnTo>
                  <a:pt x="90437" y="21758"/>
                </a:lnTo>
                <a:lnTo>
                  <a:pt x="87219" y="16276"/>
                </a:lnTo>
                <a:close/>
              </a:path>
              <a:path w="99695" h="146050">
                <a:moveTo>
                  <a:pt x="47670" y="0"/>
                </a:moveTo>
                <a:lnTo>
                  <a:pt x="9540" y="20086"/>
                </a:lnTo>
                <a:lnTo>
                  <a:pt x="3809" y="46725"/>
                </a:lnTo>
                <a:lnTo>
                  <a:pt x="20970" y="46725"/>
                </a:lnTo>
                <a:lnTo>
                  <a:pt x="20970" y="39105"/>
                </a:lnTo>
                <a:lnTo>
                  <a:pt x="22890" y="32522"/>
                </a:lnTo>
                <a:lnTo>
                  <a:pt x="25694" y="28712"/>
                </a:lnTo>
                <a:lnTo>
                  <a:pt x="29428" y="23130"/>
                </a:lnTo>
                <a:lnTo>
                  <a:pt x="34785" y="19259"/>
                </a:lnTo>
                <a:lnTo>
                  <a:pt x="41570" y="17006"/>
                </a:lnTo>
                <a:lnTo>
                  <a:pt x="49590" y="16276"/>
                </a:lnTo>
                <a:lnTo>
                  <a:pt x="87219" y="16276"/>
                </a:lnTo>
                <a:lnTo>
                  <a:pt x="86567" y="15166"/>
                </a:lnTo>
                <a:lnTo>
                  <a:pt x="80985" y="9662"/>
                </a:lnTo>
                <a:lnTo>
                  <a:pt x="74554" y="5735"/>
                </a:lnTo>
                <a:lnTo>
                  <a:pt x="66796" y="2682"/>
                </a:lnTo>
                <a:lnTo>
                  <a:pt x="57805" y="703"/>
                </a:lnTo>
                <a:lnTo>
                  <a:pt x="476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816418" y="1836590"/>
            <a:ext cx="269875" cy="0"/>
          </a:xfrm>
          <a:custGeom>
            <a:avLst/>
            <a:gdLst/>
            <a:ahLst/>
            <a:cxnLst/>
            <a:rect l="l" t="t" r="r" b="b"/>
            <a:pathLst>
              <a:path w="269875">
                <a:moveTo>
                  <a:pt x="0" y="0"/>
                </a:moveTo>
                <a:lnTo>
                  <a:pt x="26985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812615" y="1836603"/>
            <a:ext cx="274955" cy="0"/>
          </a:xfrm>
          <a:custGeom>
            <a:avLst/>
            <a:gdLst/>
            <a:ahLst/>
            <a:cxnLst/>
            <a:rect l="l" t="t" r="r" b="b"/>
            <a:pathLst>
              <a:path w="274954">
                <a:moveTo>
                  <a:pt x="0" y="0"/>
                </a:moveTo>
                <a:lnTo>
                  <a:pt x="274655" y="0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614677" y="2855915"/>
            <a:ext cx="130810" cy="172720"/>
          </a:xfrm>
          <a:custGeom>
            <a:avLst/>
            <a:gdLst/>
            <a:ahLst/>
            <a:cxnLst/>
            <a:rect l="l" t="t" r="r" b="b"/>
            <a:pathLst>
              <a:path w="130810" h="172719">
                <a:moveTo>
                  <a:pt x="20967" y="115153"/>
                </a:moveTo>
                <a:lnTo>
                  <a:pt x="0" y="115153"/>
                </a:lnTo>
                <a:lnTo>
                  <a:pt x="1071" y="127462"/>
                </a:lnTo>
                <a:lnTo>
                  <a:pt x="26618" y="163438"/>
                </a:lnTo>
                <a:lnTo>
                  <a:pt x="64830" y="172272"/>
                </a:lnTo>
                <a:lnTo>
                  <a:pt x="77341" y="171558"/>
                </a:lnTo>
                <a:lnTo>
                  <a:pt x="119355" y="154087"/>
                </a:lnTo>
                <a:lnTo>
                  <a:pt x="119947" y="153253"/>
                </a:lnTo>
                <a:lnTo>
                  <a:pt x="65781" y="153253"/>
                </a:lnTo>
                <a:lnTo>
                  <a:pt x="53123" y="152336"/>
                </a:lnTo>
                <a:lnTo>
                  <a:pt x="20967" y="123779"/>
                </a:lnTo>
                <a:lnTo>
                  <a:pt x="20967" y="115153"/>
                </a:lnTo>
                <a:close/>
              </a:path>
              <a:path w="130810" h="172719">
                <a:moveTo>
                  <a:pt x="63876" y="0"/>
                </a:moveTo>
                <a:lnTo>
                  <a:pt x="20967" y="14203"/>
                </a:lnTo>
                <a:lnTo>
                  <a:pt x="5714" y="50413"/>
                </a:lnTo>
                <a:lnTo>
                  <a:pt x="6624" y="59860"/>
                </a:lnTo>
                <a:lnTo>
                  <a:pt x="41487" y="89063"/>
                </a:lnTo>
                <a:lnTo>
                  <a:pt x="51483" y="91409"/>
                </a:lnTo>
                <a:lnTo>
                  <a:pt x="74365" y="97109"/>
                </a:lnTo>
                <a:lnTo>
                  <a:pt x="108691" y="116159"/>
                </a:lnTo>
                <a:lnTo>
                  <a:pt x="108691" y="125669"/>
                </a:lnTo>
                <a:lnTo>
                  <a:pt x="74365" y="153253"/>
                </a:lnTo>
                <a:lnTo>
                  <a:pt x="119947" y="153253"/>
                </a:lnTo>
                <a:lnTo>
                  <a:pt x="125609" y="145275"/>
                </a:lnTo>
                <a:lnTo>
                  <a:pt x="129362" y="134508"/>
                </a:lnTo>
                <a:lnTo>
                  <a:pt x="130612" y="121889"/>
                </a:lnTo>
                <a:lnTo>
                  <a:pt x="129555" y="111684"/>
                </a:lnTo>
                <a:lnTo>
                  <a:pt x="103807" y="82562"/>
                </a:lnTo>
                <a:lnTo>
                  <a:pt x="65781" y="73243"/>
                </a:lnTo>
                <a:lnTo>
                  <a:pt x="55401" y="70561"/>
                </a:lnTo>
                <a:lnTo>
                  <a:pt x="26694" y="54223"/>
                </a:lnTo>
                <a:lnTo>
                  <a:pt x="26694" y="38983"/>
                </a:lnTo>
                <a:lnTo>
                  <a:pt x="62925" y="19049"/>
                </a:lnTo>
                <a:lnTo>
                  <a:pt x="114757" y="19049"/>
                </a:lnTo>
                <a:lnTo>
                  <a:pt x="107740" y="12313"/>
                </a:lnTo>
                <a:lnTo>
                  <a:pt x="98064" y="6802"/>
                </a:lnTo>
                <a:lnTo>
                  <a:pt x="87589" y="2967"/>
                </a:lnTo>
                <a:lnTo>
                  <a:pt x="76223" y="728"/>
                </a:lnTo>
                <a:lnTo>
                  <a:pt x="63876" y="0"/>
                </a:lnTo>
                <a:close/>
              </a:path>
              <a:path w="130810" h="172719">
                <a:moveTo>
                  <a:pt x="114757" y="19049"/>
                </a:moveTo>
                <a:lnTo>
                  <a:pt x="62925" y="19049"/>
                </a:lnTo>
                <a:lnTo>
                  <a:pt x="74185" y="19918"/>
                </a:lnTo>
                <a:lnTo>
                  <a:pt x="83659" y="22475"/>
                </a:lnTo>
                <a:lnTo>
                  <a:pt x="104881" y="52303"/>
                </a:lnTo>
                <a:lnTo>
                  <a:pt x="125848" y="52303"/>
                </a:lnTo>
                <a:lnTo>
                  <a:pt x="124628" y="39655"/>
                </a:lnTo>
                <a:lnTo>
                  <a:pt x="121085" y="28776"/>
                </a:lnTo>
                <a:lnTo>
                  <a:pt x="115397" y="19663"/>
                </a:lnTo>
                <a:lnTo>
                  <a:pt x="114757" y="190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762457" y="2900598"/>
            <a:ext cx="111760" cy="127000"/>
          </a:xfrm>
          <a:custGeom>
            <a:avLst/>
            <a:gdLst/>
            <a:ahLst/>
            <a:cxnLst/>
            <a:rect l="l" t="t" r="r" b="b"/>
            <a:pathLst>
              <a:path w="111760" h="127000">
                <a:moveTo>
                  <a:pt x="56247" y="0"/>
                </a:moveTo>
                <a:lnTo>
                  <a:pt x="15252" y="18166"/>
                </a:lnTo>
                <a:lnTo>
                  <a:pt x="0" y="65775"/>
                </a:lnTo>
                <a:lnTo>
                  <a:pt x="908" y="79174"/>
                </a:lnTo>
                <a:lnTo>
                  <a:pt x="22970" y="117819"/>
                </a:lnTo>
                <a:lnTo>
                  <a:pt x="54342" y="126705"/>
                </a:lnTo>
                <a:lnTo>
                  <a:pt x="67746" y="125620"/>
                </a:lnTo>
                <a:lnTo>
                  <a:pt x="79368" y="122300"/>
                </a:lnTo>
                <a:lnTo>
                  <a:pt x="89204" y="116649"/>
                </a:lnTo>
                <a:lnTo>
                  <a:pt x="96250" y="109575"/>
                </a:lnTo>
                <a:lnTo>
                  <a:pt x="55293" y="109575"/>
                </a:lnTo>
                <a:lnTo>
                  <a:pt x="47250" y="108845"/>
                </a:lnTo>
                <a:lnTo>
                  <a:pt x="21515" y="74671"/>
                </a:lnTo>
                <a:lnTo>
                  <a:pt x="20979" y="65775"/>
                </a:lnTo>
                <a:lnTo>
                  <a:pt x="21515" y="56123"/>
                </a:lnTo>
                <a:lnTo>
                  <a:pt x="40401" y="21591"/>
                </a:lnTo>
                <a:lnTo>
                  <a:pt x="56247" y="18166"/>
                </a:lnTo>
                <a:lnTo>
                  <a:pt x="97662" y="18166"/>
                </a:lnTo>
                <a:lnTo>
                  <a:pt x="95347" y="15239"/>
                </a:lnTo>
                <a:lnTo>
                  <a:pt x="86956" y="8846"/>
                </a:lnTo>
                <a:lnTo>
                  <a:pt x="77581" y="4053"/>
                </a:lnTo>
                <a:lnTo>
                  <a:pt x="67315" y="1043"/>
                </a:lnTo>
                <a:lnTo>
                  <a:pt x="56247" y="0"/>
                </a:lnTo>
                <a:close/>
              </a:path>
              <a:path w="111760" h="127000">
                <a:moveTo>
                  <a:pt x="97662" y="18166"/>
                </a:moveTo>
                <a:lnTo>
                  <a:pt x="56247" y="18166"/>
                </a:lnTo>
                <a:lnTo>
                  <a:pt x="65542" y="19078"/>
                </a:lnTo>
                <a:lnTo>
                  <a:pt x="73408" y="21941"/>
                </a:lnTo>
                <a:lnTo>
                  <a:pt x="90571" y="60959"/>
                </a:lnTo>
                <a:lnTo>
                  <a:pt x="90050" y="70093"/>
                </a:lnTo>
                <a:lnTo>
                  <a:pt x="72337" y="105975"/>
                </a:lnTo>
                <a:lnTo>
                  <a:pt x="55293" y="109575"/>
                </a:lnTo>
                <a:lnTo>
                  <a:pt x="96250" y="109575"/>
                </a:lnTo>
                <a:lnTo>
                  <a:pt x="111550" y="60959"/>
                </a:lnTo>
                <a:lnTo>
                  <a:pt x="110492" y="46876"/>
                </a:lnTo>
                <a:lnTo>
                  <a:pt x="107377" y="34568"/>
                </a:lnTo>
                <a:lnTo>
                  <a:pt x="102298" y="24025"/>
                </a:lnTo>
                <a:lnTo>
                  <a:pt x="97662" y="181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907851" y="2859725"/>
            <a:ext cx="0" cy="163830"/>
          </a:xfrm>
          <a:custGeom>
            <a:avLst/>
            <a:gdLst/>
            <a:ahLst/>
            <a:cxnLst/>
            <a:rect l="l" t="t" r="r" b="b"/>
            <a:pathLst>
              <a:path h="163830">
                <a:moveTo>
                  <a:pt x="0" y="0"/>
                </a:moveTo>
                <a:lnTo>
                  <a:pt x="0" y="163769"/>
                </a:lnTo>
              </a:path>
            </a:pathLst>
          </a:custGeom>
          <a:ln w="200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934074" y="2904408"/>
            <a:ext cx="111125" cy="119380"/>
          </a:xfrm>
          <a:custGeom>
            <a:avLst/>
            <a:gdLst/>
            <a:ahLst/>
            <a:cxnLst/>
            <a:rect l="l" t="t" r="r" b="b"/>
            <a:pathLst>
              <a:path w="111125" h="119380">
                <a:moveTo>
                  <a:pt x="23823" y="0"/>
                </a:moveTo>
                <a:lnTo>
                  <a:pt x="0" y="0"/>
                </a:lnTo>
                <a:lnTo>
                  <a:pt x="43863" y="119085"/>
                </a:lnTo>
                <a:lnTo>
                  <a:pt x="65781" y="119085"/>
                </a:lnTo>
                <a:lnTo>
                  <a:pt x="74040" y="97139"/>
                </a:lnTo>
                <a:lnTo>
                  <a:pt x="55293" y="97139"/>
                </a:lnTo>
                <a:lnTo>
                  <a:pt x="23823" y="0"/>
                </a:lnTo>
                <a:close/>
              </a:path>
              <a:path w="111125" h="119380">
                <a:moveTo>
                  <a:pt x="110596" y="0"/>
                </a:moveTo>
                <a:lnTo>
                  <a:pt x="88654" y="0"/>
                </a:lnTo>
                <a:lnTo>
                  <a:pt x="55293" y="97139"/>
                </a:lnTo>
                <a:lnTo>
                  <a:pt x="74040" y="97139"/>
                </a:lnTo>
                <a:lnTo>
                  <a:pt x="1105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056113" y="2901604"/>
            <a:ext cx="109220" cy="125730"/>
          </a:xfrm>
          <a:custGeom>
            <a:avLst/>
            <a:gdLst/>
            <a:ahLst/>
            <a:cxnLst/>
            <a:rect l="l" t="t" r="r" b="b"/>
            <a:pathLst>
              <a:path w="109219" h="125730">
                <a:moveTo>
                  <a:pt x="63876" y="0"/>
                </a:moveTo>
                <a:lnTo>
                  <a:pt x="56244" y="0"/>
                </a:lnTo>
                <a:lnTo>
                  <a:pt x="44069" y="1087"/>
                </a:lnTo>
                <a:lnTo>
                  <a:pt x="8444" y="27488"/>
                </a:lnTo>
                <a:lnTo>
                  <a:pt x="0" y="64769"/>
                </a:lnTo>
                <a:lnTo>
                  <a:pt x="908" y="78309"/>
                </a:lnTo>
                <a:lnTo>
                  <a:pt x="23470" y="116814"/>
                </a:lnTo>
                <a:lnTo>
                  <a:pt x="52422" y="125699"/>
                </a:lnTo>
                <a:lnTo>
                  <a:pt x="63876" y="125699"/>
                </a:lnTo>
                <a:lnTo>
                  <a:pt x="68640" y="123809"/>
                </a:lnTo>
                <a:lnTo>
                  <a:pt x="75434" y="122015"/>
                </a:lnTo>
                <a:lnTo>
                  <a:pt x="81511" y="119512"/>
                </a:lnTo>
                <a:lnTo>
                  <a:pt x="86873" y="116300"/>
                </a:lnTo>
                <a:lnTo>
                  <a:pt x="91522" y="112379"/>
                </a:lnTo>
                <a:lnTo>
                  <a:pt x="95332" y="108569"/>
                </a:lnTo>
                <a:lnTo>
                  <a:pt x="54327" y="108569"/>
                </a:lnTo>
                <a:lnTo>
                  <a:pt x="46432" y="107869"/>
                </a:lnTo>
                <a:lnTo>
                  <a:pt x="21503" y="77303"/>
                </a:lnTo>
                <a:lnTo>
                  <a:pt x="20967" y="68579"/>
                </a:lnTo>
                <a:lnTo>
                  <a:pt x="108679" y="68579"/>
                </a:lnTo>
                <a:lnTo>
                  <a:pt x="108515" y="60406"/>
                </a:lnTo>
                <a:lnTo>
                  <a:pt x="108083" y="53206"/>
                </a:lnTo>
                <a:lnTo>
                  <a:pt x="107993" y="52334"/>
                </a:lnTo>
                <a:lnTo>
                  <a:pt x="21921" y="52334"/>
                </a:lnTo>
                <a:lnTo>
                  <a:pt x="22471" y="45384"/>
                </a:lnTo>
                <a:lnTo>
                  <a:pt x="45756" y="17160"/>
                </a:lnTo>
                <a:lnTo>
                  <a:pt x="95487" y="17160"/>
                </a:lnTo>
                <a:lnTo>
                  <a:pt x="94381" y="15239"/>
                </a:lnTo>
                <a:lnTo>
                  <a:pt x="88654" y="10424"/>
                </a:lnTo>
                <a:lnTo>
                  <a:pt x="80083" y="5730"/>
                </a:lnTo>
                <a:lnTo>
                  <a:pt x="72450" y="1920"/>
                </a:lnTo>
                <a:lnTo>
                  <a:pt x="63876" y="0"/>
                </a:lnTo>
                <a:close/>
              </a:path>
              <a:path w="109219" h="125730">
                <a:moveTo>
                  <a:pt x="106762" y="84703"/>
                </a:moveTo>
                <a:lnTo>
                  <a:pt x="86749" y="84703"/>
                </a:lnTo>
                <a:lnTo>
                  <a:pt x="85798" y="89519"/>
                </a:lnTo>
                <a:lnTo>
                  <a:pt x="82939" y="94213"/>
                </a:lnTo>
                <a:lnTo>
                  <a:pt x="79129" y="98023"/>
                </a:lnTo>
                <a:lnTo>
                  <a:pt x="74314" y="102886"/>
                </a:lnTo>
                <a:lnTo>
                  <a:pt x="68519" y="106154"/>
                </a:lnTo>
                <a:lnTo>
                  <a:pt x="61828" y="107993"/>
                </a:lnTo>
                <a:lnTo>
                  <a:pt x="54327" y="108569"/>
                </a:lnTo>
                <a:lnTo>
                  <a:pt x="95332" y="108569"/>
                </a:lnTo>
                <a:lnTo>
                  <a:pt x="98191" y="104759"/>
                </a:lnTo>
                <a:lnTo>
                  <a:pt x="101047" y="99029"/>
                </a:lnTo>
                <a:lnTo>
                  <a:pt x="104857" y="93329"/>
                </a:lnTo>
                <a:lnTo>
                  <a:pt x="105811" y="88513"/>
                </a:lnTo>
                <a:lnTo>
                  <a:pt x="106762" y="84703"/>
                </a:lnTo>
                <a:close/>
              </a:path>
              <a:path w="109219" h="125730">
                <a:moveTo>
                  <a:pt x="95487" y="17160"/>
                </a:moveTo>
                <a:lnTo>
                  <a:pt x="54327" y="17160"/>
                </a:lnTo>
                <a:lnTo>
                  <a:pt x="63481" y="18057"/>
                </a:lnTo>
                <a:lnTo>
                  <a:pt x="71024" y="20821"/>
                </a:lnTo>
                <a:lnTo>
                  <a:pt x="87703" y="52334"/>
                </a:lnTo>
                <a:lnTo>
                  <a:pt x="107993" y="52334"/>
                </a:lnTo>
                <a:lnTo>
                  <a:pt x="98191" y="21854"/>
                </a:lnTo>
                <a:lnTo>
                  <a:pt x="95487" y="17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188631" y="2901604"/>
            <a:ext cx="97790" cy="121920"/>
          </a:xfrm>
          <a:custGeom>
            <a:avLst/>
            <a:gdLst/>
            <a:ahLst/>
            <a:cxnLst/>
            <a:rect l="l" t="t" r="r" b="b"/>
            <a:pathLst>
              <a:path w="97789" h="121919">
                <a:moveTo>
                  <a:pt x="19062" y="2804"/>
                </a:moveTo>
                <a:lnTo>
                  <a:pt x="0" y="2804"/>
                </a:lnTo>
                <a:lnTo>
                  <a:pt x="0" y="121889"/>
                </a:lnTo>
                <a:lnTo>
                  <a:pt x="20013" y="121889"/>
                </a:lnTo>
                <a:lnTo>
                  <a:pt x="20013" y="51419"/>
                </a:lnTo>
                <a:lnTo>
                  <a:pt x="20979" y="45719"/>
                </a:lnTo>
                <a:lnTo>
                  <a:pt x="21930" y="41909"/>
                </a:lnTo>
                <a:lnTo>
                  <a:pt x="22884" y="37094"/>
                </a:lnTo>
                <a:lnTo>
                  <a:pt x="24789" y="33284"/>
                </a:lnTo>
                <a:lnTo>
                  <a:pt x="28599" y="29474"/>
                </a:lnTo>
                <a:lnTo>
                  <a:pt x="32409" y="24780"/>
                </a:lnTo>
                <a:lnTo>
                  <a:pt x="37182" y="20970"/>
                </a:lnTo>
                <a:lnTo>
                  <a:pt x="42897" y="19933"/>
                </a:lnTo>
                <a:lnTo>
                  <a:pt x="19062" y="19933"/>
                </a:lnTo>
                <a:lnTo>
                  <a:pt x="19062" y="2804"/>
                </a:lnTo>
                <a:close/>
              </a:path>
              <a:path w="97789" h="121919">
                <a:moveTo>
                  <a:pt x="92476" y="18044"/>
                </a:moveTo>
                <a:lnTo>
                  <a:pt x="63876" y="18044"/>
                </a:lnTo>
                <a:lnTo>
                  <a:pt x="70555" y="21854"/>
                </a:lnTo>
                <a:lnTo>
                  <a:pt x="73414" y="29474"/>
                </a:lnTo>
                <a:lnTo>
                  <a:pt x="76270" y="33284"/>
                </a:lnTo>
                <a:lnTo>
                  <a:pt x="77224" y="39989"/>
                </a:lnTo>
                <a:lnTo>
                  <a:pt x="77224" y="121889"/>
                </a:lnTo>
                <a:lnTo>
                  <a:pt x="97237" y="121889"/>
                </a:lnTo>
                <a:lnTo>
                  <a:pt x="97237" y="45719"/>
                </a:lnTo>
                <a:lnTo>
                  <a:pt x="96895" y="36950"/>
                </a:lnTo>
                <a:lnTo>
                  <a:pt x="95927" y="29356"/>
                </a:lnTo>
                <a:lnTo>
                  <a:pt x="94425" y="23024"/>
                </a:lnTo>
                <a:lnTo>
                  <a:pt x="92476" y="18044"/>
                </a:lnTo>
                <a:close/>
              </a:path>
              <a:path w="97789" h="121919">
                <a:moveTo>
                  <a:pt x="58161" y="0"/>
                </a:moveTo>
                <a:lnTo>
                  <a:pt x="50517" y="0"/>
                </a:lnTo>
                <a:lnTo>
                  <a:pt x="43848" y="1920"/>
                </a:lnTo>
                <a:lnTo>
                  <a:pt x="37182" y="4724"/>
                </a:lnTo>
                <a:lnTo>
                  <a:pt x="30504" y="7619"/>
                </a:lnTo>
                <a:lnTo>
                  <a:pt x="24789" y="12313"/>
                </a:lnTo>
                <a:lnTo>
                  <a:pt x="19062" y="19933"/>
                </a:lnTo>
                <a:lnTo>
                  <a:pt x="42897" y="19933"/>
                </a:lnTo>
                <a:lnTo>
                  <a:pt x="45753" y="19049"/>
                </a:lnTo>
                <a:lnTo>
                  <a:pt x="49563" y="18044"/>
                </a:lnTo>
                <a:lnTo>
                  <a:pt x="92476" y="18044"/>
                </a:lnTo>
                <a:lnTo>
                  <a:pt x="87116" y="10029"/>
                </a:lnTo>
                <a:lnTo>
                  <a:pt x="79609" y="4404"/>
                </a:lnTo>
                <a:lnTo>
                  <a:pt x="69958" y="1087"/>
                </a:lnTo>
                <a:lnTo>
                  <a:pt x="581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304943" y="2871155"/>
            <a:ext cx="55244" cy="154305"/>
          </a:xfrm>
          <a:custGeom>
            <a:avLst/>
            <a:gdLst/>
            <a:ahLst/>
            <a:cxnLst/>
            <a:rect l="l" t="t" r="r" b="b"/>
            <a:pathLst>
              <a:path w="55244" h="154305">
                <a:moveTo>
                  <a:pt x="36231" y="49499"/>
                </a:moveTo>
                <a:lnTo>
                  <a:pt x="16215" y="49499"/>
                </a:lnTo>
                <a:lnTo>
                  <a:pt x="16215" y="136093"/>
                </a:lnTo>
                <a:lnTo>
                  <a:pt x="18120" y="141792"/>
                </a:lnTo>
                <a:lnTo>
                  <a:pt x="20979" y="146639"/>
                </a:lnTo>
                <a:lnTo>
                  <a:pt x="24789" y="151333"/>
                </a:lnTo>
                <a:lnTo>
                  <a:pt x="30516" y="154259"/>
                </a:lnTo>
                <a:lnTo>
                  <a:pt x="45707" y="154259"/>
                </a:lnTo>
                <a:lnTo>
                  <a:pt x="48636" y="153222"/>
                </a:lnTo>
                <a:lnTo>
                  <a:pt x="53339" y="153222"/>
                </a:lnTo>
                <a:lnTo>
                  <a:pt x="55244" y="152339"/>
                </a:lnTo>
                <a:lnTo>
                  <a:pt x="55244" y="137099"/>
                </a:lnTo>
                <a:lnTo>
                  <a:pt x="44826" y="137099"/>
                </a:lnTo>
                <a:lnTo>
                  <a:pt x="41946" y="136093"/>
                </a:lnTo>
                <a:lnTo>
                  <a:pt x="40992" y="135209"/>
                </a:lnTo>
                <a:lnTo>
                  <a:pt x="38136" y="134203"/>
                </a:lnTo>
                <a:lnTo>
                  <a:pt x="36231" y="131399"/>
                </a:lnTo>
                <a:lnTo>
                  <a:pt x="36231" y="49499"/>
                </a:lnTo>
                <a:close/>
              </a:path>
              <a:path w="55244" h="154305">
                <a:moveTo>
                  <a:pt x="55244" y="136093"/>
                </a:moveTo>
                <a:lnTo>
                  <a:pt x="54351" y="136093"/>
                </a:lnTo>
                <a:lnTo>
                  <a:pt x="52446" y="137099"/>
                </a:lnTo>
                <a:lnTo>
                  <a:pt x="55244" y="137099"/>
                </a:lnTo>
                <a:lnTo>
                  <a:pt x="55244" y="136093"/>
                </a:lnTo>
                <a:close/>
              </a:path>
              <a:path w="55244" h="154305">
                <a:moveTo>
                  <a:pt x="55244" y="33253"/>
                </a:moveTo>
                <a:lnTo>
                  <a:pt x="0" y="33253"/>
                </a:lnTo>
                <a:lnTo>
                  <a:pt x="0" y="49499"/>
                </a:lnTo>
                <a:lnTo>
                  <a:pt x="55244" y="49499"/>
                </a:lnTo>
                <a:lnTo>
                  <a:pt x="55244" y="33253"/>
                </a:lnTo>
                <a:close/>
              </a:path>
              <a:path w="55244" h="154305">
                <a:moveTo>
                  <a:pt x="36231" y="0"/>
                </a:moveTo>
                <a:lnTo>
                  <a:pt x="16215" y="0"/>
                </a:lnTo>
                <a:lnTo>
                  <a:pt x="16215" y="33253"/>
                </a:lnTo>
                <a:lnTo>
                  <a:pt x="36231" y="33253"/>
                </a:lnTo>
                <a:lnTo>
                  <a:pt x="362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593927" y="2884474"/>
            <a:ext cx="109220" cy="167640"/>
          </a:xfrm>
          <a:custGeom>
            <a:avLst/>
            <a:gdLst/>
            <a:ahLst/>
            <a:cxnLst/>
            <a:rect l="l" t="t" r="r" b="b"/>
            <a:pathLst>
              <a:path w="109220" h="167639">
                <a:moveTo>
                  <a:pt x="10546" y="148559"/>
                </a:moveTo>
                <a:lnTo>
                  <a:pt x="10546" y="166695"/>
                </a:lnTo>
                <a:lnTo>
                  <a:pt x="12435" y="166695"/>
                </a:lnTo>
                <a:lnTo>
                  <a:pt x="14356" y="167609"/>
                </a:lnTo>
                <a:lnTo>
                  <a:pt x="22859" y="167609"/>
                </a:lnTo>
                <a:lnTo>
                  <a:pt x="30738" y="167066"/>
                </a:lnTo>
                <a:lnTo>
                  <a:pt x="51083" y="150449"/>
                </a:lnTo>
                <a:lnTo>
                  <a:pt x="20055" y="150449"/>
                </a:lnTo>
                <a:lnTo>
                  <a:pt x="18166" y="149443"/>
                </a:lnTo>
                <a:lnTo>
                  <a:pt x="14356" y="149443"/>
                </a:lnTo>
                <a:lnTo>
                  <a:pt x="10546" y="148559"/>
                </a:lnTo>
                <a:close/>
              </a:path>
              <a:path w="109220" h="167639">
                <a:moveTo>
                  <a:pt x="22859" y="0"/>
                </a:moveTo>
                <a:lnTo>
                  <a:pt x="0" y="0"/>
                </a:lnTo>
                <a:lnTo>
                  <a:pt x="43830" y="122773"/>
                </a:lnTo>
                <a:lnTo>
                  <a:pt x="42946" y="125699"/>
                </a:lnTo>
                <a:lnTo>
                  <a:pt x="41026" y="129509"/>
                </a:lnTo>
                <a:lnTo>
                  <a:pt x="39136" y="135209"/>
                </a:lnTo>
                <a:lnTo>
                  <a:pt x="36210" y="139903"/>
                </a:lnTo>
                <a:lnTo>
                  <a:pt x="35326" y="143713"/>
                </a:lnTo>
                <a:lnTo>
                  <a:pt x="33406" y="145633"/>
                </a:lnTo>
                <a:lnTo>
                  <a:pt x="32400" y="147523"/>
                </a:lnTo>
                <a:lnTo>
                  <a:pt x="30479" y="148559"/>
                </a:lnTo>
                <a:lnTo>
                  <a:pt x="28590" y="149443"/>
                </a:lnTo>
                <a:lnTo>
                  <a:pt x="25786" y="150449"/>
                </a:lnTo>
                <a:lnTo>
                  <a:pt x="51083" y="150449"/>
                </a:lnTo>
                <a:lnTo>
                  <a:pt x="54214" y="144133"/>
                </a:lnTo>
                <a:lnTo>
                  <a:pt x="59228" y="132842"/>
                </a:lnTo>
                <a:lnTo>
                  <a:pt x="65020" y="118728"/>
                </a:lnTo>
                <a:lnTo>
                  <a:pt x="73352" y="97109"/>
                </a:lnTo>
                <a:lnTo>
                  <a:pt x="54376" y="97109"/>
                </a:lnTo>
                <a:lnTo>
                  <a:pt x="22859" y="0"/>
                </a:lnTo>
                <a:close/>
              </a:path>
              <a:path w="109220" h="167639">
                <a:moveTo>
                  <a:pt x="108661" y="0"/>
                </a:moveTo>
                <a:lnTo>
                  <a:pt x="86807" y="0"/>
                </a:lnTo>
                <a:lnTo>
                  <a:pt x="54376" y="97109"/>
                </a:lnTo>
                <a:lnTo>
                  <a:pt x="73352" y="97109"/>
                </a:lnTo>
                <a:lnTo>
                  <a:pt x="75423" y="91720"/>
                </a:lnTo>
                <a:lnTo>
                  <a:pt x="79861" y="79971"/>
                </a:lnTo>
                <a:lnTo>
                  <a:pt x="84648" y="66772"/>
                </a:lnTo>
                <a:lnTo>
                  <a:pt x="89580" y="52303"/>
                </a:lnTo>
                <a:lnTo>
                  <a:pt x="94959" y="37014"/>
                </a:lnTo>
                <a:lnTo>
                  <a:pt x="99610" y="24184"/>
                </a:lnTo>
                <a:lnTo>
                  <a:pt x="103481" y="13767"/>
                </a:lnTo>
                <a:lnTo>
                  <a:pt x="106515" y="5720"/>
                </a:lnTo>
                <a:lnTo>
                  <a:pt x="1086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730736" y="2885358"/>
            <a:ext cx="0" cy="118110"/>
          </a:xfrm>
          <a:custGeom>
            <a:avLst/>
            <a:gdLst/>
            <a:ahLst/>
            <a:cxnLst/>
            <a:rect l="l" t="t" r="r" b="b"/>
            <a:pathLst>
              <a:path h="118110">
                <a:moveTo>
                  <a:pt x="0" y="0"/>
                </a:moveTo>
                <a:lnTo>
                  <a:pt x="0" y="118079"/>
                </a:lnTo>
              </a:path>
            </a:pathLst>
          </a:custGeom>
          <a:ln w="199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720754" y="2851586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964" y="0"/>
                </a:lnTo>
              </a:path>
            </a:pathLst>
          </a:custGeom>
          <a:ln w="21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764615" y="2881548"/>
            <a:ext cx="109220" cy="127000"/>
          </a:xfrm>
          <a:custGeom>
            <a:avLst/>
            <a:gdLst/>
            <a:ahLst/>
            <a:cxnLst/>
            <a:rect l="l" t="t" r="r" b="b"/>
            <a:pathLst>
              <a:path w="109220" h="127000">
                <a:moveTo>
                  <a:pt x="63916" y="0"/>
                </a:moveTo>
                <a:lnTo>
                  <a:pt x="56296" y="0"/>
                </a:lnTo>
                <a:lnTo>
                  <a:pt x="44125" y="1231"/>
                </a:lnTo>
                <a:lnTo>
                  <a:pt x="8461" y="27963"/>
                </a:lnTo>
                <a:lnTo>
                  <a:pt x="0" y="64769"/>
                </a:lnTo>
                <a:lnTo>
                  <a:pt x="915" y="78325"/>
                </a:lnTo>
                <a:lnTo>
                  <a:pt x="23490" y="117447"/>
                </a:lnTo>
                <a:lnTo>
                  <a:pt x="52486" y="126705"/>
                </a:lnTo>
                <a:lnTo>
                  <a:pt x="59100" y="126705"/>
                </a:lnTo>
                <a:lnTo>
                  <a:pt x="63916" y="125699"/>
                </a:lnTo>
                <a:lnTo>
                  <a:pt x="68610" y="124815"/>
                </a:lnTo>
                <a:lnTo>
                  <a:pt x="95310" y="108569"/>
                </a:lnTo>
                <a:lnTo>
                  <a:pt x="54376" y="108569"/>
                </a:lnTo>
                <a:lnTo>
                  <a:pt x="46488" y="108012"/>
                </a:lnTo>
                <a:lnTo>
                  <a:pt x="21490" y="77374"/>
                </a:lnTo>
                <a:lnTo>
                  <a:pt x="20939" y="68579"/>
                </a:lnTo>
                <a:lnTo>
                  <a:pt x="108661" y="68579"/>
                </a:lnTo>
                <a:lnTo>
                  <a:pt x="108502" y="60549"/>
                </a:lnTo>
                <a:lnTo>
                  <a:pt x="108078" y="53599"/>
                </a:lnTo>
                <a:lnTo>
                  <a:pt x="108051" y="53339"/>
                </a:lnTo>
                <a:lnTo>
                  <a:pt x="21976" y="53339"/>
                </a:lnTo>
                <a:lnTo>
                  <a:pt x="22519" y="45862"/>
                </a:lnTo>
                <a:lnTo>
                  <a:pt x="45750" y="18166"/>
                </a:lnTo>
                <a:lnTo>
                  <a:pt x="96082" y="18166"/>
                </a:lnTo>
                <a:lnTo>
                  <a:pt x="94427" y="15239"/>
                </a:lnTo>
                <a:lnTo>
                  <a:pt x="88696" y="10546"/>
                </a:lnTo>
                <a:lnTo>
                  <a:pt x="80070" y="6736"/>
                </a:lnTo>
                <a:lnTo>
                  <a:pt x="72450" y="1920"/>
                </a:lnTo>
                <a:lnTo>
                  <a:pt x="63916" y="0"/>
                </a:lnTo>
                <a:close/>
              </a:path>
              <a:path w="109220" h="127000">
                <a:moveTo>
                  <a:pt x="106740" y="84825"/>
                </a:moveTo>
                <a:lnTo>
                  <a:pt x="86807" y="84825"/>
                </a:lnTo>
                <a:lnTo>
                  <a:pt x="85770" y="89519"/>
                </a:lnTo>
                <a:lnTo>
                  <a:pt x="82997" y="94335"/>
                </a:lnTo>
                <a:lnTo>
                  <a:pt x="79156" y="98145"/>
                </a:lnTo>
                <a:lnTo>
                  <a:pt x="74345" y="102989"/>
                </a:lnTo>
                <a:lnTo>
                  <a:pt x="68538" y="106215"/>
                </a:lnTo>
                <a:lnTo>
                  <a:pt x="61844" y="108012"/>
                </a:lnTo>
                <a:lnTo>
                  <a:pt x="54376" y="108569"/>
                </a:lnTo>
                <a:lnTo>
                  <a:pt x="95310" y="108569"/>
                </a:lnTo>
                <a:lnTo>
                  <a:pt x="98237" y="104759"/>
                </a:lnTo>
                <a:lnTo>
                  <a:pt x="101041" y="99029"/>
                </a:lnTo>
                <a:lnTo>
                  <a:pt x="104851" y="94335"/>
                </a:lnTo>
                <a:lnTo>
                  <a:pt x="105857" y="88635"/>
                </a:lnTo>
                <a:lnTo>
                  <a:pt x="106740" y="84825"/>
                </a:lnTo>
                <a:close/>
              </a:path>
              <a:path w="109220" h="127000">
                <a:moveTo>
                  <a:pt x="96082" y="18166"/>
                </a:moveTo>
                <a:lnTo>
                  <a:pt x="54376" y="18166"/>
                </a:lnTo>
                <a:lnTo>
                  <a:pt x="63516" y="19048"/>
                </a:lnTo>
                <a:lnTo>
                  <a:pt x="71037" y="21701"/>
                </a:lnTo>
                <a:lnTo>
                  <a:pt x="87690" y="53339"/>
                </a:lnTo>
                <a:lnTo>
                  <a:pt x="108051" y="53339"/>
                </a:lnTo>
                <a:lnTo>
                  <a:pt x="98237" y="21976"/>
                </a:lnTo>
                <a:lnTo>
                  <a:pt x="96082" y="181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908099" y="2840675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4">
                <a:moveTo>
                  <a:pt x="0" y="0"/>
                </a:moveTo>
                <a:lnTo>
                  <a:pt x="0" y="162763"/>
                </a:lnTo>
              </a:path>
            </a:pathLst>
          </a:custGeom>
          <a:ln w="200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939113" y="2839638"/>
            <a:ext cx="106045" cy="168910"/>
          </a:xfrm>
          <a:custGeom>
            <a:avLst/>
            <a:gdLst/>
            <a:ahLst/>
            <a:cxnLst/>
            <a:rect l="l" t="t" r="r" b="b"/>
            <a:pathLst>
              <a:path w="106045" h="168910">
                <a:moveTo>
                  <a:pt x="60990" y="42915"/>
                </a:moveTo>
                <a:lnTo>
                  <a:pt x="51480" y="42915"/>
                </a:lnTo>
                <a:lnTo>
                  <a:pt x="39851" y="44143"/>
                </a:lnTo>
                <a:lnTo>
                  <a:pt x="7599" y="71734"/>
                </a:lnTo>
                <a:lnTo>
                  <a:pt x="0" y="106679"/>
                </a:lnTo>
                <a:lnTo>
                  <a:pt x="898" y="120097"/>
                </a:lnTo>
                <a:lnTo>
                  <a:pt x="22749" y="158984"/>
                </a:lnTo>
                <a:lnTo>
                  <a:pt x="49560" y="168615"/>
                </a:lnTo>
                <a:lnTo>
                  <a:pt x="57180" y="168615"/>
                </a:lnTo>
                <a:lnTo>
                  <a:pt x="64830" y="166725"/>
                </a:lnTo>
                <a:lnTo>
                  <a:pt x="71414" y="162915"/>
                </a:lnTo>
                <a:lnTo>
                  <a:pt x="77144" y="159989"/>
                </a:lnTo>
                <a:lnTo>
                  <a:pt x="82844" y="154289"/>
                </a:lnTo>
                <a:lnTo>
                  <a:pt x="85636" y="150479"/>
                </a:lnTo>
                <a:lnTo>
                  <a:pt x="55290" y="150479"/>
                </a:lnTo>
                <a:lnTo>
                  <a:pt x="47227" y="149751"/>
                </a:lnTo>
                <a:lnTo>
                  <a:pt x="21497" y="114818"/>
                </a:lnTo>
                <a:lnTo>
                  <a:pt x="20970" y="105765"/>
                </a:lnTo>
                <a:lnTo>
                  <a:pt x="21654" y="95054"/>
                </a:lnTo>
                <a:lnTo>
                  <a:pt x="47899" y="60790"/>
                </a:lnTo>
                <a:lnTo>
                  <a:pt x="55290" y="60076"/>
                </a:lnTo>
                <a:lnTo>
                  <a:pt x="86685" y="60076"/>
                </a:lnTo>
                <a:lnTo>
                  <a:pt x="81960" y="54345"/>
                </a:lnTo>
                <a:lnTo>
                  <a:pt x="78150" y="50535"/>
                </a:lnTo>
                <a:lnTo>
                  <a:pt x="74340" y="48646"/>
                </a:lnTo>
                <a:lnTo>
                  <a:pt x="68640" y="44836"/>
                </a:lnTo>
                <a:lnTo>
                  <a:pt x="60990" y="42915"/>
                </a:lnTo>
                <a:close/>
              </a:path>
              <a:path w="106045" h="168910">
                <a:moveTo>
                  <a:pt x="105735" y="147675"/>
                </a:moveTo>
                <a:lnTo>
                  <a:pt x="87690" y="147675"/>
                </a:lnTo>
                <a:lnTo>
                  <a:pt x="87690" y="163799"/>
                </a:lnTo>
                <a:lnTo>
                  <a:pt x="105735" y="163799"/>
                </a:lnTo>
                <a:lnTo>
                  <a:pt x="105735" y="147675"/>
                </a:lnTo>
                <a:close/>
              </a:path>
              <a:path w="106045" h="168910">
                <a:moveTo>
                  <a:pt x="105735" y="0"/>
                </a:moveTo>
                <a:lnTo>
                  <a:pt x="86685" y="0"/>
                </a:lnTo>
                <a:lnTo>
                  <a:pt x="86685" y="60076"/>
                </a:lnTo>
                <a:lnTo>
                  <a:pt x="55290" y="60076"/>
                </a:lnTo>
                <a:lnTo>
                  <a:pt x="85069" y="84886"/>
                </a:lnTo>
                <a:lnTo>
                  <a:pt x="87690" y="104759"/>
                </a:lnTo>
                <a:lnTo>
                  <a:pt x="87006" y="114978"/>
                </a:lnTo>
                <a:lnTo>
                  <a:pt x="62085" y="149765"/>
                </a:lnTo>
                <a:lnTo>
                  <a:pt x="55290" y="150479"/>
                </a:lnTo>
                <a:lnTo>
                  <a:pt x="85636" y="150479"/>
                </a:lnTo>
                <a:lnTo>
                  <a:pt x="87690" y="147675"/>
                </a:lnTo>
                <a:lnTo>
                  <a:pt x="105735" y="147675"/>
                </a:lnTo>
                <a:lnTo>
                  <a:pt x="1057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139275" y="2837749"/>
            <a:ext cx="52705" cy="212725"/>
          </a:xfrm>
          <a:custGeom>
            <a:avLst/>
            <a:gdLst/>
            <a:ahLst/>
            <a:cxnLst/>
            <a:rect l="l" t="t" r="r" b="b"/>
            <a:pathLst>
              <a:path w="52704" h="212725">
                <a:moveTo>
                  <a:pt x="51480" y="0"/>
                </a:moveTo>
                <a:lnTo>
                  <a:pt x="38130" y="0"/>
                </a:lnTo>
                <a:lnTo>
                  <a:pt x="30249" y="12485"/>
                </a:lnTo>
                <a:lnTo>
                  <a:pt x="10546" y="48615"/>
                </a:lnTo>
                <a:lnTo>
                  <a:pt x="453" y="94735"/>
                </a:lnTo>
                <a:lnTo>
                  <a:pt x="0" y="107655"/>
                </a:lnTo>
                <a:lnTo>
                  <a:pt x="0" y="113385"/>
                </a:lnTo>
                <a:lnTo>
                  <a:pt x="1036" y="119085"/>
                </a:lnTo>
                <a:lnTo>
                  <a:pt x="1920" y="125699"/>
                </a:lnTo>
                <a:lnTo>
                  <a:pt x="3015" y="134853"/>
                </a:lnTo>
                <a:lnTo>
                  <a:pt x="4804" y="143724"/>
                </a:lnTo>
                <a:lnTo>
                  <a:pt x="7308" y="152407"/>
                </a:lnTo>
                <a:lnTo>
                  <a:pt x="10546" y="160995"/>
                </a:lnTo>
                <a:lnTo>
                  <a:pt x="13350" y="168615"/>
                </a:lnTo>
                <a:lnTo>
                  <a:pt x="16276" y="175199"/>
                </a:lnTo>
                <a:lnTo>
                  <a:pt x="19080" y="180045"/>
                </a:lnTo>
                <a:lnTo>
                  <a:pt x="21404" y="184674"/>
                </a:lnTo>
                <a:lnTo>
                  <a:pt x="25534" y="191566"/>
                </a:lnTo>
                <a:lnTo>
                  <a:pt x="31459" y="200790"/>
                </a:lnTo>
                <a:lnTo>
                  <a:pt x="39166" y="212415"/>
                </a:lnTo>
                <a:lnTo>
                  <a:pt x="52486" y="212415"/>
                </a:lnTo>
                <a:lnTo>
                  <a:pt x="44766" y="197749"/>
                </a:lnTo>
                <a:lnTo>
                  <a:pt x="38641" y="185044"/>
                </a:lnTo>
                <a:lnTo>
                  <a:pt x="24294" y="142895"/>
                </a:lnTo>
                <a:lnTo>
                  <a:pt x="20970" y="105765"/>
                </a:lnTo>
                <a:lnTo>
                  <a:pt x="21320" y="93435"/>
                </a:lnTo>
                <a:lnTo>
                  <a:pt x="29626" y="49529"/>
                </a:lnTo>
                <a:lnTo>
                  <a:pt x="43634" y="15917"/>
                </a:lnTo>
                <a:lnTo>
                  <a:pt x="514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207032" y="2845368"/>
            <a:ext cx="187325" cy="163195"/>
          </a:xfrm>
          <a:custGeom>
            <a:avLst/>
            <a:gdLst/>
            <a:ahLst/>
            <a:cxnLst/>
            <a:rect l="l" t="t" r="r" b="b"/>
            <a:pathLst>
              <a:path w="187325" h="163194">
                <a:moveTo>
                  <a:pt x="144871" y="0"/>
                </a:moveTo>
                <a:lnTo>
                  <a:pt x="132435" y="0"/>
                </a:lnTo>
                <a:lnTo>
                  <a:pt x="42824" y="162885"/>
                </a:lnTo>
                <a:lnTo>
                  <a:pt x="55260" y="162885"/>
                </a:lnTo>
                <a:lnTo>
                  <a:pt x="144871" y="0"/>
                </a:lnTo>
                <a:close/>
              </a:path>
              <a:path w="187325" h="163194">
                <a:moveTo>
                  <a:pt x="148681" y="81015"/>
                </a:moveTo>
                <a:lnTo>
                  <a:pt x="112402" y="104664"/>
                </a:lnTo>
                <a:lnTo>
                  <a:pt x="109545" y="119085"/>
                </a:lnTo>
                <a:lnTo>
                  <a:pt x="110259" y="127141"/>
                </a:lnTo>
                <a:lnTo>
                  <a:pt x="140606" y="157354"/>
                </a:lnTo>
                <a:lnTo>
                  <a:pt x="148681" y="158069"/>
                </a:lnTo>
                <a:lnTo>
                  <a:pt x="156179" y="157354"/>
                </a:lnTo>
                <a:lnTo>
                  <a:pt x="163083" y="155211"/>
                </a:lnTo>
                <a:lnTo>
                  <a:pt x="169461" y="151639"/>
                </a:lnTo>
                <a:lnTo>
                  <a:pt x="175381" y="146639"/>
                </a:lnTo>
                <a:lnTo>
                  <a:pt x="178604" y="142829"/>
                </a:lnTo>
                <a:lnTo>
                  <a:pt x="141975" y="142829"/>
                </a:lnTo>
                <a:lnTo>
                  <a:pt x="136245" y="140025"/>
                </a:lnTo>
                <a:lnTo>
                  <a:pt x="132435" y="135209"/>
                </a:lnTo>
                <a:lnTo>
                  <a:pt x="127711" y="131399"/>
                </a:lnTo>
                <a:lnTo>
                  <a:pt x="124815" y="125699"/>
                </a:lnTo>
                <a:lnTo>
                  <a:pt x="124815" y="113385"/>
                </a:lnTo>
                <a:lnTo>
                  <a:pt x="127711" y="107655"/>
                </a:lnTo>
                <a:lnTo>
                  <a:pt x="132435" y="103845"/>
                </a:lnTo>
                <a:lnTo>
                  <a:pt x="136245" y="99029"/>
                </a:lnTo>
                <a:lnTo>
                  <a:pt x="141975" y="96225"/>
                </a:lnTo>
                <a:lnTo>
                  <a:pt x="178609" y="96225"/>
                </a:lnTo>
                <a:lnTo>
                  <a:pt x="175381" y="92415"/>
                </a:lnTo>
                <a:lnTo>
                  <a:pt x="169461" y="87419"/>
                </a:lnTo>
                <a:lnTo>
                  <a:pt x="163083" y="83858"/>
                </a:lnTo>
                <a:lnTo>
                  <a:pt x="156179" y="81725"/>
                </a:lnTo>
                <a:lnTo>
                  <a:pt x="148681" y="81015"/>
                </a:lnTo>
                <a:close/>
              </a:path>
              <a:path w="187325" h="163194">
                <a:moveTo>
                  <a:pt x="178609" y="96225"/>
                </a:moveTo>
                <a:lnTo>
                  <a:pt x="154411" y="96225"/>
                </a:lnTo>
                <a:lnTo>
                  <a:pt x="160141" y="99029"/>
                </a:lnTo>
                <a:lnTo>
                  <a:pt x="164835" y="103845"/>
                </a:lnTo>
                <a:lnTo>
                  <a:pt x="168645" y="107655"/>
                </a:lnTo>
                <a:lnTo>
                  <a:pt x="171571" y="113385"/>
                </a:lnTo>
                <a:lnTo>
                  <a:pt x="171571" y="125699"/>
                </a:lnTo>
                <a:lnTo>
                  <a:pt x="168645" y="131399"/>
                </a:lnTo>
                <a:lnTo>
                  <a:pt x="164835" y="135209"/>
                </a:lnTo>
                <a:lnTo>
                  <a:pt x="160141" y="140025"/>
                </a:lnTo>
                <a:lnTo>
                  <a:pt x="154411" y="142829"/>
                </a:lnTo>
                <a:lnTo>
                  <a:pt x="178604" y="142829"/>
                </a:lnTo>
                <a:lnTo>
                  <a:pt x="180382" y="140726"/>
                </a:lnTo>
                <a:lnTo>
                  <a:pt x="183954" y="134291"/>
                </a:lnTo>
                <a:lnTo>
                  <a:pt x="186097" y="127141"/>
                </a:lnTo>
                <a:lnTo>
                  <a:pt x="186811" y="119085"/>
                </a:lnTo>
                <a:lnTo>
                  <a:pt x="186097" y="111553"/>
                </a:lnTo>
                <a:lnTo>
                  <a:pt x="183954" y="104664"/>
                </a:lnTo>
                <a:lnTo>
                  <a:pt x="180382" y="98318"/>
                </a:lnTo>
                <a:lnTo>
                  <a:pt x="178609" y="96225"/>
                </a:lnTo>
                <a:close/>
              </a:path>
              <a:path w="187325" h="163194">
                <a:moveTo>
                  <a:pt x="39014" y="3809"/>
                </a:moveTo>
                <a:lnTo>
                  <a:pt x="2857" y="27980"/>
                </a:lnTo>
                <a:lnTo>
                  <a:pt x="0" y="42915"/>
                </a:lnTo>
                <a:lnTo>
                  <a:pt x="714" y="50533"/>
                </a:lnTo>
                <a:lnTo>
                  <a:pt x="31378" y="80301"/>
                </a:lnTo>
                <a:lnTo>
                  <a:pt x="39014" y="81015"/>
                </a:lnTo>
                <a:lnTo>
                  <a:pt x="46721" y="80301"/>
                </a:lnTo>
                <a:lnTo>
                  <a:pt x="53964" y="78158"/>
                </a:lnTo>
                <a:lnTo>
                  <a:pt x="60659" y="74586"/>
                </a:lnTo>
                <a:lnTo>
                  <a:pt x="66720" y="69585"/>
                </a:lnTo>
                <a:lnTo>
                  <a:pt x="70157" y="65775"/>
                </a:lnTo>
                <a:lnTo>
                  <a:pt x="32400" y="65775"/>
                </a:lnTo>
                <a:lnTo>
                  <a:pt x="27553" y="62849"/>
                </a:lnTo>
                <a:lnTo>
                  <a:pt x="22859" y="59039"/>
                </a:lnTo>
                <a:lnTo>
                  <a:pt x="18044" y="54345"/>
                </a:lnTo>
                <a:lnTo>
                  <a:pt x="16123" y="48615"/>
                </a:lnTo>
                <a:lnTo>
                  <a:pt x="16123" y="36179"/>
                </a:lnTo>
                <a:lnTo>
                  <a:pt x="18044" y="30479"/>
                </a:lnTo>
                <a:lnTo>
                  <a:pt x="22859" y="26669"/>
                </a:lnTo>
                <a:lnTo>
                  <a:pt x="27553" y="21976"/>
                </a:lnTo>
                <a:lnTo>
                  <a:pt x="32400" y="20055"/>
                </a:lnTo>
                <a:lnTo>
                  <a:pt x="70697" y="20055"/>
                </a:lnTo>
                <a:lnTo>
                  <a:pt x="66720" y="15239"/>
                </a:lnTo>
                <a:lnTo>
                  <a:pt x="60659" y="10239"/>
                </a:lnTo>
                <a:lnTo>
                  <a:pt x="53964" y="6667"/>
                </a:lnTo>
                <a:lnTo>
                  <a:pt x="46721" y="4524"/>
                </a:lnTo>
                <a:lnTo>
                  <a:pt x="39014" y="3809"/>
                </a:lnTo>
                <a:close/>
              </a:path>
              <a:path w="187325" h="163194">
                <a:moveTo>
                  <a:pt x="70697" y="20055"/>
                </a:moveTo>
                <a:lnTo>
                  <a:pt x="45750" y="20055"/>
                </a:lnTo>
                <a:lnTo>
                  <a:pt x="50444" y="21976"/>
                </a:lnTo>
                <a:lnTo>
                  <a:pt x="55260" y="26669"/>
                </a:lnTo>
                <a:lnTo>
                  <a:pt x="59984" y="30479"/>
                </a:lnTo>
                <a:lnTo>
                  <a:pt x="61904" y="36179"/>
                </a:lnTo>
                <a:lnTo>
                  <a:pt x="61904" y="48615"/>
                </a:lnTo>
                <a:lnTo>
                  <a:pt x="59984" y="54345"/>
                </a:lnTo>
                <a:lnTo>
                  <a:pt x="55260" y="59039"/>
                </a:lnTo>
                <a:lnTo>
                  <a:pt x="50444" y="62849"/>
                </a:lnTo>
                <a:lnTo>
                  <a:pt x="45750" y="65775"/>
                </a:lnTo>
                <a:lnTo>
                  <a:pt x="70157" y="65775"/>
                </a:lnTo>
                <a:lnTo>
                  <a:pt x="71721" y="64042"/>
                </a:lnTo>
                <a:lnTo>
                  <a:pt x="75293" y="57633"/>
                </a:lnTo>
                <a:lnTo>
                  <a:pt x="77436" y="50533"/>
                </a:lnTo>
                <a:lnTo>
                  <a:pt x="78150" y="42915"/>
                </a:lnTo>
                <a:lnTo>
                  <a:pt x="77436" y="35213"/>
                </a:lnTo>
                <a:lnTo>
                  <a:pt x="75293" y="27980"/>
                </a:lnTo>
                <a:lnTo>
                  <a:pt x="71721" y="21295"/>
                </a:lnTo>
                <a:lnTo>
                  <a:pt x="70697" y="200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410120" y="2837749"/>
            <a:ext cx="52705" cy="212725"/>
          </a:xfrm>
          <a:custGeom>
            <a:avLst/>
            <a:gdLst/>
            <a:ahLst/>
            <a:cxnLst/>
            <a:rect l="l" t="t" r="r" b="b"/>
            <a:pathLst>
              <a:path w="52704" h="212725">
                <a:moveTo>
                  <a:pt x="14234" y="0"/>
                </a:moveTo>
                <a:lnTo>
                  <a:pt x="0" y="0"/>
                </a:lnTo>
                <a:lnTo>
                  <a:pt x="7842" y="14292"/>
                </a:lnTo>
                <a:lnTo>
                  <a:pt x="14161" y="27039"/>
                </a:lnTo>
                <a:lnTo>
                  <a:pt x="18863" y="38169"/>
                </a:lnTo>
                <a:lnTo>
                  <a:pt x="21854" y="47609"/>
                </a:lnTo>
                <a:lnTo>
                  <a:pt x="25432" y="58237"/>
                </a:lnTo>
                <a:lnTo>
                  <a:pt x="28122" y="69463"/>
                </a:lnTo>
                <a:lnTo>
                  <a:pt x="29976" y="81190"/>
                </a:lnTo>
                <a:lnTo>
                  <a:pt x="31048" y="93323"/>
                </a:lnTo>
                <a:lnTo>
                  <a:pt x="31394" y="105765"/>
                </a:lnTo>
                <a:lnTo>
                  <a:pt x="31064" y="118433"/>
                </a:lnTo>
                <a:lnTo>
                  <a:pt x="23774" y="161879"/>
                </a:lnTo>
                <a:lnTo>
                  <a:pt x="7299" y="199393"/>
                </a:lnTo>
                <a:lnTo>
                  <a:pt x="883" y="212415"/>
                </a:lnTo>
                <a:lnTo>
                  <a:pt x="14234" y="212415"/>
                </a:lnTo>
                <a:lnTo>
                  <a:pt x="34241" y="179125"/>
                </a:lnTo>
                <a:lnTo>
                  <a:pt x="48467" y="141924"/>
                </a:lnTo>
                <a:lnTo>
                  <a:pt x="52364" y="104759"/>
                </a:lnTo>
                <a:lnTo>
                  <a:pt x="52210" y="98345"/>
                </a:lnTo>
                <a:lnTo>
                  <a:pt x="44997" y="58431"/>
                </a:lnTo>
                <a:lnTo>
                  <a:pt x="34320" y="33406"/>
                </a:lnTo>
                <a:lnTo>
                  <a:pt x="31983" y="29133"/>
                </a:lnTo>
                <a:lnTo>
                  <a:pt x="27854" y="22086"/>
                </a:lnTo>
                <a:lnTo>
                  <a:pt x="21937" y="12347"/>
                </a:lnTo>
                <a:lnTo>
                  <a:pt x="142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732184" y="3352098"/>
            <a:ext cx="130175" cy="120014"/>
          </a:xfrm>
          <a:custGeom>
            <a:avLst/>
            <a:gdLst/>
            <a:ahLst/>
            <a:cxnLst/>
            <a:rect l="l" t="t" r="r" b="b"/>
            <a:pathLst>
              <a:path w="130175" h="120014">
                <a:moveTo>
                  <a:pt x="0" y="0"/>
                </a:moveTo>
                <a:lnTo>
                  <a:pt x="0" y="20055"/>
                </a:lnTo>
                <a:lnTo>
                  <a:pt x="105887" y="60045"/>
                </a:lnTo>
                <a:lnTo>
                  <a:pt x="0" y="100035"/>
                </a:lnTo>
                <a:lnTo>
                  <a:pt x="0" y="119999"/>
                </a:lnTo>
                <a:lnTo>
                  <a:pt x="129631" y="69585"/>
                </a:lnTo>
                <a:lnTo>
                  <a:pt x="129631" y="5053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871356" y="3310189"/>
            <a:ext cx="107950" cy="163830"/>
          </a:xfrm>
          <a:custGeom>
            <a:avLst/>
            <a:gdLst/>
            <a:ahLst/>
            <a:cxnLst/>
            <a:rect l="l" t="t" r="r" b="b"/>
            <a:pathLst>
              <a:path w="107950" h="163829">
                <a:moveTo>
                  <a:pt x="22006" y="121005"/>
                </a:moveTo>
                <a:lnTo>
                  <a:pt x="1920" y="121005"/>
                </a:lnTo>
                <a:lnTo>
                  <a:pt x="2634" y="129905"/>
                </a:lnTo>
                <a:lnTo>
                  <a:pt x="28655" y="160942"/>
                </a:lnTo>
                <a:lnTo>
                  <a:pt x="49560" y="163799"/>
                </a:lnTo>
                <a:lnTo>
                  <a:pt x="60453" y="162772"/>
                </a:lnTo>
                <a:lnTo>
                  <a:pt x="70240" y="159690"/>
                </a:lnTo>
                <a:lnTo>
                  <a:pt x="78916" y="154548"/>
                </a:lnTo>
                <a:lnTo>
                  <a:pt x="86130" y="147675"/>
                </a:lnTo>
                <a:lnTo>
                  <a:pt x="42976" y="147675"/>
                </a:lnTo>
                <a:lnTo>
                  <a:pt x="39166" y="146669"/>
                </a:lnTo>
                <a:lnTo>
                  <a:pt x="34320" y="143865"/>
                </a:lnTo>
                <a:lnTo>
                  <a:pt x="29181" y="140293"/>
                </a:lnTo>
                <a:lnTo>
                  <a:pt x="25306" y="135293"/>
                </a:lnTo>
                <a:lnTo>
                  <a:pt x="22859" y="128863"/>
                </a:lnTo>
                <a:lnTo>
                  <a:pt x="22006" y="121005"/>
                </a:lnTo>
                <a:close/>
              </a:path>
              <a:path w="107950" h="163829">
                <a:moveTo>
                  <a:pt x="107320" y="86746"/>
                </a:moveTo>
                <a:lnTo>
                  <a:pt x="86807" y="86746"/>
                </a:lnTo>
                <a:lnTo>
                  <a:pt x="84276" y="103692"/>
                </a:lnTo>
                <a:lnTo>
                  <a:pt x="81057" y="117416"/>
                </a:lnTo>
                <a:lnTo>
                  <a:pt x="55485" y="146945"/>
                </a:lnTo>
                <a:lnTo>
                  <a:pt x="48676" y="147675"/>
                </a:lnTo>
                <a:lnTo>
                  <a:pt x="86130" y="147675"/>
                </a:lnTo>
                <a:lnTo>
                  <a:pt x="105498" y="102443"/>
                </a:lnTo>
                <a:lnTo>
                  <a:pt x="107221" y="89231"/>
                </a:lnTo>
                <a:lnTo>
                  <a:pt x="107320" y="86746"/>
                </a:lnTo>
                <a:close/>
              </a:path>
              <a:path w="107950" h="163829">
                <a:moveTo>
                  <a:pt x="51480" y="0"/>
                </a:moveTo>
                <a:lnTo>
                  <a:pt x="13350" y="17160"/>
                </a:lnTo>
                <a:lnTo>
                  <a:pt x="0" y="55229"/>
                </a:lnTo>
                <a:lnTo>
                  <a:pt x="744" y="65602"/>
                </a:lnTo>
                <a:lnTo>
                  <a:pt x="28986" y="102168"/>
                </a:lnTo>
                <a:lnTo>
                  <a:pt x="49560" y="105765"/>
                </a:lnTo>
                <a:lnTo>
                  <a:pt x="57210" y="105765"/>
                </a:lnTo>
                <a:lnTo>
                  <a:pt x="63947" y="104759"/>
                </a:lnTo>
                <a:lnTo>
                  <a:pt x="77266" y="99059"/>
                </a:lnTo>
                <a:lnTo>
                  <a:pt x="82997" y="94335"/>
                </a:lnTo>
                <a:lnTo>
                  <a:pt x="85858" y="88635"/>
                </a:lnTo>
                <a:lnTo>
                  <a:pt x="52517" y="88635"/>
                </a:lnTo>
                <a:lnTo>
                  <a:pt x="44611" y="88075"/>
                </a:lnTo>
                <a:lnTo>
                  <a:pt x="20086" y="54345"/>
                </a:lnTo>
                <a:lnTo>
                  <a:pt x="20614" y="46819"/>
                </a:lnTo>
                <a:lnTo>
                  <a:pt x="52517" y="18166"/>
                </a:lnTo>
                <a:lnTo>
                  <a:pt x="92268" y="18166"/>
                </a:lnTo>
                <a:lnTo>
                  <a:pt x="86178" y="11363"/>
                </a:lnTo>
                <a:lnTo>
                  <a:pt x="76453" y="5054"/>
                </a:lnTo>
                <a:lnTo>
                  <a:pt x="64891" y="1264"/>
                </a:lnTo>
                <a:lnTo>
                  <a:pt x="51480" y="0"/>
                </a:lnTo>
                <a:close/>
              </a:path>
              <a:path w="107950" h="163829">
                <a:moveTo>
                  <a:pt x="92268" y="18166"/>
                </a:moveTo>
                <a:lnTo>
                  <a:pt x="61020" y="18166"/>
                </a:lnTo>
                <a:lnTo>
                  <a:pt x="68640" y="21976"/>
                </a:lnTo>
                <a:lnTo>
                  <a:pt x="75377" y="27706"/>
                </a:lnTo>
                <a:lnTo>
                  <a:pt x="79110" y="32508"/>
                </a:lnTo>
                <a:lnTo>
                  <a:pt x="81766" y="38374"/>
                </a:lnTo>
                <a:lnTo>
                  <a:pt x="83353" y="45314"/>
                </a:lnTo>
                <a:lnTo>
                  <a:pt x="83880" y="53339"/>
                </a:lnTo>
                <a:lnTo>
                  <a:pt x="83196" y="62482"/>
                </a:lnTo>
                <a:lnTo>
                  <a:pt x="60137" y="88635"/>
                </a:lnTo>
                <a:lnTo>
                  <a:pt x="85858" y="88635"/>
                </a:lnTo>
                <a:lnTo>
                  <a:pt x="86807" y="86746"/>
                </a:lnTo>
                <a:lnTo>
                  <a:pt x="107320" y="86746"/>
                </a:lnTo>
                <a:lnTo>
                  <a:pt x="107777" y="75316"/>
                </a:lnTo>
                <a:lnTo>
                  <a:pt x="100157" y="31516"/>
                </a:lnTo>
                <a:lnTo>
                  <a:pt x="94076" y="20186"/>
                </a:lnTo>
                <a:lnTo>
                  <a:pt x="92268" y="181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997177" y="3310189"/>
            <a:ext cx="107950" cy="163830"/>
          </a:xfrm>
          <a:custGeom>
            <a:avLst/>
            <a:gdLst/>
            <a:ahLst/>
            <a:cxnLst/>
            <a:rect l="l" t="t" r="r" b="b"/>
            <a:pathLst>
              <a:path w="107950" h="163829">
                <a:moveTo>
                  <a:pt x="22890" y="121005"/>
                </a:moveTo>
                <a:lnTo>
                  <a:pt x="1920" y="121005"/>
                </a:lnTo>
                <a:lnTo>
                  <a:pt x="2796" y="129905"/>
                </a:lnTo>
                <a:lnTo>
                  <a:pt x="29451" y="160942"/>
                </a:lnTo>
                <a:lnTo>
                  <a:pt x="49590" y="163799"/>
                </a:lnTo>
                <a:lnTo>
                  <a:pt x="60905" y="162772"/>
                </a:lnTo>
                <a:lnTo>
                  <a:pt x="70972" y="159690"/>
                </a:lnTo>
                <a:lnTo>
                  <a:pt x="79815" y="154548"/>
                </a:lnTo>
                <a:lnTo>
                  <a:pt x="87111" y="147675"/>
                </a:lnTo>
                <a:lnTo>
                  <a:pt x="43860" y="147675"/>
                </a:lnTo>
                <a:lnTo>
                  <a:pt x="39166" y="146669"/>
                </a:lnTo>
                <a:lnTo>
                  <a:pt x="35326" y="143865"/>
                </a:lnTo>
                <a:lnTo>
                  <a:pt x="30168" y="140293"/>
                </a:lnTo>
                <a:lnTo>
                  <a:pt x="26250" y="135293"/>
                </a:lnTo>
                <a:lnTo>
                  <a:pt x="23762" y="128863"/>
                </a:lnTo>
                <a:lnTo>
                  <a:pt x="22890" y="121005"/>
                </a:lnTo>
                <a:close/>
              </a:path>
              <a:path w="107950" h="163829">
                <a:moveTo>
                  <a:pt x="107347" y="86746"/>
                </a:moveTo>
                <a:lnTo>
                  <a:pt x="87843" y="86746"/>
                </a:lnTo>
                <a:lnTo>
                  <a:pt x="85313" y="103692"/>
                </a:lnTo>
                <a:lnTo>
                  <a:pt x="82094" y="117416"/>
                </a:lnTo>
                <a:lnTo>
                  <a:pt x="56385" y="146945"/>
                </a:lnTo>
                <a:lnTo>
                  <a:pt x="49590" y="147675"/>
                </a:lnTo>
                <a:lnTo>
                  <a:pt x="87111" y="147675"/>
                </a:lnTo>
                <a:lnTo>
                  <a:pt x="105674" y="102443"/>
                </a:lnTo>
                <a:lnTo>
                  <a:pt x="107254" y="89231"/>
                </a:lnTo>
                <a:lnTo>
                  <a:pt x="107347" y="86746"/>
                </a:lnTo>
                <a:close/>
              </a:path>
              <a:path w="107950" h="163829">
                <a:moveTo>
                  <a:pt x="52517" y="0"/>
                </a:moveTo>
                <a:lnTo>
                  <a:pt x="13350" y="17160"/>
                </a:lnTo>
                <a:lnTo>
                  <a:pt x="0" y="55229"/>
                </a:lnTo>
                <a:lnTo>
                  <a:pt x="890" y="65602"/>
                </a:lnTo>
                <a:lnTo>
                  <a:pt x="29824" y="102168"/>
                </a:lnTo>
                <a:lnTo>
                  <a:pt x="50596" y="105765"/>
                </a:lnTo>
                <a:lnTo>
                  <a:pt x="58216" y="105765"/>
                </a:lnTo>
                <a:lnTo>
                  <a:pt x="86894" y="88635"/>
                </a:lnTo>
                <a:lnTo>
                  <a:pt x="52517" y="88635"/>
                </a:lnTo>
                <a:lnTo>
                  <a:pt x="45011" y="88075"/>
                </a:lnTo>
                <a:lnTo>
                  <a:pt x="20970" y="54345"/>
                </a:lnTo>
                <a:lnTo>
                  <a:pt x="21516" y="46819"/>
                </a:lnTo>
                <a:lnTo>
                  <a:pt x="53400" y="18166"/>
                </a:lnTo>
                <a:lnTo>
                  <a:pt x="92922" y="18166"/>
                </a:lnTo>
                <a:lnTo>
                  <a:pt x="86776" y="11363"/>
                </a:lnTo>
                <a:lnTo>
                  <a:pt x="77160" y="5054"/>
                </a:lnTo>
                <a:lnTo>
                  <a:pt x="65781" y="1264"/>
                </a:lnTo>
                <a:lnTo>
                  <a:pt x="52517" y="0"/>
                </a:lnTo>
                <a:close/>
              </a:path>
              <a:path w="107950" h="163829">
                <a:moveTo>
                  <a:pt x="92922" y="18166"/>
                </a:moveTo>
                <a:lnTo>
                  <a:pt x="62026" y="18166"/>
                </a:lnTo>
                <a:lnTo>
                  <a:pt x="69677" y="21976"/>
                </a:lnTo>
                <a:lnTo>
                  <a:pt x="75377" y="27706"/>
                </a:lnTo>
                <a:lnTo>
                  <a:pt x="79709" y="32508"/>
                </a:lnTo>
                <a:lnTo>
                  <a:pt x="82673" y="38374"/>
                </a:lnTo>
                <a:lnTo>
                  <a:pt x="84373" y="45314"/>
                </a:lnTo>
                <a:lnTo>
                  <a:pt x="84917" y="53339"/>
                </a:lnTo>
                <a:lnTo>
                  <a:pt x="84216" y="62482"/>
                </a:lnTo>
                <a:lnTo>
                  <a:pt x="61020" y="88635"/>
                </a:lnTo>
                <a:lnTo>
                  <a:pt x="86894" y="88635"/>
                </a:lnTo>
                <a:lnTo>
                  <a:pt x="87843" y="86746"/>
                </a:lnTo>
                <a:lnTo>
                  <a:pt x="107347" y="86746"/>
                </a:lnTo>
                <a:lnTo>
                  <a:pt x="107777" y="75316"/>
                </a:lnTo>
                <a:lnTo>
                  <a:pt x="101193" y="31516"/>
                </a:lnTo>
                <a:lnTo>
                  <a:pt x="94747" y="20186"/>
                </a:lnTo>
                <a:lnTo>
                  <a:pt x="92922" y="181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877086" y="3677899"/>
            <a:ext cx="107950" cy="163830"/>
          </a:xfrm>
          <a:custGeom>
            <a:avLst/>
            <a:gdLst/>
            <a:ahLst/>
            <a:cxnLst/>
            <a:rect l="l" t="t" r="r" b="b"/>
            <a:pathLst>
              <a:path w="107950" h="163829">
                <a:moveTo>
                  <a:pt x="21976" y="121005"/>
                </a:moveTo>
                <a:lnTo>
                  <a:pt x="1889" y="121005"/>
                </a:lnTo>
                <a:lnTo>
                  <a:pt x="2624" y="129888"/>
                </a:lnTo>
                <a:lnTo>
                  <a:pt x="29100" y="160824"/>
                </a:lnTo>
                <a:lnTo>
                  <a:pt x="49560" y="163793"/>
                </a:lnTo>
                <a:lnTo>
                  <a:pt x="60519" y="162765"/>
                </a:lnTo>
                <a:lnTo>
                  <a:pt x="70470" y="159681"/>
                </a:lnTo>
                <a:lnTo>
                  <a:pt x="79362" y="154536"/>
                </a:lnTo>
                <a:lnTo>
                  <a:pt x="87141" y="147327"/>
                </a:lnTo>
                <a:lnTo>
                  <a:pt x="87625" y="146648"/>
                </a:lnTo>
                <a:lnTo>
                  <a:pt x="43830" y="146648"/>
                </a:lnTo>
                <a:lnTo>
                  <a:pt x="39136" y="145767"/>
                </a:lnTo>
                <a:lnTo>
                  <a:pt x="35326" y="143862"/>
                </a:lnTo>
                <a:lnTo>
                  <a:pt x="29729" y="140290"/>
                </a:lnTo>
                <a:lnTo>
                  <a:pt x="25759" y="135290"/>
                </a:lnTo>
                <a:lnTo>
                  <a:pt x="23234" y="128861"/>
                </a:lnTo>
                <a:lnTo>
                  <a:pt x="21976" y="121005"/>
                </a:lnTo>
                <a:close/>
              </a:path>
              <a:path w="107950" h="163829">
                <a:moveTo>
                  <a:pt x="107309" y="86715"/>
                </a:moveTo>
                <a:lnTo>
                  <a:pt x="87690" y="86715"/>
                </a:lnTo>
                <a:lnTo>
                  <a:pt x="85213" y="103666"/>
                </a:lnTo>
                <a:lnTo>
                  <a:pt x="82002" y="117398"/>
                </a:lnTo>
                <a:lnTo>
                  <a:pt x="55625" y="145934"/>
                </a:lnTo>
                <a:lnTo>
                  <a:pt x="48676" y="146648"/>
                </a:lnTo>
                <a:lnTo>
                  <a:pt x="87625" y="146648"/>
                </a:lnTo>
                <a:lnTo>
                  <a:pt x="105601" y="102298"/>
                </a:lnTo>
                <a:lnTo>
                  <a:pt x="107231" y="88789"/>
                </a:lnTo>
                <a:lnTo>
                  <a:pt x="107309" y="86715"/>
                </a:lnTo>
                <a:close/>
              </a:path>
              <a:path w="107950" h="163829">
                <a:moveTo>
                  <a:pt x="52486" y="0"/>
                </a:moveTo>
                <a:lnTo>
                  <a:pt x="13350" y="16123"/>
                </a:lnTo>
                <a:lnTo>
                  <a:pt x="0" y="54223"/>
                </a:lnTo>
                <a:lnTo>
                  <a:pt x="885" y="65126"/>
                </a:lnTo>
                <a:lnTo>
                  <a:pt x="28975" y="102165"/>
                </a:lnTo>
                <a:lnTo>
                  <a:pt x="49560" y="105765"/>
                </a:lnTo>
                <a:lnTo>
                  <a:pt x="57180" y="105765"/>
                </a:lnTo>
                <a:lnTo>
                  <a:pt x="86328" y="88635"/>
                </a:lnTo>
                <a:lnTo>
                  <a:pt x="52486" y="88635"/>
                </a:lnTo>
                <a:lnTo>
                  <a:pt x="44612" y="87931"/>
                </a:lnTo>
                <a:lnTo>
                  <a:pt x="20970" y="54223"/>
                </a:lnTo>
                <a:lnTo>
                  <a:pt x="21516" y="46606"/>
                </a:lnTo>
                <a:lnTo>
                  <a:pt x="42946" y="18013"/>
                </a:lnTo>
                <a:lnTo>
                  <a:pt x="92240" y="18013"/>
                </a:lnTo>
                <a:lnTo>
                  <a:pt x="86221" y="11277"/>
                </a:lnTo>
                <a:lnTo>
                  <a:pt x="76649" y="5009"/>
                </a:lnTo>
                <a:lnTo>
                  <a:pt x="65391" y="1251"/>
                </a:lnTo>
                <a:lnTo>
                  <a:pt x="52486" y="0"/>
                </a:lnTo>
                <a:close/>
              </a:path>
              <a:path w="107950" h="163829">
                <a:moveTo>
                  <a:pt x="92240" y="18013"/>
                </a:moveTo>
                <a:lnTo>
                  <a:pt x="62026" y="18013"/>
                </a:lnTo>
                <a:lnTo>
                  <a:pt x="69646" y="20970"/>
                </a:lnTo>
                <a:lnTo>
                  <a:pt x="75346" y="26669"/>
                </a:lnTo>
                <a:lnTo>
                  <a:pt x="79097" y="31488"/>
                </a:lnTo>
                <a:lnTo>
                  <a:pt x="81762" y="37467"/>
                </a:lnTo>
                <a:lnTo>
                  <a:pt x="83353" y="44715"/>
                </a:lnTo>
                <a:lnTo>
                  <a:pt x="83880" y="53339"/>
                </a:lnTo>
                <a:lnTo>
                  <a:pt x="83337" y="62020"/>
                </a:lnTo>
                <a:lnTo>
                  <a:pt x="60106" y="88635"/>
                </a:lnTo>
                <a:lnTo>
                  <a:pt x="86328" y="88635"/>
                </a:lnTo>
                <a:lnTo>
                  <a:pt x="87690" y="86715"/>
                </a:lnTo>
                <a:lnTo>
                  <a:pt x="107309" y="86715"/>
                </a:lnTo>
                <a:lnTo>
                  <a:pt x="107751" y="74965"/>
                </a:lnTo>
                <a:lnTo>
                  <a:pt x="100157" y="31363"/>
                </a:lnTo>
                <a:lnTo>
                  <a:pt x="94070" y="20061"/>
                </a:lnTo>
                <a:lnTo>
                  <a:pt x="92240" y="180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002907" y="3677899"/>
            <a:ext cx="109855" cy="163830"/>
          </a:xfrm>
          <a:custGeom>
            <a:avLst/>
            <a:gdLst/>
            <a:ahLst/>
            <a:cxnLst/>
            <a:rect l="l" t="t" r="r" b="b"/>
            <a:pathLst>
              <a:path w="109854" h="163829">
                <a:moveTo>
                  <a:pt x="54406" y="0"/>
                </a:moveTo>
                <a:lnTo>
                  <a:pt x="17787" y="16192"/>
                </a:lnTo>
                <a:lnTo>
                  <a:pt x="1550" y="57732"/>
                </a:lnTo>
                <a:lnTo>
                  <a:pt x="0" y="82783"/>
                </a:lnTo>
                <a:lnTo>
                  <a:pt x="457" y="96433"/>
                </a:lnTo>
                <a:lnTo>
                  <a:pt x="11429" y="139028"/>
                </a:lnTo>
                <a:lnTo>
                  <a:pt x="54406" y="163793"/>
                </a:lnTo>
                <a:lnTo>
                  <a:pt x="66301" y="162549"/>
                </a:lnTo>
                <a:lnTo>
                  <a:pt x="76822" y="158842"/>
                </a:lnTo>
                <a:lnTo>
                  <a:pt x="85971" y="152709"/>
                </a:lnTo>
                <a:lnTo>
                  <a:pt x="92306" y="145767"/>
                </a:lnTo>
                <a:lnTo>
                  <a:pt x="54406" y="145767"/>
                </a:lnTo>
                <a:lnTo>
                  <a:pt x="45247" y="144338"/>
                </a:lnTo>
                <a:lnTo>
                  <a:pt x="22909" y="105868"/>
                </a:lnTo>
                <a:lnTo>
                  <a:pt x="21976" y="83789"/>
                </a:lnTo>
                <a:lnTo>
                  <a:pt x="22365" y="68418"/>
                </a:lnTo>
                <a:lnTo>
                  <a:pt x="34420" y="27670"/>
                </a:lnTo>
                <a:lnTo>
                  <a:pt x="55290" y="18013"/>
                </a:lnTo>
                <a:lnTo>
                  <a:pt x="94066" y="18013"/>
                </a:lnTo>
                <a:lnTo>
                  <a:pt x="92956" y="16389"/>
                </a:lnTo>
                <a:lnTo>
                  <a:pt x="85398" y="9210"/>
                </a:lnTo>
                <a:lnTo>
                  <a:pt x="76511" y="4089"/>
                </a:lnTo>
                <a:lnTo>
                  <a:pt x="66209" y="1021"/>
                </a:lnTo>
                <a:lnTo>
                  <a:pt x="54406" y="0"/>
                </a:lnTo>
                <a:close/>
              </a:path>
              <a:path w="109854" h="163829">
                <a:moveTo>
                  <a:pt x="94066" y="18013"/>
                </a:moveTo>
                <a:lnTo>
                  <a:pt x="55290" y="18013"/>
                </a:lnTo>
                <a:lnTo>
                  <a:pt x="64416" y="19087"/>
                </a:lnTo>
                <a:lnTo>
                  <a:pt x="71761" y="22307"/>
                </a:lnTo>
                <a:lnTo>
                  <a:pt x="87467" y="67089"/>
                </a:lnTo>
                <a:lnTo>
                  <a:pt x="87843" y="80009"/>
                </a:lnTo>
                <a:lnTo>
                  <a:pt x="87292" y="97709"/>
                </a:lnTo>
                <a:lnTo>
                  <a:pt x="73934" y="137666"/>
                </a:lnTo>
                <a:lnTo>
                  <a:pt x="54406" y="145767"/>
                </a:lnTo>
                <a:lnTo>
                  <a:pt x="92306" y="145767"/>
                </a:lnTo>
                <a:lnTo>
                  <a:pt x="108279" y="103721"/>
                </a:lnTo>
                <a:lnTo>
                  <a:pt x="109697" y="80009"/>
                </a:lnTo>
                <a:lnTo>
                  <a:pt x="109245" y="66858"/>
                </a:lnTo>
                <a:lnTo>
                  <a:pt x="107924" y="54838"/>
                </a:lnTo>
                <a:lnTo>
                  <a:pt x="105786" y="43957"/>
                </a:lnTo>
                <a:lnTo>
                  <a:pt x="102885" y="34220"/>
                </a:lnTo>
                <a:lnTo>
                  <a:pt x="99273" y="25633"/>
                </a:lnTo>
                <a:lnTo>
                  <a:pt x="94066" y="180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876202" y="4052209"/>
            <a:ext cx="109855" cy="165100"/>
          </a:xfrm>
          <a:custGeom>
            <a:avLst/>
            <a:gdLst/>
            <a:ahLst/>
            <a:cxnLst/>
            <a:rect l="l" t="t" r="r" b="b"/>
            <a:pathLst>
              <a:path w="109854" h="165100">
                <a:moveTo>
                  <a:pt x="55290" y="0"/>
                </a:moveTo>
                <a:lnTo>
                  <a:pt x="19049" y="13334"/>
                </a:lnTo>
                <a:lnTo>
                  <a:pt x="5699" y="43802"/>
                </a:lnTo>
                <a:lnTo>
                  <a:pt x="5699" y="53327"/>
                </a:lnTo>
                <a:lnTo>
                  <a:pt x="27584" y="75294"/>
                </a:lnTo>
                <a:lnTo>
                  <a:pt x="20960" y="78335"/>
                </a:lnTo>
                <a:lnTo>
                  <a:pt x="0" y="115287"/>
                </a:lnTo>
                <a:lnTo>
                  <a:pt x="1053" y="126670"/>
                </a:lnTo>
                <a:lnTo>
                  <a:pt x="24545" y="157145"/>
                </a:lnTo>
                <a:lnTo>
                  <a:pt x="55290" y="164805"/>
                </a:lnTo>
                <a:lnTo>
                  <a:pt x="67428" y="163889"/>
                </a:lnTo>
                <a:lnTo>
                  <a:pt x="78146" y="161092"/>
                </a:lnTo>
                <a:lnTo>
                  <a:pt x="87441" y="156341"/>
                </a:lnTo>
                <a:lnTo>
                  <a:pt x="95310" y="149565"/>
                </a:lnTo>
                <a:lnTo>
                  <a:pt x="97736" y="146648"/>
                </a:lnTo>
                <a:lnTo>
                  <a:pt x="56174" y="146648"/>
                </a:lnTo>
                <a:lnTo>
                  <a:pt x="48130" y="145963"/>
                </a:lnTo>
                <a:lnTo>
                  <a:pt x="21854" y="123788"/>
                </a:lnTo>
                <a:lnTo>
                  <a:pt x="21854" y="105762"/>
                </a:lnTo>
                <a:lnTo>
                  <a:pt x="24780" y="98142"/>
                </a:lnTo>
                <a:lnTo>
                  <a:pt x="31394" y="93320"/>
                </a:lnTo>
                <a:lnTo>
                  <a:pt x="37094" y="87605"/>
                </a:lnTo>
                <a:lnTo>
                  <a:pt x="44714" y="84807"/>
                </a:lnTo>
                <a:lnTo>
                  <a:pt x="98397" y="84807"/>
                </a:lnTo>
                <a:lnTo>
                  <a:pt x="95310" y="80997"/>
                </a:lnTo>
                <a:lnTo>
                  <a:pt x="90495" y="78080"/>
                </a:lnTo>
                <a:lnTo>
                  <a:pt x="83880" y="75294"/>
                </a:lnTo>
                <a:lnTo>
                  <a:pt x="89580" y="71484"/>
                </a:lnTo>
                <a:lnTo>
                  <a:pt x="93390" y="68555"/>
                </a:lnTo>
                <a:lnTo>
                  <a:pt x="94039" y="67674"/>
                </a:lnTo>
                <a:lnTo>
                  <a:pt x="47670" y="67674"/>
                </a:lnTo>
                <a:lnTo>
                  <a:pt x="40904" y="65769"/>
                </a:lnTo>
                <a:lnTo>
                  <a:pt x="35204" y="60947"/>
                </a:lnTo>
                <a:lnTo>
                  <a:pt x="29474" y="57137"/>
                </a:lnTo>
                <a:lnTo>
                  <a:pt x="26669" y="51422"/>
                </a:lnTo>
                <a:lnTo>
                  <a:pt x="26669" y="37194"/>
                </a:lnTo>
                <a:lnTo>
                  <a:pt x="28590" y="31479"/>
                </a:lnTo>
                <a:lnTo>
                  <a:pt x="33284" y="25776"/>
                </a:lnTo>
                <a:lnTo>
                  <a:pt x="37094" y="20942"/>
                </a:lnTo>
                <a:lnTo>
                  <a:pt x="44714" y="19037"/>
                </a:lnTo>
                <a:lnTo>
                  <a:pt x="97326" y="19037"/>
                </a:lnTo>
                <a:lnTo>
                  <a:pt x="97030" y="18513"/>
                </a:lnTo>
                <a:lnTo>
                  <a:pt x="91500" y="12441"/>
                </a:lnTo>
                <a:lnTo>
                  <a:pt x="84334" y="7283"/>
                </a:lnTo>
                <a:lnTo>
                  <a:pt x="75864" y="3363"/>
                </a:lnTo>
                <a:lnTo>
                  <a:pt x="66160" y="872"/>
                </a:lnTo>
                <a:lnTo>
                  <a:pt x="55290" y="0"/>
                </a:lnTo>
                <a:close/>
              </a:path>
              <a:path w="109854" h="165100">
                <a:moveTo>
                  <a:pt x="98397" y="84807"/>
                </a:moveTo>
                <a:lnTo>
                  <a:pt x="54254" y="84807"/>
                </a:lnTo>
                <a:lnTo>
                  <a:pt x="61645" y="85334"/>
                </a:lnTo>
                <a:lnTo>
                  <a:pt x="68118" y="86920"/>
                </a:lnTo>
                <a:lnTo>
                  <a:pt x="73855" y="89579"/>
                </a:lnTo>
                <a:lnTo>
                  <a:pt x="79034" y="93320"/>
                </a:lnTo>
                <a:lnTo>
                  <a:pt x="84764" y="98142"/>
                </a:lnTo>
                <a:lnTo>
                  <a:pt x="88574" y="105762"/>
                </a:lnTo>
                <a:lnTo>
                  <a:pt x="88574" y="126717"/>
                </a:lnTo>
                <a:lnTo>
                  <a:pt x="84764" y="133313"/>
                </a:lnTo>
                <a:lnTo>
                  <a:pt x="79034" y="139028"/>
                </a:lnTo>
                <a:lnTo>
                  <a:pt x="73334" y="143850"/>
                </a:lnTo>
                <a:lnTo>
                  <a:pt x="64800" y="146648"/>
                </a:lnTo>
                <a:lnTo>
                  <a:pt x="97736" y="146648"/>
                </a:lnTo>
                <a:lnTo>
                  <a:pt x="101559" y="142050"/>
                </a:lnTo>
                <a:lnTo>
                  <a:pt x="106005" y="133727"/>
                </a:lnTo>
                <a:lnTo>
                  <a:pt x="108662" y="124497"/>
                </a:lnTo>
                <a:lnTo>
                  <a:pt x="109545" y="114263"/>
                </a:lnTo>
                <a:lnTo>
                  <a:pt x="108846" y="105552"/>
                </a:lnTo>
                <a:lnTo>
                  <a:pt x="106813" y="97888"/>
                </a:lnTo>
                <a:lnTo>
                  <a:pt x="103540" y="91270"/>
                </a:lnTo>
                <a:lnTo>
                  <a:pt x="99120" y="85700"/>
                </a:lnTo>
                <a:lnTo>
                  <a:pt x="98397" y="84807"/>
                </a:lnTo>
                <a:close/>
              </a:path>
              <a:path w="109854" h="165100">
                <a:moveTo>
                  <a:pt x="97326" y="19037"/>
                </a:moveTo>
                <a:lnTo>
                  <a:pt x="63794" y="19037"/>
                </a:lnTo>
                <a:lnTo>
                  <a:pt x="71414" y="20942"/>
                </a:lnTo>
                <a:lnTo>
                  <a:pt x="76230" y="25776"/>
                </a:lnTo>
                <a:lnTo>
                  <a:pt x="80954" y="31479"/>
                </a:lnTo>
                <a:lnTo>
                  <a:pt x="82844" y="36182"/>
                </a:lnTo>
                <a:lnTo>
                  <a:pt x="82844" y="49517"/>
                </a:lnTo>
                <a:lnTo>
                  <a:pt x="80070" y="55232"/>
                </a:lnTo>
                <a:lnTo>
                  <a:pt x="70530" y="64745"/>
                </a:lnTo>
                <a:lnTo>
                  <a:pt x="63794" y="67674"/>
                </a:lnTo>
                <a:lnTo>
                  <a:pt x="94039" y="67674"/>
                </a:lnTo>
                <a:lnTo>
                  <a:pt x="96194" y="64745"/>
                </a:lnTo>
                <a:lnTo>
                  <a:pt x="101925" y="58149"/>
                </a:lnTo>
                <a:lnTo>
                  <a:pt x="103845" y="50529"/>
                </a:lnTo>
                <a:lnTo>
                  <a:pt x="103845" y="41004"/>
                </a:lnTo>
                <a:lnTo>
                  <a:pt x="103116" y="32796"/>
                </a:lnTo>
                <a:lnTo>
                  <a:pt x="100873" y="25299"/>
                </a:lnTo>
                <a:lnTo>
                  <a:pt x="97326" y="190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003943" y="4052209"/>
            <a:ext cx="109855" cy="163830"/>
          </a:xfrm>
          <a:custGeom>
            <a:avLst/>
            <a:gdLst/>
            <a:ahLst/>
            <a:cxnLst/>
            <a:rect l="l" t="t" r="r" b="b"/>
            <a:pathLst>
              <a:path w="109854" h="163829">
                <a:moveTo>
                  <a:pt x="58064" y="0"/>
                </a:moveTo>
                <a:lnTo>
                  <a:pt x="19418" y="17776"/>
                </a:lnTo>
                <a:lnTo>
                  <a:pt x="1992" y="62608"/>
                </a:lnTo>
                <a:lnTo>
                  <a:pt x="0" y="89510"/>
                </a:lnTo>
                <a:lnTo>
                  <a:pt x="676" y="105082"/>
                </a:lnTo>
                <a:lnTo>
                  <a:pt x="16123" y="146648"/>
                </a:lnTo>
                <a:lnTo>
                  <a:pt x="55260" y="163781"/>
                </a:lnTo>
                <a:lnTo>
                  <a:pt x="67416" y="162727"/>
                </a:lnTo>
                <a:lnTo>
                  <a:pt x="78143" y="159627"/>
                </a:lnTo>
                <a:lnTo>
                  <a:pt x="87441" y="154574"/>
                </a:lnTo>
                <a:lnTo>
                  <a:pt x="95310" y="147660"/>
                </a:lnTo>
                <a:lnTo>
                  <a:pt x="96031" y="146648"/>
                </a:lnTo>
                <a:lnTo>
                  <a:pt x="57180" y="146648"/>
                </a:lnTo>
                <a:lnTo>
                  <a:pt x="49660" y="145949"/>
                </a:lnTo>
                <a:lnTo>
                  <a:pt x="23743" y="110465"/>
                </a:lnTo>
                <a:lnTo>
                  <a:pt x="24304" y="102438"/>
                </a:lnTo>
                <a:lnTo>
                  <a:pt x="44976" y="77199"/>
                </a:lnTo>
                <a:lnTo>
                  <a:pt x="20939" y="77199"/>
                </a:lnTo>
                <a:lnTo>
                  <a:pt x="32400" y="33384"/>
                </a:lnTo>
                <a:lnTo>
                  <a:pt x="59070" y="18156"/>
                </a:lnTo>
                <a:lnTo>
                  <a:pt x="98131" y="18156"/>
                </a:lnTo>
                <a:lnTo>
                  <a:pt x="95310" y="14346"/>
                </a:lnTo>
                <a:lnTo>
                  <a:pt x="89255" y="8086"/>
                </a:lnTo>
                <a:lnTo>
                  <a:pt x="81019" y="3601"/>
                </a:lnTo>
                <a:lnTo>
                  <a:pt x="70617" y="902"/>
                </a:lnTo>
                <a:lnTo>
                  <a:pt x="58064" y="0"/>
                </a:lnTo>
                <a:close/>
              </a:path>
              <a:path w="109854" h="163829">
                <a:moveTo>
                  <a:pt x="99701" y="76175"/>
                </a:moveTo>
                <a:lnTo>
                  <a:pt x="56144" y="76175"/>
                </a:lnTo>
                <a:lnTo>
                  <a:pt x="64617" y="76889"/>
                </a:lnTo>
                <a:lnTo>
                  <a:pt x="71467" y="79033"/>
                </a:lnTo>
                <a:lnTo>
                  <a:pt x="76889" y="82604"/>
                </a:lnTo>
                <a:lnTo>
                  <a:pt x="81076" y="87605"/>
                </a:lnTo>
                <a:lnTo>
                  <a:pt x="85770" y="94332"/>
                </a:lnTo>
                <a:lnTo>
                  <a:pt x="88696" y="102845"/>
                </a:lnTo>
                <a:lnTo>
                  <a:pt x="88696" y="110465"/>
                </a:lnTo>
                <a:lnTo>
                  <a:pt x="64489" y="145934"/>
                </a:lnTo>
                <a:lnTo>
                  <a:pt x="57180" y="146648"/>
                </a:lnTo>
                <a:lnTo>
                  <a:pt x="96031" y="146648"/>
                </a:lnTo>
                <a:lnTo>
                  <a:pt x="101566" y="138870"/>
                </a:lnTo>
                <a:lnTo>
                  <a:pt x="106055" y="129534"/>
                </a:lnTo>
                <a:lnTo>
                  <a:pt x="108761" y="119486"/>
                </a:lnTo>
                <a:lnTo>
                  <a:pt x="109667" y="108560"/>
                </a:lnTo>
                <a:lnTo>
                  <a:pt x="108747" y="97016"/>
                </a:lnTo>
                <a:lnTo>
                  <a:pt x="105944" y="86702"/>
                </a:lnTo>
                <a:lnTo>
                  <a:pt x="101193" y="77791"/>
                </a:lnTo>
                <a:lnTo>
                  <a:pt x="99701" y="76175"/>
                </a:lnTo>
                <a:close/>
              </a:path>
              <a:path w="109854" h="163829">
                <a:moveTo>
                  <a:pt x="59954" y="58149"/>
                </a:moveTo>
                <a:lnTo>
                  <a:pt x="51450" y="58149"/>
                </a:lnTo>
                <a:lnTo>
                  <a:pt x="44714" y="59042"/>
                </a:lnTo>
                <a:lnTo>
                  <a:pt x="38099" y="62852"/>
                </a:lnTo>
                <a:lnTo>
                  <a:pt x="31363" y="65769"/>
                </a:lnTo>
                <a:lnTo>
                  <a:pt x="25664" y="70460"/>
                </a:lnTo>
                <a:lnTo>
                  <a:pt x="20939" y="77199"/>
                </a:lnTo>
                <a:lnTo>
                  <a:pt x="44976" y="77199"/>
                </a:lnTo>
                <a:lnTo>
                  <a:pt x="47640" y="76175"/>
                </a:lnTo>
                <a:lnTo>
                  <a:pt x="99701" y="76175"/>
                </a:lnTo>
                <a:lnTo>
                  <a:pt x="94427" y="70460"/>
                </a:lnTo>
                <a:lnTo>
                  <a:pt x="86914" y="64950"/>
                </a:lnTo>
                <a:lnTo>
                  <a:pt x="78676" y="61117"/>
                </a:lnTo>
                <a:lnTo>
                  <a:pt x="69695" y="58877"/>
                </a:lnTo>
                <a:lnTo>
                  <a:pt x="59954" y="58149"/>
                </a:lnTo>
                <a:close/>
              </a:path>
              <a:path w="109854" h="163829">
                <a:moveTo>
                  <a:pt x="98131" y="18156"/>
                </a:moveTo>
                <a:lnTo>
                  <a:pt x="68610" y="18156"/>
                </a:lnTo>
                <a:lnTo>
                  <a:pt x="75346" y="20942"/>
                </a:lnTo>
                <a:lnTo>
                  <a:pt x="81076" y="27681"/>
                </a:lnTo>
                <a:lnTo>
                  <a:pt x="82966" y="31479"/>
                </a:lnTo>
                <a:lnTo>
                  <a:pt x="84886" y="36182"/>
                </a:lnTo>
                <a:lnTo>
                  <a:pt x="85770" y="42909"/>
                </a:lnTo>
                <a:lnTo>
                  <a:pt x="105857" y="42909"/>
                </a:lnTo>
                <a:lnTo>
                  <a:pt x="105280" y="35196"/>
                </a:lnTo>
                <a:lnTo>
                  <a:pt x="103441" y="27864"/>
                </a:lnTo>
                <a:lnTo>
                  <a:pt x="100173" y="20914"/>
                </a:lnTo>
                <a:lnTo>
                  <a:pt x="98131" y="181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732184" y="5778184"/>
            <a:ext cx="130175" cy="120014"/>
          </a:xfrm>
          <a:custGeom>
            <a:avLst/>
            <a:gdLst/>
            <a:ahLst/>
            <a:cxnLst/>
            <a:rect l="l" t="t" r="r" b="b"/>
            <a:pathLst>
              <a:path w="130175" h="120014">
                <a:moveTo>
                  <a:pt x="0" y="0"/>
                </a:moveTo>
                <a:lnTo>
                  <a:pt x="0" y="20016"/>
                </a:lnTo>
                <a:lnTo>
                  <a:pt x="105887" y="60009"/>
                </a:lnTo>
                <a:lnTo>
                  <a:pt x="0" y="100014"/>
                </a:lnTo>
                <a:lnTo>
                  <a:pt x="0" y="120014"/>
                </a:lnTo>
                <a:lnTo>
                  <a:pt x="129631" y="69534"/>
                </a:lnTo>
                <a:lnTo>
                  <a:pt x="129631" y="5048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871356" y="5737229"/>
            <a:ext cx="107950" cy="163830"/>
          </a:xfrm>
          <a:custGeom>
            <a:avLst/>
            <a:gdLst/>
            <a:ahLst/>
            <a:cxnLst/>
            <a:rect l="l" t="t" r="r" b="b"/>
            <a:pathLst>
              <a:path w="107950" h="163829">
                <a:moveTo>
                  <a:pt x="22006" y="120965"/>
                </a:moveTo>
                <a:lnTo>
                  <a:pt x="1920" y="120965"/>
                </a:lnTo>
                <a:lnTo>
                  <a:pt x="2634" y="129345"/>
                </a:lnTo>
                <a:lnTo>
                  <a:pt x="28655" y="160495"/>
                </a:lnTo>
                <a:lnTo>
                  <a:pt x="49560" y="163829"/>
                </a:lnTo>
                <a:lnTo>
                  <a:pt x="60453" y="162727"/>
                </a:lnTo>
                <a:lnTo>
                  <a:pt x="70240" y="159455"/>
                </a:lnTo>
                <a:lnTo>
                  <a:pt x="78916" y="154066"/>
                </a:lnTo>
                <a:lnTo>
                  <a:pt x="86405" y="146684"/>
                </a:lnTo>
                <a:lnTo>
                  <a:pt x="42976" y="146684"/>
                </a:lnTo>
                <a:lnTo>
                  <a:pt x="39166" y="145730"/>
                </a:lnTo>
                <a:lnTo>
                  <a:pt x="34320" y="143825"/>
                </a:lnTo>
                <a:lnTo>
                  <a:pt x="29181" y="139719"/>
                </a:lnTo>
                <a:lnTo>
                  <a:pt x="25306" y="134540"/>
                </a:lnTo>
                <a:lnTo>
                  <a:pt x="22859" y="128289"/>
                </a:lnTo>
                <a:lnTo>
                  <a:pt x="22006" y="120965"/>
                </a:lnTo>
                <a:close/>
              </a:path>
              <a:path w="107950" h="163829">
                <a:moveTo>
                  <a:pt x="107282" y="86675"/>
                </a:moveTo>
                <a:lnTo>
                  <a:pt x="86807" y="86675"/>
                </a:lnTo>
                <a:lnTo>
                  <a:pt x="84276" y="103107"/>
                </a:lnTo>
                <a:lnTo>
                  <a:pt x="81057" y="116680"/>
                </a:lnTo>
                <a:lnTo>
                  <a:pt x="55485" y="145970"/>
                </a:lnTo>
                <a:lnTo>
                  <a:pt x="48676" y="146684"/>
                </a:lnTo>
                <a:lnTo>
                  <a:pt x="86405" y="146684"/>
                </a:lnTo>
                <a:lnTo>
                  <a:pt x="105498" y="101441"/>
                </a:lnTo>
                <a:lnTo>
                  <a:pt x="107221" y="88225"/>
                </a:lnTo>
                <a:lnTo>
                  <a:pt x="107282" y="86675"/>
                </a:lnTo>
                <a:close/>
              </a:path>
              <a:path w="107950" h="163829">
                <a:moveTo>
                  <a:pt x="51480" y="0"/>
                </a:moveTo>
                <a:lnTo>
                  <a:pt x="13350" y="16190"/>
                </a:lnTo>
                <a:lnTo>
                  <a:pt x="0" y="54290"/>
                </a:lnTo>
                <a:lnTo>
                  <a:pt x="744" y="65185"/>
                </a:lnTo>
                <a:lnTo>
                  <a:pt x="28986" y="102154"/>
                </a:lnTo>
                <a:lnTo>
                  <a:pt x="49560" y="105725"/>
                </a:lnTo>
                <a:lnTo>
                  <a:pt x="57210" y="105725"/>
                </a:lnTo>
                <a:lnTo>
                  <a:pt x="63947" y="103820"/>
                </a:lnTo>
                <a:lnTo>
                  <a:pt x="77266" y="98105"/>
                </a:lnTo>
                <a:lnTo>
                  <a:pt x="82997" y="93344"/>
                </a:lnTo>
                <a:lnTo>
                  <a:pt x="86262" y="87629"/>
                </a:lnTo>
                <a:lnTo>
                  <a:pt x="52517" y="87629"/>
                </a:lnTo>
                <a:lnTo>
                  <a:pt x="44611" y="87093"/>
                </a:lnTo>
                <a:lnTo>
                  <a:pt x="20086" y="54290"/>
                </a:lnTo>
                <a:lnTo>
                  <a:pt x="20614" y="46239"/>
                </a:lnTo>
                <a:lnTo>
                  <a:pt x="52517" y="18095"/>
                </a:lnTo>
                <a:lnTo>
                  <a:pt x="92659" y="18095"/>
                </a:lnTo>
                <a:lnTo>
                  <a:pt x="86178" y="11105"/>
                </a:lnTo>
                <a:lnTo>
                  <a:pt x="76453" y="4965"/>
                </a:lnTo>
                <a:lnTo>
                  <a:pt x="64891" y="1248"/>
                </a:lnTo>
                <a:lnTo>
                  <a:pt x="51480" y="0"/>
                </a:lnTo>
                <a:close/>
              </a:path>
              <a:path w="107950" h="163829">
                <a:moveTo>
                  <a:pt x="92659" y="18095"/>
                </a:moveTo>
                <a:lnTo>
                  <a:pt x="61020" y="18095"/>
                </a:lnTo>
                <a:lnTo>
                  <a:pt x="68640" y="20954"/>
                </a:lnTo>
                <a:lnTo>
                  <a:pt x="75377" y="26669"/>
                </a:lnTo>
                <a:lnTo>
                  <a:pt x="79110" y="31491"/>
                </a:lnTo>
                <a:lnTo>
                  <a:pt x="81766" y="37384"/>
                </a:lnTo>
                <a:lnTo>
                  <a:pt x="83353" y="44349"/>
                </a:lnTo>
                <a:lnTo>
                  <a:pt x="83880" y="52385"/>
                </a:lnTo>
                <a:lnTo>
                  <a:pt x="83196" y="61657"/>
                </a:lnTo>
                <a:lnTo>
                  <a:pt x="60137" y="87629"/>
                </a:lnTo>
                <a:lnTo>
                  <a:pt x="86262" y="87629"/>
                </a:lnTo>
                <a:lnTo>
                  <a:pt x="86807" y="86675"/>
                </a:lnTo>
                <a:lnTo>
                  <a:pt x="107282" y="86675"/>
                </a:lnTo>
                <a:lnTo>
                  <a:pt x="107748" y="75008"/>
                </a:lnTo>
                <a:lnTo>
                  <a:pt x="100157" y="30479"/>
                </a:lnTo>
                <a:lnTo>
                  <a:pt x="94076" y="19625"/>
                </a:lnTo>
                <a:lnTo>
                  <a:pt x="92659" y="18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997177" y="5737229"/>
            <a:ext cx="107950" cy="163830"/>
          </a:xfrm>
          <a:custGeom>
            <a:avLst/>
            <a:gdLst/>
            <a:ahLst/>
            <a:cxnLst/>
            <a:rect l="l" t="t" r="r" b="b"/>
            <a:pathLst>
              <a:path w="107950" h="163829">
                <a:moveTo>
                  <a:pt x="22890" y="120965"/>
                </a:moveTo>
                <a:lnTo>
                  <a:pt x="1920" y="120965"/>
                </a:lnTo>
                <a:lnTo>
                  <a:pt x="2796" y="129345"/>
                </a:lnTo>
                <a:lnTo>
                  <a:pt x="29451" y="160495"/>
                </a:lnTo>
                <a:lnTo>
                  <a:pt x="49590" y="163829"/>
                </a:lnTo>
                <a:lnTo>
                  <a:pt x="60905" y="162727"/>
                </a:lnTo>
                <a:lnTo>
                  <a:pt x="70972" y="159455"/>
                </a:lnTo>
                <a:lnTo>
                  <a:pt x="79815" y="154066"/>
                </a:lnTo>
                <a:lnTo>
                  <a:pt x="87390" y="146684"/>
                </a:lnTo>
                <a:lnTo>
                  <a:pt x="43860" y="146684"/>
                </a:lnTo>
                <a:lnTo>
                  <a:pt x="39166" y="145730"/>
                </a:lnTo>
                <a:lnTo>
                  <a:pt x="35326" y="143825"/>
                </a:lnTo>
                <a:lnTo>
                  <a:pt x="30168" y="139719"/>
                </a:lnTo>
                <a:lnTo>
                  <a:pt x="26250" y="134540"/>
                </a:lnTo>
                <a:lnTo>
                  <a:pt x="23762" y="128289"/>
                </a:lnTo>
                <a:lnTo>
                  <a:pt x="22890" y="120965"/>
                </a:lnTo>
                <a:close/>
              </a:path>
              <a:path w="107950" h="163829">
                <a:moveTo>
                  <a:pt x="107312" y="86675"/>
                </a:moveTo>
                <a:lnTo>
                  <a:pt x="87843" y="86675"/>
                </a:lnTo>
                <a:lnTo>
                  <a:pt x="85313" y="103107"/>
                </a:lnTo>
                <a:lnTo>
                  <a:pt x="82094" y="116680"/>
                </a:lnTo>
                <a:lnTo>
                  <a:pt x="56385" y="145970"/>
                </a:lnTo>
                <a:lnTo>
                  <a:pt x="49590" y="146684"/>
                </a:lnTo>
                <a:lnTo>
                  <a:pt x="87390" y="146684"/>
                </a:lnTo>
                <a:lnTo>
                  <a:pt x="105674" y="101441"/>
                </a:lnTo>
                <a:lnTo>
                  <a:pt x="107254" y="88225"/>
                </a:lnTo>
                <a:lnTo>
                  <a:pt x="107312" y="86675"/>
                </a:lnTo>
                <a:close/>
              </a:path>
              <a:path w="107950" h="163829">
                <a:moveTo>
                  <a:pt x="52517" y="0"/>
                </a:moveTo>
                <a:lnTo>
                  <a:pt x="13350" y="16190"/>
                </a:lnTo>
                <a:lnTo>
                  <a:pt x="0" y="54290"/>
                </a:lnTo>
                <a:lnTo>
                  <a:pt x="890" y="65185"/>
                </a:lnTo>
                <a:lnTo>
                  <a:pt x="21047" y="97690"/>
                </a:lnTo>
                <a:lnTo>
                  <a:pt x="50596" y="105725"/>
                </a:lnTo>
                <a:lnTo>
                  <a:pt x="58216" y="105725"/>
                </a:lnTo>
                <a:lnTo>
                  <a:pt x="64830" y="103820"/>
                </a:lnTo>
                <a:lnTo>
                  <a:pt x="78181" y="98105"/>
                </a:lnTo>
                <a:lnTo>
                  <a:pt x="84033" y="93344"/>
                </a:lnTo>
                <a:lnTo>
                  <a:pt x="87298" y="87629"/>
                </a:lnTo>
                <a:lnTo>
                  <a:pt x="41970" y="87629"/>
                </a:lnTo>
                <a:lnTo>
                  <a:pt x="33436" y="84770"/>
                </a:lnTo>
                <a:lnTo>
                  <a:pt x="20970" y="54290"/>
                </a:lnTo>
                <a:lnTo>
                  <a:pt x="21516" y="46239"/>
                </a:lnTo>
                <a:lnTo>
                  <a:pt x="53400" y="18095"/>
                </a:lnTo>
                <a:lnTo>
                  <a:pt x="93316" y="18095"/>
                </a:lnTo>
                <a:lnTo>
                  <a:pt x="86776" y="11105"/>
                </a:lnTo>
                <a:lnTo>
                  <a:pt x="77160" y="4965"/>
                </a:lnTo>
                <a:lnTo>
                  <a:pt x="65781" y="1248"/>
                </a:lnTo>
                <a:lnTo>
                  <a:pt x="52517" y="0"/>
                </a:lnTo>
                <a:close/>
              </a:path>
              <a:path w="107950" h="163829">
                <a:moveTo>
                  <a:pt x="93316" y="18095"/>
                </a:moveTo>
                <a:lnTo>
                  <a:pt x="62026" y="18095"/>
                </a:lnTo>
                <a:lnTo>
                  <a:pt x="69677" y="20954"/>
                </a:lnTo>
                <a:lnTo>
                  <a:pt x="75377" y="26669"/>
                </a:lnTo>
                <a:lnTo>
                  <a:pt x="79709" y="31491"/>
                </a:lnTo>
                <a:lnTo>
                  <a:pt x="82673" y="37384"/>
                </a:lnTo>
                <a:lnTo>
                  <a:pt x="84373" y="44349"/>
                </a:lnTo>
                <a:lnTo>
                  <a:pt x="84917" y="52385"/>
                </a:lnTo>
                <a:lnTo>
                  <a:pt x="84216" y="61657"/>
                </a:lnTo>
                <a:lnTo>
                  <a:pt x="61020" y="87629"/>
                </a:lnTo>
                <a:lnTo>
                  <a:pt x="87298" y="87629"/>
                </a:lnTo>
                <a:lnTo>
                  <a:pt x="87843" y="86675"/>
                </a:lnTo>
                <a:lnTo>
                  <a:pt x="107312" y="86675"/>
                </a:lnTo>
                <a:lnTo>
                  <a:pt x="107750" y="75008"/>
                </a:lnTo>
                <a:lnTo>
                  <a:pt x="101193" y="30479"/>
                </a:lnTo>
                <a:lnTo>
                  <a:pt x="94747" y="19625"/>
                </a:lnTo>
                <a:lnTo>
                  <a:pt x="93316" y="18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053504" y="1850959"/>
            <a:ext cx="109855" cy="163195"/>
          </a:xfrm>
          <a:custGeom>
            <a:avLst/>
            <a:gdLst/>
            <a:ahLst/>
            <a:cxnLst/>
            <a:rect l="l" t="t" r="r" b="b"/>
            <a:pathLst>
              <a:path w="109854" h="163194">
                <a:moveTo>
                  <a:pt x="54376" y="0"/>
                </a:moveTo>
                <a:lnTo>
                  <a:pt x="17741" y="15799"/>
                </a:lnTo>
                <a:lnTo>
                  <a:pt x="1531" y="57393"/>
                </a:lnTo>
                <a:lnTo>
                  <a:pt x="0" y="82905"/>
                </a:lnTo>
                <a:lnTo>
                  <a:pt x="457" y="96134"/>
                </a:lnTo>
                <a:lnTo>
                  <a:pt x="11429" y="138135"/>
                </a:lnTo>
                <a:lnTo>
                  <a:pt x="43510" y="161955"/>
                </a:lnTo>
                <a:lnTo>
                  <a:pt x="54376" y="162885"/>
                </a:lnTo>
                <a:lnTo>
                  <a:pt x="66274" y="161728"/>
                </a:lnTo>
                <a:lnTo>
                  <a:pt x="76802" y="158195"/>
                </a:lnTo>
                <a:lnTo>
                  <a:pt x="85960" y="152193"/>
                </a:lnTo>
                <a:lnTo>
                  <a:pt x="92753" y="144719"/>
                </a:lnTo>
                <a:lnTo>
                  <a:pt x="54376" y="144719"/>
                </a:lnTo>
                <a:lnTo>
                  <a:pt x="45109" y="143306"/>
                </a:lnTo>
                <a:lnTo>
                  <a:pt x="22391" y="105479"/>
                </a:lnTo>
                <a:lnTo>
                  <a:pt x="20970" y="83789"/>
                </a:lnTo>
                <a:lnTo>
                  <a:pt x="21516" y="68438"/>
                </a:lnTo>
                <a:lnTo>
                  <a:pt x="34416" y="27355"/>
                </a:lnTo>
                <a:lnTo>
                  <a:pt x="55260" y="18135"/>
                </a:lnTo>
                <a:lnTo>
                  <a:pt x="93861" y="18135"/>
                </a:lnTo>
                <a:lnTo>
                  <a:pt x="92732" y="16499"/>
                </a:lnTo>
                <a:lnTo>
                  <a:pt x="85012" y="9289"/>
                </a:lnTo>
                <a:lnTo>
                  <a:pt x="76012" y="4132"/>
                </a:lnTo>
                <a:lnTo>
                  <a:pt x="65783" y="1034"/>
                </a:lnTo>
                <a:lnTo>
                  <a:pt x="54376" y="0"/>
                </a:lnTo>
                <a:close/>
              </a:path>
              <a:path w="109854" h="163194">
                <a:moveTo>
                  <a:pt x="93861" y="18135"/>
                </a:moveTo>
                <a:lnTo>
                  <a:pt x="55260" y="18135"/>
                </a:lnTo>
                <a:lnTo>
                  <a:pt x="64017" y="19209"/>
                </a:lnTo>
                <a:lnTo>
                  <a:pt x="71414" y="22429"/>
                </a:lnTo>
                <a:lnTo>
                  <a:pt x="87317" y="66988"/>
                </a:lnTo>
                <a:lnTo>
                  <a:pt x="87690" y="79979"/>
                </a:lnTo>
                <a:lnTo>
                  <a:pt x="87163" y="97113"/>
                </a:lnTo>
                <a:lnTo>
                  <a:pt x="73784" y="137119"/>
                </a:lnTo>
                <a:lnTo>
                  <a:pt x="54376" y="144719"/>
                </a:lnTo>
                <a:lnTo>
                  <a:pt x="92753" y="144719"/>
                </a:lnTo>
                <a:lnTo>
                  <a:pt x="107961" y="103452"/>
                </a:lnTo>
                <a:lnTo>
                  <a:pt x="109667" y="79095"/>
                </a:lnTo>
                <a:lnTo>
                  <a:pt x="109216" y="65952"/>
                </a:lnTo>
                <a:lnTo>
                  <a:pt x="107894" y="53990"/>
                </a:lnTo>
                <a:lnTo>
                  <a:pt x="105743" y="43267"/>
                </a:lnTo>
                <a:lnTo>
                  <a:pt x="102804" y="33836"/>
                </a:lnTo>
                <a:lnTo>
                  <a:pt x="99120" y="25755"/>
                </a:lnTo>
                <a:lnTo>
                  <a:pt x="93861" y="181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179325" y="1825172"/>
            <a:ext cx="86995" cy="100330"/>
          </a:xfrm>
          <a:custGeom>
            <a:avLst/>
            <a:gdLst/>
            <a:ahLst/>
            <a:cxnLst/>
            <a:rect l="l" t="t" r="r" b="b"/>
            <a:pathLst>
              <a:path w="86995" h="100330">
                <a:moveTo>
                  <a:pt x="43830" y="0"/>
                </a:moveTo>
                <a:lnTo>
                  <a:pt x="6429" y="22035"/>
                </a:lnTo>
                <a:lnTo>
                  <a:pt x="0" y="51541"/>
                </a:lnTo>
                <a:lnTo>
                  <a:pt x="714" y="62271"/>
                </a:lnTo>
                <a:lnTo>
                  <a:pt x="24536" y="96610"/>
                </a:lnTo>
                <a:lnTo>
                  <a:pt x="41940" y="100035"/>
                </a:lnTo>
                <a:lnTo>
                  <a:pt x="52642" y="99137"/>
                </a:lnTo>
                <a:lnTo>
                  <a:pt x="61832" y="96373"/>
                </a:lnTo>
                <a:lnTo>
                  <a:pt x="69428" y="91638"/>
                </a:lnTo>
                <a:lnTo>
                  <a:pt x="73704" y="86715"/>
                </a:lnTo>
                <a:lnTo>
                  <a:pt x="33406" y="86715"/>
                </a:lnTo>
                <a:lnTo>
                  <a:pt x="26700" y="82905"/>
                </a:lnTo>
                <a:lnTo>
                  <a:pt x="16245" y="51541"/>
                </a:lnTo>
                <a:lnTo>
                  <a:pt x="16619" y="44007"/>
                </a:lnTo>
                <a:lnTo>
                  <a:pt x="33406" y="14356"/>
                </a:lnTo>
                <a:lnTo>
                  <a:pt x="75969" y="14356"/>
                </a:lnTo>
                <a:lnTo>
                  <a:pt x="74340" y="12435"/>
                </a:lnTo>
                <a:lnTo>
                  <a:pt x="67738" y="7278"/>
                </a:lnTo>
                <a:lnTo>
                  <a:pt x="60571" y="3360"/>
                </a:lnTo>
                <a:lnTo>
                  <a:pt x="52660" y="871"/>
                </a:lnTo>
                <a:lnTo>
                  <a:pt x="43830" y="0"/>
                </a:lnTo>
                <a:close/>
              </a:path>
              <a:path w="86995" h="100330">
                <a:moveTo>
                  <a:pt x="75969" y="14356"/>
                </a:moveTo>
                <a:lnTo>
                  <a:pt x="54406" y="14356"/>
                </a:lnTo>
                <a:lnTo>
                  <a:pt x="62026" y="18166"/>
                </a:lnTo>
                <a:lnTo>
                  <a:pt x="65836" y="26791"/>
                </a:lnTo>
                <a:lnTo>
                  <a:pt x="68610" y="32491"/>
                </a:lnTo>
                <a:lnTo>
                  <a:pt x="70530" y="39105"/>
                </a:lnTo>
                <a:lnTo>
                  <a:pt x="70530" y="48615"/>
                </a:lnTo>
                <a:lnTo>
                  <a:pt x="53370" y="86715"/>
                </a:lnTo>
                <a:lnTo>
                  <a:pt x="73704" y="86715"/>
                </a:lnTo>
                <a:lnTo>
                  <a:pt x="86807" y="47731"/>
                </a:lnTo>
                <a:lnTo>
                  <a:pt x="86072" y="36858"/>
                </a:lnTo>
                <a:lnTo>
                  <a:pt x="83808" y="27226"/>
                </a:lnTo>
                <a:lnTo>
                  <a:pt x="79927" y="19022"/>
                </a:lnTo>
                <a:lnTo>
                  <a:pt x="75969" y="14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281373" y="1842302"/>
            <a:ext cx="145415" cy="172085"/>
          </a:xfrm>
          <a:custGeom>
            <a:avLst/>
            <a:gdLst/>
            <a:ahLst/>
            <a:cxnLst/>
            <a:rect l="l" t="t" r="r" b="b"/>
            <a:pathLst>
              <a:path w="145414" h="172085">
                <a:moveTo>
                  <a:pt x="76260" y="0"/>
                </a:moveTo>
                <a:lnTo>
                  <a:pt x="38461" y="9118"/>
                </a:lnTo>
                <a:lnTo>
                  <a:pt x="6978" y="45394"/>
                </a:lnTo>
                <a:lnTo>
                  <a:pt x="0" y="83941"/>
                </a:lnTo>
                <a:lnTo>
                  <a:pt x="522" y="97237"/>
                </a:lnTo>
                <a:lnTo>
                  <a:pt x="13085" y="139438"/>
                </a:lnTo>
                <a:lnTo>
                  <a:pt x="47362" y="167262"/>
                </a:lnTo>
                <a:lnTo>
                  <a:pt x="73334" y="171541"/>
                </a:lnTo>
                <a:lnTo>
                  <a:pt x="86050" y="170727"/>
                </a:lnTo>
                <a:lnTo>
                  <a:pt x="97735" y="168261"/>
                </a:lnTo>
                <a:lnTo>
                  <a:pt x="108311" y="164108"/>
                </a:lnTo>
                <a:lnTo>
                  <a:pt x="117700" y="158233"/>
                </a:lnTo>
                <a:lnTo>
                  <a:pt x="123810" y="152491"/>
                </a:lnTo>
                <a:lnTo>
                  <a:pt x="76260" y="152491"/>
                </a:lnTo>
                <a:lnTo>
                  <a:pt x="64105" y="151406"/>
                </a:lnTo>
                <a:lnTo>
                  <a:pt x="30502" y="124913"/>
                </a:lnTo>
                <a:lnTo>
                  <a:pt x="22890" y="87751"/>
                </a:lnTo>
                <a:lnTo>
                  <a:pt x="23463" y="74720"/>
                </a:lnTo>
                <a:lnTo>
                  <a:pt x="38130" y="36332"/>
                </a:lnTo>
                <a:lnTo>
                  <a:pt x="77144" y="19171"/>
                </a:lnTo>
                <a:lnTo>
                  <a:pt x="127491" y="19171"/>
                </a:lnTo>
                <a:lnTo>
                  <a:pt x="124815" y="16276"/>
                </a:lnTo>
                <a:lnTo>
                  <a:pt x="115355" y="9284"/>
                </a:lnTo>
                <a:lnTo>
                  <a:pt x="104115" y="4183"/>
                </a:lnTo>
                <a:lnTo>
                  <a:pt x="91087" y="1060"/>
                </a:lnTo>
                <a:lnTo>
                  <a:pt x="76260" y="0"/>
                </a:lnTo>
                <a:close/>
              </a:path>
              <a:path w="145414" h="172085">
                <a:moveTo>
                  <a:pt x="144901" y="107685"/>
                </a:moveTo>
                <a:lnTo>
                  <a:pt x="123931" y="107685"/>
                </a:lnTo>
                <a:lnTo>
                  <a:pt x="121726" y="115203"/>
                </a:lnTo>
                <a:lnTo>
                  <a:pt x="119367" y="121992"/>
                </a:lnTo>
                <a:lnTo>
                  <a:pt x="87663" y="151246"/>
                </a:lnTo>
                <a:lnTo>
                  <a:pt x="76260" y="152491"/>
                </a:lnTo>
                <a:lnTo>
                  <a:pt x="123810" y="152491"/>
                </a:lnTo>
                <a:lnTo>
                  <a:pt x="125821" y="150601"/>
                </a:lnTo>
                <a:lnTo>
                  <a:pt x="133354" y="141482"/>
                </a:lnTo>
                <a:lnTo>
                  <a:pt x="138927" y="131281"/>
                </a:lnTo>
                <a:lnTo>
                  <a:pt x="142717" y="120010"/>
                </a:lnTo>
                <a:lnTo>
                  <a:pt x="144901" y="107685"/>
                </a:lnTo>
                <a:close/>
              </a:path>
              <a:path w="145414" h="172085">
                <a:moveTo>
                  <a:pt x="127491" y="19171"/>
                </a:moveTo>
                <a:lnTo>
                  <a:pt x="77144" y="19171"/>
                </a:lnTo>
                <a:lnTo>
                  <a:pt x="86099" y="19715"/>
                </a:lnTo>
                <a:lnTo>
                  <a:pt x="94217" y="21416"/>
                </a:lnTo>
                <a:lnTo>
                  <a:pt x="122011" y="53461"/>
                </a:lnTo>
                <a:lnTo>
                  <a:pt x="143987" y="53461"/>
                </a:lnTo>
                <a:lnTo>
                  <a:pt x="141819" y="43073"/>
                </a:lnTo>
                <a:lnTo>
                  <a:pt x="138024" y="33428"/>
                </a:lnTo>
                <a:lnTo>
                  <a:pt x="132418" y="24504"/>
                </a:lnTo>
                <a:lnTo>
                  <a:pt x="127491" y="191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455871" y="1985284"/>
            <a:ext cx="24130" cy="58419"/>
          </a:xfrm>
          <a:custGeom>
            <a:avLst/>
            <a:gdLst/>
            <a:ahLst/>
            <a:cxnLst/>
            <a:rect l="l" t="t" r="r" b="b"/>
            <a:pathLst>
              <a:path w="24129" h="58419">
                <a:moveTo>
                  <a:pt x="23774" y="0"/>
                </a:moveTo>
                <a:lnTo>
                  <a:pt x="0" y="0"/>
                </a:lnTo>
                <a:lnTo>
                  <a:pt x="0" y="24749"/>
                </a:lnTo>
                <a:lnTo>
                  <a:pt x="11460" y="24749"/>
                </a:lnTo>
                <a:lnTo>
                  <a:pt x="12344" y="25633"/>
                </a:lnTo>
                <a:lnTo>
                  <a:pt x="12344" y="30479"/>
                </a:lnTo>
                <a:lnTo>
                  <a:pt x="11460" y="33253"/>
                </a:lnTo>
                <a:lnTo>
                  <a:pt x="10424" y="37063"/>
                </a:lnTo>
                <a:lnTo>
                  <a:pt x="8534" y="43799"/>
                </a:lnTo>
                <a:lnTo>
                  <a:pt x="4724" y="46573"/>
                </a:lnTo>
                <a:lnTo>
                  <a:pt x="0" y="47609"/>
                </a:lnTo>
                <a:lnTo>
                  <a:pt x="0" y="58003"/>
                </a:lnTo>
                <a:lnTo>
                  <a:pt x="23774" y="31363"/>
                </a:lnTo>
                <a:lnTo>
                  <a:pt x="237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586416" y="1850959"/>
            <a:ext cx="59690" cy="159385"/>
          </a:xfrm>
          <a:custGeom>
            <a:avLst/>
            <a:gdLst/>
            <a:ahLst/>
            <a:cxnLst/>
            <a:rect l="l" t="t" r="r" b="b"/>
            <a:pathLst>
              <a:path w="59689" h="159385">
                <a:moveTo>
                  <a:pt x="59100" y="0"/>
                </a:moveTo>
                <a:lnTo>
                  <a:pt x="42946" y="0"/>
                </a:lnTo>
                <a:lnTo>
                  <a:pt x="40569" y="8563"/>
                </a:lnTo>
                <a:lnTo>
                  <a:pt x="37764" y="15499"/>
                </a:lnTo>
                <a:lnTo>
                  <a:pt x="0" y="30449"/>
                </a:lnTo>
                <a:lnTo>
                  <a:pt x="0" y="46695"/>
                </a:lnTo>
                <a:lnTo>
                  <a:pt x="37246" y="46695"/>
                </a:lnTo>
                <a:lnTo>
                  <a:pt x="37246" y="159075"/>
                </a:lnTo>
                <a:lnTo>
                  <a:pt x="59100" y="159075"/>
                </a:lnTo>
                <a:lnTo>
                  <a:pt x="59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705624" y="1846112"/>
            <a:ext cx="97790" cy="164465"/>
          </a:xfrm>
          <a:custGeom>
            <a:avLst/>
            <a:gdLst/>
            <a:ahLst/>
            <a:cxnLst/>
            <a:rect l="l" t="t" r="r" b="b"/>
            <a:pathLst>
              <a:path w="97789" h="164464">
                <a:moveTo>
                  <a:pt x="19964" y="0"/>
                </a:moveTo>
                <a:lnTo>
                  <a:pt x="0" y="0"/>
                </a:lnTo>
                <a:lnTo>
                  <a:pt x="0" y="163921"/>
                </a:lnTo>
                <a:lnTo>
                  <a:pt x="19964" y="163921"/>
                </a:lnTo>
                <a:lnTo>
                  <a:pt x="19964" y="101071"/>
                </a:lnTo>
                <a:lnTo>
                  <a:pt x="20664" y="89961"/>
                </a:lnTo>
                <a:lnTo>
                  <a:pt x="42177" y="61081"/>
                </a:lnTo>
                <a:lnTo>
                  <a:pt x="19964" y="61081"/>
                </a:lnTo>
                <a:lnTo>
                  <a:pt x="19964" y="0"/>
                </a:lnTo>
                <a:close/>
              </a:path>
              <a:path w="97789" h="164464">
                <a:moveTo>
                  <a:pt x="92537" y="60076"/>
                </a:moveTo>
                <a:lnTo>
                  <a:pt x="62910" y="60076"/>
                </a:lnTo>
                <a:lnTo>
                  <a:pt x="69646" y="62971"/>
                </a:lnTo>
                <a:lnTo>
                  <a:pt x="73456" y="69585"/>
                </a:lnTo>
                <a:lnTo>
                  <a:pt x="75377" y="73395"/>
                </a:lnTo>
                <a:lnTo>
                  <a:pt x="77266" y="80131"/>
                </a:lnTo>
                <a:lnTo>
                  <a:pt x="77266" y="163921"/>
                </a:lnTo>
                <a:lnTo>
                  <a:pt x="97231" y="163921"/>
                </a:lnTo>
                <a:lnTo>
                  <a:pt x="97231" y="87751"/>
                </a:lnTo>
                <a:lnTo>
                  <a:pt x="96887" y="79124"/>
                </a:lnTo>
                <a:lnTo>
                  <a:pt x="95924" y="71765"/>
                </a:lnTo>
                <a:lnTo>
                  <a:pt x="94440" y="65480"/>
                </a:lnTo>
                <a:lnTo>
                  <a:pt x="92537" y="60076"/>
                </a:lnTo>
                <a:close/>
              </a:path>
              <a:path w="97789" h="164464">
                <a:moveTo>
                  <a:pt x="57210" y="42031"/>
                </a:moveTo>
                <a:lnTo>
                  <a:pt x="47670" y="42031"/>
                </a:lnTo>
                <a:lnTo>
                  <a:pt x="39136" y="43921"/>
                </a:lnTo>
                <a:lnTo>
                  <a:pt x="33314" y="48646"/>
                </a:lnTo>
                <a:lnTo>
                  <a:pt x="29504" y="50535"/>
                </a:lnTo>
                <a:lnTo>
                  <a:pt x="24780" y="55351"/>
                </a:lnTo>
                <a:lnTo>
                  <a:pt x="19964" y="61081"/>
                </a:lnTo>
                <a:lnTo>
                  <a:pt x="42177" y="61081"/>
                </a:lnTo>
                <a:lnTo>
                  <a:pt x="44866" y="60076"/>
                </a:lnTo>
                <a:lnTo>
                  <a:pt x="92537" y="60076"/>
                </a:lnTo>
                <a:lnTo>
                  <a:pt x="86571" y="52048"/>
                </a:lnTo>
                <a:lnTo>
                  <a:pt x="78760" y="46424"/>
                </a:lnTo>
                <a:lnTo>
                  <a:pt x="69005" y="43115"/>
                </a:lnTo>
                <a:lnTo>
                  <a:pt x="57210" y="42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833365" y="1888144"/>
            <a:ext cx="57785" cy="121920"/>
          </a:xfrm>
          <a:custGeom>
            <a:avLst/>
            <a:gdLst/>
            <a:ahLst/>
            <a:cxnLst/>
            <a:rect l="l" t="t" r="r" b="b"/>
            <a:pathLst>
              <a:path w="57785" h="121919">
                <a:moveTo>
                  <a:pt x="19049" y="2804"/>
                </a:moveTo>
                <a:lnTo>
                  <a:pt x="0" y="2804"/>
                </a:lnTo>
                <a:lnTo>
                  <a:pt x="0" y="121889"/>
                </a:lnTo>
                <a:lnTo>
                  <a:pt x="20086" y="121889"/>
                </a:lnTo>
                <a:lnTo>
                  <a:pt x="20086" y="44683"/>
                </a:lnTo>
                <a:lnTo>
                  <a:pt x="22859" y="37063"/>
                </a:lnTo>
                <a:lnTo>
                  <a:pt x="27706" y="31363"/>
                </a:lnTo>
                <a:lnTo>
                  <a:pt x="32354" y="26944"/>
                </a:lnTo>
                <a:lnTo>
                  <a:pt x="37686" y="23743"/>
                </a:lnTo>
                <a:lnTo>
                  <a:pt x="19049" y="23743"/>
                </a:lnTo>
                <a:lnTo>
                  <a:pt x="19049" y="2804"/>
                </a:lnTo>
                <a:close/>
              </a:path>
              <a:path w="57785" h="121919">
                <a:moveTo>
                  <a:pt x="55290" y="0"/>
                </a:moveTo>
                <a:lnTo>
                  <a:pt x="42946" y="0"/>
                </a:lnTo>
                <a:lnTo>
                  <a:pt x="36210" y="2804"/>
                </a:lnTo>
                <a:lnTo>
                  <a:pt x="30479" y="8503"/>
                </a:lnTo>
                <a:lnTo>
                  <a:pt x="23896" y="14234"/>
                </a:lnTo>
                <a:lnTo>
                  <a:pt x="20086" y="19049"/>
                </a:lnTo>
                <a:lnTo>
                  <a:pt x="19049" y="23743"/>
                </a:lnTo>
                <a:lnTo>
                  <a:pt x="37686" y="23743"/>
                </a:lnTo>
                <a:lnTo>
                  <a:pt x="44144" y="21638"/>
                </a:lnTo>
                <a:lnTo>
                  <a:pt x="51450" y="20939"/>
                </a:lnTo>
                <a:lnTo>
                  <a:pt x="57180" y="20939"/>
                </a:lnTo>
                <a:lnTo>
                  <a:pt x="57180" y="883"/>
                </a:lnTo>
                <a:lnTo>
                  <a:pt x="55290" y="0"/>
                </a:lnTo>
                <a:close/>
              </a:path>
              <a:path w="57785" h="121919">
                <a:moveTo>
                  <a:pt x="57180" y="20939"/>
                </a:moveTo>
                <a:lnTo>
                  <a:pt x="55290" y="20939"/>
                </a:lnTo>
                <a:lnTo>
                  <a:pt x="56296" y="21854"/>
                </a:lnTo>
                <a:lnTo>
                  <a:pt x="57180" y="21854"/>
                </a:lnTo>
                <a:lnTo>
                  <a:pt x="57180" y="209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695241" y="3330275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719"/>
                </a:lnTo>
              </a:path>
            </a:pathLst>
          </a:custGeom>
          <a:ln w="21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628976" y="3320750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4">
                <a:moveTo>
                  <a:pt x="0" y="0"/>
                </a:moveTo>
                <a:lnTo>
                  <a:pt x="13253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792967" y="3397250"/>
            <a:ext cx="0" cy="77470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0"/>
                </a:moveTo>
                <a:lnTo>
                  <a:pt x="0" y="77470"/>
                </a:lnTo>
              </a:path>
            </a:pathLst>
          </a:custGeom>
          <a:ln w="228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781531" y="3387725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658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792967" y="3310890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309"/>
                </a:lnTo>
              </a:path>
            </a:pathLst>
          </a:custGeom>
          <a:ln w="228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900225" y="3397818"/>
            <a:ext cx="0" cy="77470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0"/>
                </a:moveTo>
                <a:lnTo>
                  <a:pt x="0" y="77175"/>
                </a:lnTo>
              </a:path>
            </a:pathLst>
          </a:custGeom>
          <a:ln w="219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900225" y="3311225"/>
            <a:ext cx="0" cy="67945"/>
          </a:xfrm>
          <a:custGeom>
            <a:avLst/>
            <a:gdLst/>
            <a:ahLst/>
            <a:cxnLst/>
            <a:rect l="l" t="t" r="r" b="b"/>
            <a:pathLst>
              <a:path h="67945">
                <a:moveTo>
                  <a:pt x="0" y="0"/>
                </a:moveTo>
                <a:lnTo>
                  <a:pt x="0" y="67543"/>
                </a:lnTo>
              </a:path>
            </a:pathLst>
          </a:custGeom>
          <a:ln w="219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959333" y="3401059"/>
            <a:ext cx="0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660"/>
                </a:lnTo>
              </a:path>
            </a:pathLst>
          </a:custGeom>
          <a:ln w="219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948372" y="3390900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013" y="0"/>
                </a:lnTo>
              </a:path>
            </a:pathLst>
          </a:custGeom>
          <a:ln w="20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948372" y="3355975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1921" y="0"/>
                </a:lnTo>
              </a:path>
            </a:pathLst>
          </a:custGeom>
          <a:ln w="4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948372" y="3321050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455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642323" y="3684513"/>
            <a:ext cx="156845" cy="164465"/>
          </a:xfrm>
          <a:custGeom>
            <a:avLst/>
            <a:gdLst/>
            <a:ahLst/>
            <a:cxnLst/>
            <a:rect l="l" t="t" r="r" b="b"/>
            <a:pathLst>
              <a:path w="156844" h="164464">
                <a:moveTo>
                  <a:pt x="31470" y="0"/>
                </a:moveTo>
                <a:lnTo>
                  <a:pt x="0" y="0"/>
                </a:lnTo>
                <a:lnTo>
                  <a:pt x="0" y="163906"/>
                </a:lnTo>
                <a:lnTo>
                  <a:pt x="20979" y="163906"/>
                </a:lnTo>
                <a:lnTo>
                  <a:pt x="20979" y="57119"/>
                </a:lnTo>
                <a:lnTo>
                  <a:pt x="20028" y="48615"/>
                </a:lnTo>
                <a:lnTo>
                  <a:pt x="20028" y="25755"/>
                </a:lnTo>
                <a:lnTo>
                  <a:pt x="40181" y="25755"/>
                </a:lnTo>
                <a:lnTo>
                  <a:pt x="31470" y="0"/>
                </a:lnTo>
                <a:close/>
              </a:path>
              <a:path w="156844" h="164464">
                <a:moveTo>
                  <a:pt x="40181" y="25755"/>
                </a:moveTo>
                <a:lnTo>
                  <a:pt x="20028" y="25755"/>
                </a:lnTo>
                <a:lnTo>
                  <a:pt x="66735" y="163906"/>
                </a:lnTo>
                <a:lnTo>
                  <a:pt x="88678" y="163906"/>
                </a:lnTo>
                <a:lnTo>
                  <a:pt x="97393" y="138129"/>
                </a:lnTo>
                <a:lnTo>
                  <a:pt x="78190" y="138129"/>
                </a:lnTo>
                <a:lnTo>
                  <a:pt x="40181" y="25755"/>
                </a:lnTo>
                <a:close/>
              </a:path>
              <a:path w="156844" h="164464">
                <a:moveTo>
                  <a:pt x="156365" y="25755"/>
                </a:moveTo>
                <a:lnTo>
                  <a:pt x="135386" y="25755"/>
                </a:lnTo>
                <a:lnTo>
                  <a:pt x="135386" y="163906"/>
                </a:lnTo>
                <a:lnTo>
                  <a:pt x="156365" y="163906"/>
                </a:lnTo>
                <a:lnTo>
                  <a:pt x="156365" y="25755"/>
                </a:lnTo>
                <a:close/>
              </a:path>
              <a:path w="156844" h="164464">
                <a:moveTo>
                  <a:pt x="156365" y="0"/>
                </a:moveTo>
                <a:lnTo>
                  <a:pt x="124897" y="0"/>
                </a:lnTo>
                <a:lnTo>
                  <a:pt x="78190" y="138129"/>
                </a:lnTo>
                <a:lnTo>
                  <a:pt x="97393" y="138129"/>
                </a:lnTo>
                <a:lnTo>
                  <a:pt x="135386" y="25755"/>
                </a:lnTo>
                <a:lnTo>
                  <a:pt x="156365" y="25755"/>
                </a:lnTo>
                <a:lnTo>
                  <a:pt x="1563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823478" y="3726393"/>
            <a:ext cx="109220" cy="126364"/>
          </a:xfrm>
          <a:custGeom>
            <a:avLst/>
            <a:gdLst/>
            <a:ahLst/>
            <a:cxnLst/>
            <a:rect l="l" t="t" r="r" b="b"/>
            <a:pathLst>
              <a:path w="109219" h="126364">
                <a:moveTo>
                  <a:pt x="56244" y="0"/>
                </a:moveTo>
                <a:lnTo>
                  <a:pt x="16203" y="18166"/>
                </a:lnTo>
                <a:lnTo>
                  <a:pt x="0" y="63886"/>
                </a:lnTo>
                <a:lnTo>
                  <a:pt x="1056" y="78021"/>
                </a:lnTo>
                <a:lnTo>
                  <a:pt x="24025" y="116569"/>
                </a:lnTo>
                <a:lnTo>
                  <a:pt x="53388" y="125836"/>
                </a:lnTo>
                <a:lnTo>
                  <a:pt x="59103" y="125836"/>
                </a:lnTo>
                <a:lnTo>
                  <a:pt x="92488" y="111489"/>
                </a:lnTo>
                <a:lnTo>
                  <a:pt x="96298" y="108691"/>
                </a:lnTo>
                <a:lnTo>
                  <a:pt x="55293" y="108691"/>
                </a:lnTo>
                <a:lnTo>
                  <a:pt x="47264" y="107977"/>
                </a:lnTo>
                <a:lnTo>
                  <a:pt x="22466" y="77040"/>
                </a:lnTo>
                <a:lnTo>
                  <a:pt x="21930" y="68701"/>
                </a:lnTo>
                <a:lnTo>
                  <a:pt x="108691" y="68701"/>
                </a:lnTo>
                <a:lnTo>
                  <a:pt x="108676" y="60094"/>
                </a:lnTo>
                <a:lnTo>
                  <a:pt x="108572" y="52852"/>
                </a:lnTo>
                <a:lnTo>
                  <a:pt x="108554" y="52456"/>
                </a:lnTo>
                <a:lnTo>
                  <a:pt x="21930" y="52456"/>
                </a:lnTo>
                <a:lnTo>
                  <a:pt x="23032" y="44976"/>
                </a:lnTo>
                <a:lnTo>
                  <a:pt x="45768" y="17160"/>
                </a:lnTo>
                <a:lnTo>
                  <a:pt x="96621" y="17160"/>
                </a:lnTo>
                <a:lnTo>
                  <a:pt x="95344" y="15239"/>
                </a:lnTo>
                <a:lnTo>
                  <a:pt x="62665" y="359"/>
                </a:lnTo>
                <a:lnTo>
                  <a:pt x="56244" y="0"/>
                </a:lnTo>
                <a:close/>
              </a:path>
              <a:path w="109219" h="126364">
                <a:moveTo>
                  <a:pt x="107740" y="83938"/>
                </a:moveTo>
                <a:lnTo>
                  <a:pt x="87712" y="83938"/>
                </a:lnTo>
                <a:lnTo>
                  <a:pt x="85795" y="89653"/>
                </a:lnTo>
                <a:lnTo>
                  <a:pt x="83890" y="94344"/>
                </a:lnTo>
                <a:lnTo>
                  <a:pt x="55293" y="108691"/>
                </a:lnTo>
                <a:lnTo>
                  <a:pt x="96298" y="108691"/>
                </a:lnTo>
                <a:lnTo>
                  <a:pt x="99154" y="103869"/>
                </a:lnTo>
                <a:lnTo>
                  <a:pt x="102013" y="99166"/>
                </a:lnTo>
                <a:lnTo>
                  <a:pt x="104869" y="93463"/>
                </a:lnTo>
                <a:lnTo>
                  <a:pt x="106774" y="88629"/>
                </a:lnTo>
                <a:lnTo>
                  <a:pt x="107740" y="83938"/>
                </a:lnTo>
                <a:close/>
              </a:path>
              <a:path w="109219" h="126364">
                <a:moveTo>
                  <a:pt x="96621" y="17160"/>
                </a:moveTo>
                <a:lnTo>
                  <a:pt x="55293" y="17160"/>
                </a:lnTo>
                <a:lnTo>
                  <a:pt x="64439" y="18061"/>
                </a:lnTo>
                <a:lnTo>
                  <a:pt x="71977" y="20760"/>
                </a:lnTo>
                <a:lnTo>
                  <a:pt x="88666" y="52456"/>
                </a:lnTo>
                <a:lnTo>
                  <a:pt x="108554" y="52456"/>
                </a:lnTo>
                <a:lnTo>
                  <a:pt x="108290" y="46867"/>
                </a:lnTo>
                <a:lnTo>
                  <a:pt x="107740" y="42031"/>
                </a:lnTo>
                <a:lnTo>
                  <a:pt x="105823" y="34289"/>
                </a:lnTo>
                <a:lnTo>
                  <a:pt x="102964" y="26669"/>
                </a:lnTo>
                <a:lnTo>
                  <a:pt x="96621" y="17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951232" y="3679819"/>
            <a:ext cx="159385" cy="173355"/>
          </a:xfrm>
          <a:custGeom>
            <a:avLst/>
            <a:gdLst/>
            <a:ahLst/>
            <a:cxnLst/>
            <a:rect l="l" t="t" r="r" b="b"/>
            <a:pathLst>
              <a:path w="159385" h="173354">
                <a:moveTo>
                  <a:pt x="79129" y="0"/>
                </a:moveTo>
                <a:lnTo>
                  <a:pt x="32735" y="13641"/>
                </a:lnTo>
                <a:lnTo>
                  <a:pt x="5968" y="50948"/>
                </a:lnTo>
                <a:lnTo>
                  <a:pt x="0" y="87599"/>
                </a:lnTo>
                <a:lnTo>
                  <a:pt x="792" y="101546"/>
                </a:lnTo>
                <a:lnTo>
                  <a:pt x="19062" y="147645"/>
                </a:lnTo>
                <a:lnTo>
                  <a:pt x="55013" y="170461"/>
                </a:lnTo>
                <a:lnTo>
                  <a:pt x="78175" y="173303"/>
                </a:lnTo>
                <a:lnTo>
                  <a:pt x="91381" y="172509"/>
                </a:lnTo>
                <a:lnTo>
                  <a:pt x="133064" y="153459"/>
                </a:lnTo>
                <a:lnTo>
                  <a:pt x="81034" y="153360"/>
                </a:lnTo>
                <a:lnTo>
                  <a:pt x="66931" y="152116"/>
                </a:lnTo>
                <a:lnTo>
                  <a:pt x="30527" y="124471"/>
                </a:lnTo>
                <a:lnTo>
                  <a:pt x="22872" y="88605"/>
                </a:lnTo>
                <a:lnTo>
                  <a:pt x="23552" y="75613"/>
                </a:lnTo>
                <a:lnTo>
                  <a:pt x="39087" y="37063"/>
                </a:lnTo>
                <a:lnTo>
                  <a:pt x="80080" y="19903"/>
                </a:lnTo>
                <a:lnTo>
                  <a:pt x="135689" y="19903"/>
                </a:lnTo>
                <a:lnTo>
                  <a:pt x="126871" y="12688"/>
                </a:lnTo>
                <a:lnTo>
                  <a:pt x="116791" y="7136"/>
                </a:lnTo>
                <a:lnTo>
                  <a:pt x="105440" y="3171"/>
                </a:lnTo>
                <a:lnTo>
                  <a:pt x="92868" y="792"/>
                </a:lnTo>
                <a:lnTo>
                  <a:pt x="79129" y="0"/>
                </a:lnTo>
                <a:close/>
              </a:path>
              <a:path w="159385" h="173354">
                <a:moveTo>
                  <a:pt x="135689" y="19903"/>
                </a:moveTo>
                <a:lnTo>
                  <a:pt x="80080" y="19903"/>
                </a:lnTo>
                <a:lnTo>
                  <a:pt x="92807" y="20993"/>
                </a:lnTo>
                <a:lnTo>
                  <a:pt x="103922" y="24323"/>
                </a:lnTo>
                <a:lnTo>
                  <a:pt x="132759" y="58072"/>
                </a:lnTo>
                <a:lnTo>
                  <a:pt x="136337" y="83789"/>
                </a:lnTo>
                <a:lnTo>
                  <a:pt x="135606" y="97022"/>
                </a:lnTo>
                <a:lnTo>
                  <a:pt x="116031" y="141310"/>
                </a:lnTo>
                <a:lnTo>
                  <a:pt x="81034" y="153360"/>
                </a:lnTo>
                <a:lnTo>
                  <a:pt x="133156" y="153360"/>
                </a:lnTo>
                <a:lnTo>
                  <a:pt x="156404" y="110903"/>
                </a:lnTo>
                <a:lnTo>
                  <a:pt x="159209" y="83789"/>
                </a:lnTo>
                <a:lnTo>
                  <a:pt x="158530" y="70630"/>
                </a:lnTo>
                <a:lnTo>
                  <a:pt x="156526" y="58563"/>
                </a:lnTo>
                <a:lnTo>
                  <a:pt x="153240" y="47552"/>
                </a:lnTo>
                <a:lnTo>
                  <a:pt x="148718" y="37563"/>
                </a:lnTo>
                <a:lnTo>
                  <a:pt x="143006" y="28559"/>
                </a:lnTo>
                <a:lnTo>
                  <a:pt x="135689" y="19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150011" y="3770629"/>
            <a:ext cx="0" cy="77470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0"/>
                </a:moveTo>
                <a:lnTo>
                  <a:pt x="0" y="77469"/>
                </a:lnTo>
              </a:path>
            </a:pathLst>
          </a:custGeom>
          <a:ln w="21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139052" y="3761104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658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150011" y="3684270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310"/>
                </a:lnTo>
              </a:path>
            </a:pathLst>
          </a:custGeom>
          <a:ln w="219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257275" y="3771229"/>
            <a:ext cx="0" cy="77470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0"/>
                </a:moveTo>
                <a:lnTo>
                  <a:pt x="0" y="77190"/>
                </a:lnTo>
              </a:path>
            </a:pathLst>
          </a:custGeom>
          <a:ln w="228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257275" y="3684513"/>
            <a:ext cx="0" cy="67945"/>
          </a:xfrm>
          <a:custGeom>
            <a:avLst/>
            <a:gdLst/>
            <a:ahLst/>
            <a:cxnLst/>
            <a:rect l="l" t="t" r="r" b="b"/>
            <a:pathLst>
              <a:path h="67945">
                <a:moveTo>
                  <a:pt x="0" y="0"/>
                </a:moveTo>
                <a:lnTo>
                  <a:pt x="0" y="67665"/>
                </a:lnTo>
              </a:path>
            </a:pathLst>
          </a:custGeom>
          <a:ln w="228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644228" y="4211320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5">
                <a:moveTo>
                  <a:pt x="0" y="0"/>
                </a:moveTo>
                <a:lnTo>
                  <a:pt x="121087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655195" y="4146550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609"/>
                </a:lnTo>
              </a:path>
            </a:pathLst>
          </a:custGeom>
          <a:ln w="219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644228" y="4137025"/>
            <a:ext cx="113030" cy="0"/>
          </a:xfrm>
          <a:custGeom>
            <a:avLst/>
            <a:gdLst/>
            <a:ahLst/>
            <a:cxnLst/>
            <a:rect l="l" t="t" r="r" b="b"/>
            <a:pathLst>
              <a:path w="113030">
                <a:moveTo>
                  <a:pt x="0" y="0"/>
                </a:moveTo>
                <a:lnTo>
                  <a:pt x="11250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644228" y="4102734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1933" y="0"/>
                </a:lnTo>
              </a:path>
            </a:pathLst>
          </a:custGeom>
          <a:ln w="49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644228" y="4067809"/>
            <a:ext cx="119380" cy="0"/>
          </a:xfrm>
          <a:custGeom>
            <a:avLst/>
            <a:gdLst/>
            <a:ahLst/>
            <a:cxnLst/>
            <a:rect l="l" t="t" r="r" b="b"/>
            <a:pathLst>
              <a:path w="119380">
                <a:moveTo>
                  <a:pt x="0" y="0"/>
                </a:moveTo>
                <a:lnTo>
                  <a:pt x="119182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780580" y="4069342"/>
            <a:ext cx="55880" cy="153670"/>
          </a:xfrm>
          <a:custGeom>
            <a:avLst/>
            <a:gdLst/>
            <a:ahLst/>
            <a:cxnLst/>
            <a:rect l="l" t="t" r="r" b="b"/>
            <a:pathLst>
              <a:path w="55880" h="153670">
                <a:moveTo>
                  <a:pt x="36219" y="49517"/>
                </a:moveTo>
                <a:lnTo>
                  <a:pt x="16203" y="49517"/>
                </a:lnTo>
                <a:lnTo>
                  <a:pt x="16203" y="135230"/>
                </a:lnTo>
                <a:lnTo>
                  <a:pt x="17157" y="141957"/>
                </a:lnTo>
                <a:lnTo>
                  <a:pt x="20967" y="146648"/>
                </a:lnTo>
                <a:lnTo>
                  <a:pt x="23823" y="151482"/>
                </a:lnTo>
                <a:lnTo>
                  <a:pt x="30504" y="153387"/>
                </a:lnTo>
                <a:lnTo>
                  <a:pt x="50517" y="153387"/>
                </a:lnTo>
                <a:lnTo>
                  <a:pt x="52422" y="152363"/>
                </a:lnTo>
                <a:lnTo>
                  <a:pt x="55278" y="152363"/>
                </a:lnTo>
                <a:lnTo>
                  <a:pt x="55278" y="136242"/>
                </a:lnTo>
                <a:lnTo>
                  <a:pt x="41934" y="136242"/>
                </a:lnTo>
                <a:lnTo>
                  <a:pt x="40029" y="135230"/>
                </a:lnTo>
                <a:lnTo>
                  <a:pt x="37170" y="134337"/>
                </a:lnTo>
                <a:lnTo>
                  <a:pt x="36219" y="131420"/>
                </a:lnTo>
                <a:lnTo>
                  <a:pt x="36219" y="49517"/>
                </a:lnTo>
                <a:close/>
              </a:path>
              <a:path w="55880" h="153670">
                <a:moveTo>
                  <a:pt x="55278" y="33396"/>
                </a:moveTo>
                <a:lnTo>
                  <a:pt x="0" y="33396"/>
                </a:lnTo>
                <a:lnTo>
                  <a:pt x="0" y="49517"/>
                </a:lnTo>
                <a:lnTo>
                  <a:pt x="55278" y="49517"/>
                </a:lnTo>
                <a:lnTo>
                  <a:pt x="55278" y="33396"/>
                </a:lnTo>
                <a:close/>
              </a:path>
              <a:path w="55880" h="153670">
                <a:moveTo>
                  <a:pt x="36219" y="0"/>
                </a:moveTo>
                <a:lnTo>
                  <a:pt x="16203" y="0"/>
                </a:lnTo>
                <a:lnTo>
                  <a:pt x="16203" y="33396"/>
                </a:lnTo>
                <a:lnTo>
                  <a:pt x="36219" y="33396"/>
                </a:lnTo>
                <a:lnTo>
                  <a:pt x="36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850172" y="4053221"/>
            <a:ext cx="160655" cy="173355"/>
          </a:xfrm>
          <a:custGeom>
            <a:avLst/>
            <a:gdLst/>
            <a:ahLst/>
            <a:cxnLst/>
            <a:rect l="l" t="t" r="r" b="b"/>
            <a:pathLst>
              <a:path w="160655" h="173354">
                <a:moveTo>
                  <a:pt x="79129" y="0"/>
                </a:moveTo>
                <a:lnTo>
                  <a:pt x="33011" y="13657"/>
                </a:lnTo>
                <a:lnTo>
                  <a:pt x="6180" y="50969"/>
                </a:lnTo>
                <a:lnTo>
                  <a:pt x="0" y="87605"/>
                </a:lnTo>
                <a:lnTo>
                  <a:pt x="801" y="101497"/>
                </a:lnTo>
                <a:lnTo>
                  <a:pt x="12817" y="137736"/>
                </a:lnTo>
                <a:lnTo>
                  <a:pt x="45285" y="166854"/>
                </a:lnTo>
                <a:lnTo>
                  <a:pt x="79129" y="173318"/>
                </a:lnTo>
                <a:lnTo>
                  <a:pt x="91993" y="172524"/>
                </a:lnTo>
                <a:lnTo>
                  <a:pt x="133394" y="153474"/>
                </a:lnTo>
                <a:lnTo>
                  <a:pt x="133586" y="153256"/>
                </a:lnTo>
                <a:lnTo>
                  <a:pt x="81997" y="153256"/>
                </a:lnTo>
                <a:lnTo>
                  <a:pt x="67349" y="152029"/>
                </a:lnTo>
                <a:lnTo>
                  <a:pt x="30924" y="124424"/>
                </a:lnTo>
                <a:lnTo>
                  <a:pt x="22884" y="88498"/>
                </a:lnTo>
                <a:lnTo>
                  <a:pt x="23562" y="75566"/>
                </a:lnTo>
                <a:lnTo>
                  <a:pt x="39087" y="37075"/>
                </a:lnTo>
                <a:lnTo>
                  <a:pt x="81046" y="19930"/>
                </a:lnTo>
                <a:lnTo>
                  <a:pt x="136330" y="19930"/>
                </a:lnTo>
                <a:lnTo>
                  <a:pt x="127370" y="12699"/>
                </a:lnTo>
                <a:lnTo>
                  <a:pt x="117268" y="7143"/>
                </a:lnTo>
                <a:lnTo>
                  <a:pt x="105895" y="3174"/>
                </a:lnTo>
                <a:lnTo>
                  <a:pt x="93199" y="793"/>
                </a:lnTo>
                <a:lnTo>
                  <a:pt x="79129" y="0"/>
                </a:lnTo>
                <a:close/>
              </a:path>
              <a:path w="160655" h="173354">
                <a:moveTo>
                  <a:pt x="136330" y="19930"/>
                </a:moveTo>
                <a:lnTo>
                  <a:pt x="81046" y="19930"/>
                </a:lnTo>
                <a:lnTo>
                  <a:pt x="93211" y="21018"/>
                </a:lnTo>
                <a:lnTo>
                  <a:pt x="104035" y="24343"/>
                </a:lnTo>
                <a:lnTo>
                  <a:pt x="133239" y="58088"/>
                </a:lnTo>
                <a:lnTo>
                  <a:pt x="137291" y="83795"/>
                </a:lnTo>
                <a:lnTo>
                  <a:pt x="136412" y="96985"/>
                </a:lnTo>
                <a:lnTo>
                  <a:pt x="116442" y="141201"/>
                </a:lnTo>
                <a:lnTo>
                  <a:pt x="81997" y="153256"/>
                </a:lnTo>
                <a:lnTo>
                  <a:pt x="133586" y="153256"/>
                </a:lnTo>
                <a:lnTo>
                  <a:pt x="157030" y="110830"/>
                </a:lnTo>
                <a:lnTo>
                  <a:pt x="160175" y="83795"/>
                </a:lnTo>
                <a:lnTo>
                  <a:pt x="159495" y="70643"/>
                </a:lnTo>
                <a:lnTo>
                  <a:pt x="157488" y="58581"/>
                </a:lnTo>
                <a:lnTo>
                  <a:pt x="154200" y="47573"/>
                </a:lnTo>
                <a:lnTo>
                  <a:pt x="149678" y="37583"/>
                </a:lnTo>
                <a:lnTo>
                  <a:pt x="143969" y="28574"/>
                </a:lnTo>
                <a:lnTo>
                  <a:pt x="136330" y="199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047524" y="4144009"/>
            <a:ext cx="0" cy="77470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0"/>
                </a:moveTo>
                <a:lnTo>
                  <a:pt x="0" y="77470"/>
                </a:lnTo>
              </a:path>
            </a:pathLst>
          </a:custGeom>
          <a:ln w="228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036076" y="4135120"/>
            <a:ext cx="130810" cy="0"/>
          </a:xfrm>
          <a:custGeom>
            <a:avLst/>
            <a:gdLst/>
            <a:ahLst/>
            <a:cxnLst/>
            <a:rect l="l" t="t" r="r" b="b"/>
            <a:pathLst>
              <a:path w="130810">
                <a:moveTo>
                  <a:pt x="0" y="0"/>
                </a:moveTo>
                <a:lnTo>
                  <a:pt x="130622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047524" y="4057650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579"/>
                </a:lnTo>
              </a:path>
            </a:pathLst>
          </a:custGeom>
          <a:ln w="228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155257" y="4144636"/>
            <a:ext cx="0" cy="77470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0"/>
                </a:moveTo>
                <a:lnTo>
                  <a:pt x="0" y="77068"/>
                </a:lnTo>
              </a:path>
            </a:pathLst>
          </a:custGeom>
          <a:ln w="228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155257" y="4057924"/>
            <a:ext cx="0" cy="67945"/>
          </a:xfrm>
          <a:custGeom>
            <a:avLst/>
            <a:gdLst/>
            <a:ahLst/>
            <a:cxnLst/>
            <a:rect l="l" t="t" r="r" b="b"/>
            <a:pathLst>
              <a:path h="67945">
                <a:moveTo>
                  <a:pt x="0" y="0"/>
                </a:moveTo>
                <a:lnTo>
                  <a:pt x="0" y="67674"/>
                </a:lnTo>
              </a:path>
            </a:pathLst>
          </a:custGeom>
          <a:ln w="228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649957" y="4509421"/>
            <a:ext cx="0" cy="119380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9097"/>
                </a:lnTo>
              </a:path>
            </a:pathLst>
          </a:custGeom>
          <a:ln w="209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639467" y="4476096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0979" y="0"/>
                </a:lnTo>
              </a:path>
            </a:pathLst>
          </a:custGeom>
          <a:ln w="229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685232" y="4564719"/>
            <a:ext cx="55880" cy="0"/>
          </a:xfrm>
          <a:custGeom>
            <a:avLst/>
            <a:gdLst/>
            <a:ahLst/>
            <a:cxnLst/>
            <a:rect l="l" t="t" r="r" b="b"/>
            <a:pathLst>
              <a:path w="55880">
                <a:moveTo>
                  <a:pt x="0" y="0"/>
                </a:moveTo>
                <a:lnTo>
                  <a:pt x="55293" y="0"/>
                </a:lnTo>
              </a:path>
            </a:pathLst>
          </a:custGeom>
          <a:ln w="209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771031" y="4464606"/>
            <a:ext cx="122555" cy="164465"/>
          </a:xfrm>
          <a:custGeom>
            <a:avLst/>
            <a:gdLst/>
            <a:ahLst/>
            <a:cxnLst/>
            <a:rect l="l" t="t" r="r" b="b"/>
            <a:pathLst>
              <a:path w="122555" h="164464">
                <a:moveTo>
                  <a:pt x="73426" y="0"/>
                </a:moveTo>
                <a:lnTo>
                  <a:pt x="0" y="0"/>
                </a:lnTo>
                <a:lnTo>
                  <a:pt x="0" y="163912"/>
                </a:lnTo>
                <a:lnTo>
                  <a:pt x="21942" y="163912"/>
                </a:lnTo>
                <a:lnTo>
                  <a:pt x="21942" y="94332"/>
                </a:lnTo>
                <a:lnTo>
                  <a:pt x="73426" y="94332"/>
                </a:lnTo>
                <a:lnTo>
                  <a:pt x="110596" y="80116"/>
                </a:lnTo>
                <a:lnTo>
                  <a:pt x="113188" y="76306"/>
                </a:lnTo>
                <a:lnTo>
                  <a:pt x="21942" y="76306"/>
                </a:lnTo>
                <a:lnTo>
                  <a:pt x="21942" y="19168"/>
                </a:lnTo>
                <a:lnTo>
                  <a:pt x="114176" y="19168"/>
                </a:lnTo>
                <a:lnTo>
                  <a:pt x="108691" y="12441"/>
                </a:lnTo>
                <a:lnTo>
                  <a:pt x="101710" y="7283"/>
                </a:lnTo>
                <a:lnTo>
                  <a:pt x="93564" y="3363"/>
                </a:lnTo>
                <a:lnTo>
                  <a:pt x="84165" y="872"/>
                </a:lnTo>
                <a:lnTo>
                  <a:pt x="73426" y="0"/>
                </a:lnTo>
                <a:close/>
              </a:path>
              <a:path w="122555" h="164464">
                <a:moveTo>
                  <a:pt x="114176" y="19168"/>
                </a:moveTo>
                <a:lnTo>
                  <a:pt x="74377" y="19168"/>
                </a:lnTo>
                <a:lnTo>
                  <a:pt x="81997" y="20061"/>
                </a:lnTo>
                <a:lnTo>
                  <a:pt x="86773" y="22978"/>
                </a:lnTo>
                <a:lnTo>
                  <a:pt x="92474" y="26704"/>
                </a:lnTo>
                <a:lnTo>
                  <a:pt x="96661" y="32118"/>
                </a:lnTo>
                <a:lnTo>
                  <a:pt x="99240" y="39150"/>
                </a:lnTo>
                <a:lnTo>
                  <a:pt x="100120" y="47731"/>
                </a:lnTo>
                <a:lnTo>
                  <a:pt x="100120" y="58149"/>
                </a:lnTo>
                <a:lnTo>
                  <a:pt x="96298" y="65769"/>
                </a:lnTo>
                <a:lnTo>
                  <a:pt x="90583" y="69579"/>
                </a:lnTo>
                <a:lnTo>
                  <a:pt x="83914" y="73389"/>
                </a:lnTo>
                <a:lnTo>
                  <a:pt x="76282" y="76306"/>
                </a:lnTo>
                <a:lnTo>
                  <a:pt x="113188" y="76306"/>
                </a:lnTo>
                <a:lnTo>
                  <a:pt x="115604" y="72755"/>
                </a:lnTo>
                <a:lnTo>
                  <a:pt x="119179" y="64846"/>
                </a:lnTo>
                <a:lnTo>
                  <a:pt x="121324" y="56224"/>
                </a:lnTo>
                <a:lnTo>
                  <a:pt x="122038" y="46719"/>
                </a:lnTo>
                <a:lnTo>
                  <a:pt x="121160" y="36580"/>
                </a:lnTo>
                <a:lnTo>
                  <a:pt x="118583" y="27486"/>
                </a:lnTo>
                <a:lnTo>
                  <a:pt x="114398" y="19440"/>
                </a:lnTo>
                <a:lnTo>
                  <a:pt x="114176" y="191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919776" y="4506623"/>
            <a:ext cx="57785" cy="121920"/>
          </a:xfrm>
          <a:custGeom>
            <a:avLst/>
            <a:gdLst/>
            <a:ahLst/>
            <a:cxnLst/>
            <a:rect l="l" t="t" r="r" b="b"/>
            <a:pathLst>
              <a:path w="57785" h="121920">
                <a:moveTo>
                  <a:pt x="19062" y="2798"/>
                </a:moveTo>
                <a:lnTo>
                  <a:pt x="0" y="2798"/>
                </a:lnTo>
                <a:lnTo>
                  <a:pt x="0" y="121895"/>
                </a:lnTo>
                <a:lnTo>
                  <a:pt x="20013" y="121895"/>
                </a:lnTo>
                <a:lnTo>
                  <a:pt x="20013" y="44695"/>
                </a:lnTo>
                <a:lnTo>
                  <a:pt x="22872" y="37075"/>
                </a:lnTo>
                <a:lnTo>
                  <a:pt x="27645" y="30479"/>
                </a:lnTo>
                <a:lnTo>
                  <a:pt x="32303" y="26153"/>
                </a:lnTo>
                <a:lnTo>
                  <a:pt x="37767" y="23194"/>
                </a:lnTo>
                <a:lnTo>
                  <a:pt x="39021" y="22859"/>
                </a:lnTo>
                <a:lnTo>
                  <a:pt x="19062" y="22859"/>
                </a:lnTo>
                <a:lnTo>
                  <a:pt x="19062" y="2798"/>
                </a:lnTo>
                <a:close/>
              </a:path>
              <a:path w="57785" h="121920">
                <a:moveTo>
                  <a:pt x="57183" y="0"/>
                </a:moveTo>
                <a:lnTo>
                  <a:pt x="42897" y="0"/>
                </a:lnTo>
                <a:lnTo>
                  <a:pt x="36216" y="2798"/>
                </a:lnTo>
                <a:lnTo>
                  <a:pt x="30501" y="8513"/>
                </a:lnTo>
                <a:lnTo>
                  <a:pt x="23823" y="14228"/>
                </a:lnTo>
                <a:lnTo>
                  <a:pt x="20013" y="19049"/>
                </a:lnTo>
                <a:lnTo>
                  <a:pt x="19062" y="22859"/>
                </a:lnTo>
                <a:lnTo>
                  <a:pt x="39021" y="22859"/>
                </a:lnTo>
                <a:lnTo>
                  <a:pt x="44125" y="21497"/>
                </a:lnTo>
                <a:lnTo>
                  <a:pt x="51468" y="20954"/>
                </a:lnTo>
                <a:lnTo>
                  <a:pt x="57183" y="20954"/>
                </a:lnTo>
                <a:lnTo>
                  <a:pt x="57183" y="0"/>
                </a:lnTo>
                <a:close/>
              </a:path>
              <a:path w="57785" h="121920">
                <a:moveTo>
                  <a:pt x="57183" y="20954"/>
                </a:moveTo>
                <a:lnTo>
                  <a:pt x="56232" y="20954"/>
                </a:lnTo>
                <a:lnTo>
                  <a:pt x="57183" y="21848"/>
                </a:lnTo>
                <a:lnTo>
                  <a:pt x="57183" y="209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987463" y="4460796"/>
            <a:ext cx="160655" cy="172720"/>
          </a:xfrm>
          <a:custGeom>
            <a:avLst/>
            <a:gdLst/>
            <a:ahLst/>
            <a:cxnLst/>
            <a:rect l="l" t="t" r="r" b="b"/>
            <a:pathLst>
              <a:path w="160655" h="172720">
                <a:moveTo>
                  <a:pt x="79129" y="0"/>
                </a:moveTo>
                <a:lnTo>
                  <a:pt x="33009" y="12996"/>
                </a:lnTo>
                <a:lnTo>
                  <a:pt x="6180" y="50419"/>
                </a:lnTo>
                <a:lnTo>
                  <a:pt x="0" y="86712"/>
                </a:lnTo>
                <a:lnTo>
                  <a:pt x="801" y="101013"/>
                </a:lnTo>
                <a:lnTo>
                  <a:pt x="12811" y="137508"/>
                </a:lnTo>
                <a:lnTo>
                  <a:pt x="45280" y="166137"/>
                </a:lnTo>
                <a:lnTo>
                  <a:pt x="79129" y="172425"/>
                </a:lnTo>
                <a:lnTo>
                  <a:pt x="91994" y="171631"/>
                </a:lnTo>
                <a:lnTo>
                  <a:pt x="133398" y="152581"/>
                </a:lnTo>
                <a:lnTo>
                  <a:pt x="81985" y="152482"/>
                </a:lnTo>
                <a:lnTo>
                  <a:pt x="67344" y="151238"/>
                </a:lnTo>
                <a:lnTo>
                  <a:pt x="30924" y="123588"/>
                </a:lnTo>
                <a:lnTo>
                  <a:pt x="22884" y="87736"/>
                </a:lnTo>
                <a:lnTo>
                  <a:pt x="23562" y="75142"/>
                </a:lnTo>
                <a:lnTo>
                  <a:pt x="39087" y="37194"/>
                </a:lnTo>
                <a:lnTo>
                  <a:pt x="81034" y="19037"/>
                </a:lnTo>
                <a:lnTo>
                  <a:pt x="136265" y="19037"/>
                </a:lnTo>
                <a:lnTo>
                  <a:pt x="127367" y="12038"/>
                </a:lnTo>
                <a:lnTo>
                  <a:pt x="117267" y="6697"/>
                </a:lnTo>
                <a:lnTo>
                  <a:pt x="105895" y="2943"/>
                </a:lnTo>
                <a:lnTo>
                  <a:pt x="93199" y="727"/>
                </a:lnTo>
                <a:lnTo>
                  <a:pt x="79129" y="0"/>
                </a:lnTo>
                <a:close/>
              </a:path>
              <a:path w="160655" h="172720">
                <a:moveTo>
                  <a:pt x="136265" y="19037"/>
                </a:moveTo>
                <a:lnTo>
                  <a:pt x="81034" y="19037"/>
                </a:lnTo>
                <a:lnTo>
                  <a:pt x="93205" y="20143"/>
                </a:lnTo>
                <a:lnTo>
                  <a:pt x="104033" y="23499"/>
                </a:lnTo>
                <a:lnTo>
                  <a:pt x="133239" y="57195"/>
                </a:lnTo>
                <a:lnTo>
                  <a:pt x="137291" y="82902"/>
                </a:lnTo>
                <a:lnTo>
                  <a:pt x="136412" y="96144"/>
                </a:lnTo>
                <a:lnTo>
                  <a:pt x="116447" y="140809"/>
                </a:lnTo>
                <a:lnTo>
                  <a:pt x="81985" y="152482"/>
                </a:lnTo>
                <a:lnTo>
                  <a:pt x="133486" y="152482"/>
                </a:lnTo>
                <a:lnTo>
                  <a:pt x="157028" y="110411"/>
                </a:lnTo>
                <a:lnTo>
                  <a:pt x="160172" y="82902"/>
                </a:lnTo>
                <a:lnTo>
                  <a:pt x="159493" y="69763"/>
                </a:lnTo>
                <a:lnTo>
                  <a:pt x="157486" y="57726"/>
                </a:lnTo>
                <a:lnTo>
                  <a:pt x="154197" y="46737"/>
                </a:lnTo>
                <a:lnTo>
                  <a:pt x="149672" y="36740"/>
                </a:lnTo>
                <a:lnTo>
                  <a:pt x="143957" y="27681"/>
                </a:lnTo>
                <a:lnTo>
                  <a:pt x="136265" y="190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186720" y="455295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228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175272" y="4542790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671" y="0"/>
                </a:lnTo>
              </a:path>
            </a:pathLst>
          </a:custGeom>
          <a:ln w="20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186720" y="4464050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579"/>
                </a:lnTo>
              </a:path>
            </a:pathLst>
          </a:custGeom>
          <a:ln w="228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293978" y="4552343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75"/>
                </a:lnTo>
              </a:path>
            </a:pathLst>
          </a:custGeom>
          <a:ln w="219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293978" y="4464606"/>
            <a:ext cx="0" cy="67945"/>
          </a:xfrm>
          <a:custGeom>
            <a:avLst/>
            <a:gdLst/>
            <a:ahLst/>
            <a:cxnLst/>
            <a:rect l="l" t="t" r="r" b="b"/>
            <a:pathLst>
              <a:path h="67945">
                <a:moveTo>
                  <a:pt x="0" y="0"/>
                </a:moveTo>
                <a:lnTo>
                  <a:pt x="0" y="67674"/>
                </a:lnTo>
              </a:path>
            </a:pathLst>
          </a:custGeom>
          <a:ln w="219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876202" y="4459903"/>
            <a:ext cx="109855" cy="163830"/>
          </a:xfrm>
          <a:custGeom>
            <a:avLst/>
            <a:gdLst/>
            <a:ahLst/>
            <a:cxnLst/>
            <a:rect l="l" t="t" r="r" b="b"/>
            <a:pathLst>
              <a:path w="109854" h="163829">
                <a:moveTo>
                  <a:pt x="55290" y="0"/>
                </a:moveTo>
                <a:lnTo>
                  <a:pt x="19049" y="12323"/>
                </a:lnTo>
                <a:lnTo>
                  <a:pt x="5699" y="42921"/>
                </a:lnTo>
                <a:lnTo>
                  <a:pt x="5699" y="52434"/>
                </a:lnTo>
                <a:lnTo>
                  <a:pt x="8503" y="60054"/>
                </a:lnTo>
                <a:lnTo>
                  <a:pt x="18044" y="69579"/>
                </a:lnTo>
                <a:lnTo>
                  <a:pt x="21854" y="72377"/>
                </a:lnTo>
                <a:lnTo>
                  <a:pt x="27584" y="74282"/>
                </a:lnTo>
                <a:lnTo>
                  <a:pt x="20960" y="77357"/>
                </a:lnTo>
                <a:lnTo>
                  <a:pt x="0" y="104750"/>
                </a:lnTo>
                <a:lnTo>
                  <a:pt x="0" y="114275"/>
                </a:lnTo>
                <a:lnTo>
                  <a:pt x="16123" y="151470"/>
                </a:lnTo>
                <a:lnTo>
                  <a:pt x="55290" y="163793"/>
                </a:lnTo>
                <a:lnTo>
                  <a:pt x="67428" y="162909"/>
                </a:lnTo>
                <a:lnTo>
                  <a:pt x="78146" y="160251"/>
                </a:lnTo>
                <a:lnTo>
                  <a:pt x="87441" y="155806"/>
                </a:lnTo>
                <a:lnTo>
                  <a:pt x="95310" y="149565"/>
                </a:lnTo>
                <a:lnTo>
                  <a:pt x="98250" y="145755"/>
                </a:lnTo>
                <a:lnTo>
                  <a:pt x="56174" y="145755"/>
                </a:lnTo>
                <a:lnTo>
                  <a:pt x="48130" y="145196"/>
                </a:lnTo>
                <a:lnTo>
                  <a:pt x="21854" y="122907"/>
                </a:lnTo>
                <a:lnTo>
                  <a:pt x="21854" y="105762"/>
                </a:lnTo>
                <a:lnTo>
                  <a:pt x="24780" y="98142"/>
                </a:lnTo>
                <a:lnTo>
                  <a:pt x="31394" y="92439"/>
                </a:lnTo>
                <a:lnTo>
                  <a:pt x="37094" y="86724"/>
                </a:lnTo>
                <a:lnTo>
                  <a:pt x="44714" y="83795"/>
                </a:lnTo>
                <a:lnTo>
                  <a:pt x="98096" y="83795"/>
                </a:lnTo>
                <a:lnTo>
                  <a:pt x="95310" y="81009"/>
                </a:lnTo>
                <a:lnTo>
                  <a:pt x="90495" y="77199"/>
                </a:lnTo>
                <a:lnTo>
                  <a:pt x="83880" y="74282"/>
                </a:lnTo>
                <a:lnTo>
                  <a:pt x="89580" y="70472"/>
                </a:lnTo>
                <a:lnTo>
                  <a:pt x="93390" y="67674"/>
                </a:lnTo>
                <a:lnTo>
                  <a:pt x="94135" y="66662"/>
                </a:lnTo>
                <a:lnTo>
                  <a:pt x="47670" y="66662"/>
                </a:lnTo>
                <a:lnTo>
                  <a:pt x="40904" y="64757"/>
                </a:lnTo>
                <a:lnTo>
                  <a:pt x="35204" y="60054"/>
                </a:lnTo>
                <a:lnTo>
                  <a:pt x="29474" y="56244"/>
                </a:lnTo>
                <a:lnTo>
                  <a:pt x="26669" y="50529"/>
                </a:lnTo>
                <a:lnTo>
                  <a:pt x="26669" y="36182"/>
                </a:lnTo>
                <a:lnTo>
                  <a:pt x="28590" y="30467"/>
                </a:lnTo>
                <a:lnTo>
                  <a:pt x="33284" y="25776"/>
                </a:lnTo>
                <a:lnTo>
                  <a:pt x="37094" y="19930"/>
                </a:lnTo>
                <a:lnTo>
                  <a:pt x="44714" y="18025"/>
                </a:lnTo>
                <a:lnTo>
                  <a:pt x="97116" y="18025"/>
                </a:lnTo>
                <a:lnTo>
                  <a:pt x="97030" y="17873"/>
                </a:lnTo>
                <a:lnTo>
                  <a:pt x="91500" y="11429"/>
                </a:lnTo>
                <a:lnTo>
                  <a:pt x="84334" y="6429"/>
                </a:lnTo>
                <a:lnTo>
                  <a:pt x="75864" y="2857"/>
                </a:lnTo>
                <a:lnTo>
                  <a:pt x="66160" y="714"/>
                </a:lnTo>
                <a:lnTo>
                  <a:pt x="55290" y="0"/>
                </a:lnTo>
                <a:close/>
              </a:path>
              <a:path w="109854" h="163829">
                <a:moveTo>
                  <a:pt x="98096" y="83795"/>
                </a:moveTo>
                <a:lnTo>
                  <a:pt x="54254" y="83795"/>
                </a:lnTo>
                <a:lnTo>
                  <a:pt x="61645" y="84342"/>
                </a:lnTo>
                <a:lnTo>
                  <a:pt x="68118" y="85974"/>
                </a:lnTo>
                <a:lnTo>
                  <a:pt x="73855" y="88678"/>
                </a:lnTo>
                <a:lnTo>
                  <a:pt x="79034" y="92439"/>
                </a:lnTo>
                <a:lnTo>
                  <a:pt x="84764" y="97130"/>
                </a:lnTo>
                <a:lnTo>
                  <a:pt x="88574" y="105762"/>
                </a:lnTo>
                <a:lnTo>
                  <a:pt x="88562" y="125729"/>
                </a:lnTo>
                <a:lnTo>
                  <a:pt x="84764" y="133313"/>
                </a:lnTo>
                <a:lnTo>
                  <a:pt x="79034" y="138147"/>
                </a:lnTo>
                <a:lnTo>
                  <a:pt x="73334" y="142838"/>
                </a:lnTo>
                <a:lnTo>
                  <a:pt x="64800" y="145755"/>
                </a:lnTo>
                <a:lnTo>
                  <a:pt x="98250" y="145755"/>
                </a:lnTo>
                <a:lnTo>
                  <a:pt x="101559" y="141467"/>
                </a:lnTo>
                <a:lnTo>
                  <a:pt x="106005" y="132858"/>
                </a:lnTo>
                <a:lnTo>
                  <a:pt x="108662" y="123556"/>
                </a:lnTo>
                <a:lnTo>
                  <a:pt x="109545" y="113382"/>
                </a:lnTo>
                <a:lnTo>
                  <a:pt x="108846" y="105169"/>
                </a:lnTo>
                <a:lnTo>
                  <a:pt x="106813" y="97672"/>
                </a:lnTo>
                <a:lnTo>
                  <a:pt x="103540" y="90890"/>
                </a:lnTo>
                <a:lnTo>
                  <a:pt x="99120" y="84819"/>
                </a:lnTo>
                <a:lnTo>
                  <a:pt x="98096" y="83795"/>
                </a:lnTo>
                <a:close/>
              </a:path>
              <a:path w="109854" h="163829">
                <a:moveTo>
                  <a:pt x="97116" y="18025"/>
                </a:moveTo>
                <a:lnTo>
                  <a:pt x="63794" y="18025"/>
                </a:lnTo>
                <a:lnTo>
                  <a:pt x="71414" y="19930"/>
                </a:lnTo>
                <a:lnTo>
                  <a:pt x="76230" y="25776"/>
                </a:lnTo>
                <a:lnTo>
                  <a:pt x="80954" y="30467"/>
                </a:lnTo>
                <a:lnTo>
                  <a:pt x="82844" y="36182"/>
                </a:lnTo>
                <a:lnTo>
                  <a:pt x="82844" y="48624"/>
                </a:lnTo>
                <a:lnTo>
                  <a:pt x="80070" y="54339"/>
                </a:lnTo>
                <a:lnTo>
                  <a:pt x="75224" y="59042"/>
                </a:lnTo>
                <a:lnTo>
                  <a:pt x="70530" y="63864"/>
                </a:lnTo>
                <a:lnTo>
                  <a:pt x="63794" y="66662"/>
                </a:lnTo>
                <a:lnTo>
                  <a:pt x="94135" y="66662"/>
                </a:lnTo>
                <a:lnTo>
                  <a:pt x="96194" y="63864"/>
                </a:lnTo>
                <a:lnTo>
                  <a:pt x="101925" y="58149"/>
                </a:lnTo>
                <a:lnTo>
                  <a:pt x="103845" y="49517"/>
                </a:lnTo>
                <a:lnTo>
                  <a:pt x="103845" y="39992"/>
                </a:lnTo>
                <a:lnTo>
                  <a:pt x="103116" y="31908"/>
                </a:lnTo>
                <a:lnTo>
                  <a:pt x="100873" y="24617"/>
                </a:lnTo>
                <a:lnTo>
                  <a:pt x="97116" y="180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002907" y="4459903"/>
            <a:ext cx="109855" cy="163830"/>
          </a:xfrm>
          <a:custGeom>
            <a:avLst/>
            <a:gdLst/>
            <a:ahLst/>
            <a:cxnLst/>
            <a:rect l="l" t="t" r="r" b="b"/>
            <a:pathLst>
              <a:path w="109854" h="163829">
                <a:moveTo>
                  <a:pt x="55290" y="0"/>
                </a:moveTo>
                <a:lnTo>
                  <a:pt x="18166" y="12323"/>
                </a:lnTo>
                <a:lnTo>
                  <a:pt x="5730" y="42921"/>
                </a:lnTo>
                <a:lnTo>
                  <a:pt x="5730" y="52434"/>
                </a:lnTo>
                <a:lnTo>
                  <a:pt x="8656" y="60054"/>
                </a:lnTo>
                <a:lnTo>
                  <a:pt x="14356" y="65769"/>
                </a:lnTo>
                <a:lnTo>
                  <a:pt x="17160" y="69579"/>
                </a:lnTo>
                <a:lnTo>
                  <a:pt x="21976" y="72377"/>
                </a:lnTo>
                <a:lnTo>
                  <a:pt x="27706" y="74282"/>
                </a:lnTo>
                <a:lnTo>
                  <a:pt x="21065" y="77357"/>
                </a:lnTo>
                <a:lnTo>
                  <a:pt x="0" y="104750"/>
                </a:lnTo>
                <a:lnTo>
                  <a:pt x="0" y="114275"/>
                </a:lnTo>
                <a:lnTo>
                  <a:pt x="16276" y="151470"/>
                </a:lnTo>
                <a:lnTo>
                  <a:pt x="55290" y="163793"/>
                </a:lnTo>
                <a:lnTo>
                  <a:pt x="67465" y="162909"/>
                </a:lnTo>
                <a:lnTo>
                  <a:pt x="78234" y="160251"/>
                </a:lnTo>
                <a:lnTo>
                  <a:pt x="87574" y="155806"/>
                </a:lnTo>
                <a:lnTo>
                  <a:pt x="95463" y="149565"/>
                </a:lnTo>
                <a:lnTo>
                  <a:pt x="98397" y="145755"/>
                </a:lnTo>
                <a:lnTo>
                  <a:pt x="56296" y="145755"/>
                </a:lnTo>
                <a:lnTo>
                  <a:pt x="47698" y="145196"/>
                </a:lnTo>
                <a:lnTo>
                  <a:pt x="40546" y="143472"/>
                </a:lnTo>
                <a:lnTo>
                  <a:pt x="34822" y="140511"/>
                </a:lnTo>
                <a:lnTo>
                  <a:pt x="24780" y="130527"/>
                </a:lnTo>
                <a:lnTo>
                  <a:pt x="21976" y="122907"/>
                </a:lnTo>
                <a:lnTo>
                  <a:pt x="21976" y="105762"/>
                </a:lnTo>
                <a:lnTo>
                  <a:pt x="24780" y="98142"/>
                </a:lnTo>
                <a:lnTo>
                  <a:pt x="31516" y="92439"/>
                </a:lnTo>
                <a:lnTo>
                  <a:pt x="37246" y="86724"/>
                </a:lnTo>
                <a:lnTo>
                  <a:pt x="44866" y="83795"/>
                </a:lnTo>
                <a:lnTo>
                  <a:pt x="98249" y="83795"/>
                </a:lnTo>
                <a:lnTo>
                  <a:pt x="95463" y="81009"/>
                </a:lnTo>
                <a:lnTo>
                  <a:pt x="89733" y="77199"/>
                </a:lnTo>
                <a:lnTo>
                  <a:pt x="82997" y="74282"/>
                </a:lnTo>
                <a:lnTo>
                  <a:pt x="89733" y="70472"/>
                </a:lnTo>
                <a:lnTo>
                  <a:pt x="93543" y="67674"/>
                </a:lnTo>
                <a:lnTo>
                  <a:pt x="94287" y="66662"/>
                </a:lnTo>
                <a:lnTo>
                  <a:pt x="46786" y="66662"/>
                </a:lnTo>
                <a:lnTo>
                  <a:pt x="40050" y="64757"/>
                </a:lnTo>
                <a:lnTo>
                  <a:pt x="35326" y="60054"/>
                </a:lnTo>
                <a:lnTo>
                  <a:pt x="29596" y="56244"/>
                </a:lnTo>
                <a:lnTo>
                  <a:pt x="26700" y="50529"/>
                </a:lnTo>
                <a:lnTo>
                  <a:pt x="26700" y="36182"/>
                </a:lnTo>
                <a:lnTo>
                  <a:pt x="28590" y="30467"/>
                </a:lnTo>
                <a:lnTo>
                  <a:pt x="33436" y="25776"/>
                </a:lnTo>
                <a:lnTo>
                  <a:pt x="37246" y="19930"/>
                </a:lnTo>
                <a:lnTo>
                  <a:pt x="43860" y="18025"/>
                </a:lnTo>
                <a:lnTo>
                  <a:pt x="96821" y="18025"/>
                </a:lnTo>
                <a:lnTo>
                  <a:pt x="96727" y="17873"/>
                </a:lnTo>
                <a:lnTo>
                  <a:pt x="90617" y="11429"/>
                </a:lnTo>
                <a:lnTo>
                  <a:pt x="83652" y="6429"/>
                </a:lnTo>
                <a:lnTo>
                  <a:pt x="75479" y="2857"/>
                </a:lnTo>
                <a:lnTo>
                  <a:pt x="66043" y="714"/>
                </a:lnTo>
                <a:lnTo>
                  <a:pt x="55290" y="0"/>
                </a:lnTo>
                <a:close/>
              </a:path>
              <a:path w="109854" h="163829">
                <a:moveTo>
                  <a:pt x="98249" y="83795"/>
                </a:moveTo>
                <a:lnTo>
                  <a:pt x="54406" y="83795"/>
                </a:lnTo>
                <a:lnTo>
                  <a:pt x="61356" y="84342"/>
                </a:lnTo>
                <a:lnTo>
                  <a:pt x="67848" y="85974"/>
                </a:lnTo>
                <a:lnTo>
                  <a:pt x="73814" y="88678"/>
                </a:lnTo>
                <a:lnTo>
                  <a:pt x="79187" y="92439"/>
                </a:lnTo>
                <a:lnTo>
                  <a:pt x="84886" y="97130"/>
                </a:lnTo>
                <a:lnTo>
                  <a:pt x="87843" y="105762"/>
                </a:lnTo>
                <a:lnTo>
                  <a:pt x="87833" y="125729"/>
                </a:lnTo>
                <a:lnTo>
                  <a:pt x="84886" y="133313"/>
                </a:lnTo>
                <a:lnTo>
                  <a:pt x="79187" y="138147"/>
                </a:lnTo>
                <a:lnTo>
                  <a:pt x="72450" y="142838"/>
                </a:lnTo>
                <a:lnTo>
                  <a:pt x="64800" y="145755"/>
                </a:lnTo>
                <a:lnTo>
                  <a:pt x="98397" y="145755"/>
                </a:lnTo>
                <a:lnTo>
                  <a:pt x="101699" y="141467"/>
                </a:lnTo>
                <a:lnTo>
                  <a:pt x="106146" y="132858"/>
                </a:lnTo>
                <a:lnTo>
                  <a:pt x="108810" y="123556"/>
                </a:lnTo>
                <a:lnTo>
                  <a:pt x="109697" y="113382"/>
                </a:lnTo>
                <a:lnTo>
                  <a:pt x="108994" y="105169"/>
                </a:lnTo>
                <a:lnTo>
                  <a:pt x="106954" y="97672"/>
                </a:lnTo>
                <a:lnTo>
                  <a:pt x="103679" y="90890"/>
                </a:lnTo>
                <a:lnTo>
                  <a:pt x="99273" y="84819"/>
                </a:lnTo>
                <a:lnTo>
                  <a:pt x="98249" y="83795"/>
                </a:lnTo>
                <a:close/>
              </a:path>
              <a:path w="109854" h="163829">
                <a:moveTo>
                  <a:pt x="96821" y="18025"/>
                </a:moveTo>
                <a:lnTo>
                  <a:pt x="63947" y="18025"/>
                </a:lnTo>
                <a:lnTo>
                  <a:pt x="70530" y="19930"/>
                </a:lnTo>
                <a:lnTo>
                  <a:pt x="75377" y="25776"/>
                </a:lnTo>
                <a:lnTo>
                  <a:pt x="80192" y="30467"/>
                </a:lnTo>
                <a:lnTo>
                  <a:pt x="82997" y="36182"/>
                </a:lnTo>
                <a:lnTo>
                  <a:pt x="82997" y="48624"/>
                </a:lnTo>
                <a:lnTo>
                  <a:pt x="80192" y="54339"/>
                </a:lnTo>
                <a:lnTo>
                  <a:pt x="75377" y="59042"/>
                </a:lnTo>
                <a:lnTo>
                  <a:pt x="70530" y="63864"/>
                </a:lnTo>
                <a:lnTo>
                  <a:pt x="63947" y="66662"/>
                </a:lnTo>
                <a:lnTo>
                  <a:pt x="94287" y="66662"/>
                </a:lnTo>
                <a:lnTo>
                  <a:pt x="96347" y="63864"/>
                </a:lnTo>
                <a:lnTo>
                  <a:pt x="101163" y="58149"/>
                </a:lnTo>
                <a:lnTo>
                  <a:pt x="103967" y="49517"/>
                </a:lnTo>
                <a:lnTo>
                  <a:pt x="103967" y="39992"/>
                </a:lnTo>
                <a:lnTo>
                  <a:pt x="103222" y="31908"/>
                </a:lnTo>
                <a:lnTo>
                  <a:pt x="100869" y="24617"/>
                </a:lnTo>
                <a:lnTo>
                  <a:pt x="96821" y="180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634691" y="4900921"/>
            <a:ext cx="145415" cy="172720"/>
          </a:xfrm>
          <a:custGeom>
            <a:avLst/>
            <a:gdLst/>
            <a:ahLst/>
            <a:cxnLst/>
            <a:rect l="l" t="t" r="r" b="b"/>
            <a:pathLst>
              <a:path w="145414" h="172720">
                <a:moveTo>
                  <a:pt x="76273" y="0"/>
                </a:moveTo>
                <a:lnTo>
                  <a:pt x="38532" y="9050"/>
                </a:lnTo>
                <a:lnTo>
                  <a:pt x="7008" y="45749"/>
                </a:lnTo>
                <a:lnTo>
                  <a:pt x="0" y="84774"/>
                </a:lnTo>
                <a:lnTo>
                  <a:pt x="715" y="99841"/>
                </a:lnTo>
                <a:lnTo>
                  <a:pt x="11447" y="136911"/>
                </a:lnTo>
                <a:lnTo>
                  <a:pt x="47441" y="167987"/>
                </a:lnTo>
                <a:lnTo>
                  <a:pt x="73414" y="172391"/>
                </a:lnTo>
                <a:lnTo>
                  <a:pt x="86105" y="171485"/>
                </a:lnTo>
                <a:lnTo>
                  <a:pt x="97785" y="168795"/>
                </a:lnTo>
                <a:lnTo>
                  <a:pt x="108363" y="164370"/>
                </a:lnTo>
                <a:lnTo>
                  <a:pt x="117748" y="158254"/>
                </a:lnTo>
                <a:lnTo>
                  <a:pt x="123860" y="152399"/>
                </a:lnTo>
                <a:lnTo>
                  <a:pt x="76273" y="152399"/>
                </a:lnTo>
                <a:lnTo>
                  <a:pt x="64119" y="151313"/>
                </a:lnTo>
                <a:lnTo>
                  <a:pt x="30537" y="125012"/>
                </a:lnTo>
                <a:lnTo>
                  <a:pt x="22896" y="88584"/>
                </a:lnTo>
                <a:lnTo>
                  <a:pt x="23475" y="75083"/>
                </a:lnTo>
                <a:lnTo>
                  <a:pt x="38148" y="36182"/>
                </a:lnTo>
                <a:lnTo>
                  <a:pt x="77236" y="19037"/>
                </a:lnTo>
                <a:lnTo>
                  <a:pt x="127358" y="19037"/>
                </a:lnTo>
                <a:lnTo>
                  <a:pt x="124897" y="16181"/>
                </a:lnTo>
                <a:lnTo>
                  <a:pt x="115430" y="9237"/>
                </a:lnTo>
                <a:lnTo>
                  <a:pt x="104171" y="4165"/>
                </a:lnTo>
                <a:lnTo>
                  <a:pt x="91119" y="1056"/>
                </a:lnTo>
                <a:lnTo>
                  <a:pt x="76273" y="0"/>
                </a:lnTo>
                <a:close/>
              </a:path>
              <a:path w="145414" h="172720">
                <a:moveTo>
                  <a:pt x="144935" y="107634"/>
                </a:moveTo>
                <a:lnTo>
                  <a:pt x="123943" y="107634"/>
                </a:lnTo>
                <a:lnTo>
                  <a:pt x="121771" y="115127"/>
                </a:lnTo>
                <a:lnTo>
                  <a:pt x="119420" y="121911"/>
                </a:lnTo>
                <a:lnTo>
                  <a:pt x="87718" y="151298"/>
                </a:lnTo>
                <a:lnTo>
                  <a:pt x="76273" y="152399"/>
                </a:lnTo>
                <a:lnTo>
                  <a:pt x="123860" y="152399"/>
                </a:lnTo>
                <a:lnTo>
                  <a:pt x="125848" y="150494"/>
                </a:lnTo>
                <a:lnTo>
                  <a:pt x="133388" y="141385"/>
                </a:lnTo>
                <a:lnTo>
                  <a:pt x="138964" y="131203"/>
                </a:lnTo>
                <a:lnTo>
                  <a:pt x="142753" y="119951"/>
                </a:lnTo>
                <a:lnTo>
                  <a:pt x="144935" y="107634"/>
                </a:lnTo>
                <a:close/>
              </a:path>
              <a:path w="145414" h="172720">
                <a:moveTo>
                  <a:pt x="127358" y="19037"/>
                </a:moveTo>
                <a:lnTo>
                  <a:pt x="77236" y="19037"/>
                </a:lnTo>
                <a:lnTo>
                  <a:pt x="86160" y="19588"/>
                </a:lnTo>
                <a:lnTo>
                  <a:pt x="94279" y="21300"/>
                </a:lnTo>
                <a:lnTo>
                  <a:pt x="122038" y="53339"/>
                </a:lnTo>
                <a:lnTo>
                  <a:pt x="143984" y="53339"/>
                </a:lnTo>
                <a:lnTo>
                  <a:pt x="141802" y="43515"/>
                </a:lnTo>
                <a:lnTo>
                  <a:pt x="138013" y="34046"/>
                </a:lnTo>
                <a:lnTo>
                  <a:pt x="132437" y="24934"/>
                </a:lnTo>
                <a:lnTo>
                  <a:pt x="127358" y="190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818709" y="499237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228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807274" y="4982845"/>
            <a:ext cx="130810" cy="0"/>
          </a:xfrm>
          <a:custGeom>
            <a:avLst/>
            <a:gdLst/>
            <a:ahLst/>
            <a:cxnLst/>
            <a:rect l="l" t="t" r="r" b="b"/>
            <a:pathLst>
              <a:path w="130810">
                <a:moveTo>
                  <a:pt x="0" y="0"/>
                </a:moveTo>
                <a:lnTo>
                  <a:pt x="130609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818709" y="4906009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310"/>
                </a:lnTo>
              </a:path>
            </a:pathLst>
          </a:custGeom>
          <a:ln w="228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926448" y="4992361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87"/>
                </a:lnTo>
              </a:path>
            </a:pathLst>
          </a:custGeom>
          <a:ln w="228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926448" y="4905685"/>
            <a:ext cx="0" cy="67945"/>
          </a:xfrm>
          <a:custGeom>
            <a:avLst/>
            <a:gdLst/>
            <a:ahLst/>
            <a:cxnLst/>
            <a:rect l="l" t="t" r="r" b="b"/>
            <a:pathLst>
              <a:path h="67945">
                <a:moveTo>
                  <a:pt x="0" y="0"/>
                </a:moveTo>
                <a:lnTo>
                  <a:pt x="0" y="67613"/>
                </a:lnTo>
              </a:path>
            </a:pathLst>
          </a:custGeom>
          <a:ln w="228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958851" y="4994266"/>
            <a:ext cx="86995" cy="127635"/>
          </a:xfrm>
          <a:custGeom>
            <a:avLst/>
            <a:gdLst/>
            <a:ahLst/>
            <a:cxnLst/>
            <a:rect l="l" t="t" r="r" b="b"/>
            <a:pathLst>
              <a:path w="86994" h="127635">
                <a:moveTo>
                  <a:pt x="16203" y="86679"/>
                </a:moveTo>
                <a:lnTo>
                  <a:pt x="0" y="86679"/>
                </a:lnTo>
                <a:lnTo>
                  <a:pt x="550" y="94909"/>
                </a:lnTo>
                <a:lnTo>
                  <a:pt x="31796" y="126908"/>
                </a:lnTo>
                <a:lnTo>
                  <a:pt x="41958" y="127622"/>
                </a:lnTo>
                <a:lnTo>
                  <a:pt x="52131" y="127057"/>
                </a:lnTo>
                <a:lnTo>
                  <a:pt x="61143" y="125243"/>
                </a:lnTo>
                <a:lnTo>
                  <a:pt x="68902" y="122003"/>
                </a:lnTo>
                <a:lnTo>
                  <a:pt x="75319" y="117159"/>
                </a:lnTo>
                <a:lnTo>
                  <a:pt x="78454" y="113349"/>
                </a:lnTo>
                <a:lnTo>
                  <a:pt x="32421" y="113349"/>
                </a:lnTo>
                <a:lnTo>
                  <a:pt x="24801" y="110489"/>
                </a:lnTo>
                <a:lnTo>
                  <a:pt x="20991" y="103824"/>
                </a:lnTo>
                <a:lnTo>
                  <a:pt x="18108" y="100014"/>
                </a:lnTo>
                <a:lnTo>
                  <a:pt x="17157" y="94299"/>
                </a:lnTo>
                <a:lnTo>
                  <a:pt x="16203" y="86679"/>
                </a:lnTo>
                <a:close/>
              </a:path>
              <a:path w="86994" h="127635">
                <a:moveTo>
                  <a:pt x="80467" y="66674"/>
                </a:moveTo>
                <a:lnTo>
                  <a:pt x="49590" y="66674"/>
                </a:lnTo>
                <a:lnTo>
                  <a:pt x="57210" y="68579"/>
                </a:lnTo>
                <a:lnTo>
                  <a:pt x="61971" y="72377"/>
                </a:lnTo>
                <a:lnTo>
                  <a:pt x="67699" y="75236"/>
                </a:lnTo>
                <a:lnTo>
                  <a:pt x="70555" y="81902"/>
                </a:lnTo>
                <a:lnTo>
                  <a:pt x="70555" y="97154"/>
                </a:lnTo>
                <a:lnTo>
                  <a:pt x="67699" y="102869"/>
                </a:lnTo>
                <a:lnTo>
                  <a:pt x="62925" y="107634"/>
                </a:lnTo>
                <a:lnTo>
                  <a:pt x="58161" y="111444"/>
                </a:lnTo>
                <a:lnTo>
                  <a:pt x="51495" y="113349"/>
                </a:lnTo>
                <a:lnTo>
                  <a:pt x="78454" y="113349"/>
                </a:lnTo>
                <a:lnTo>
                  <a:pt x="80328" y="111071"/>
                </a:lnTo>
                <a:lnTo>
                  <a:pt x="83908" y="104181"/>
                </a:lnTo>
                <a:lnTo>
                  <a:pt x="86057" y="96396"/>
                </a:lnTo>
                <a:lnTo>
                  <a:pt x="86773" y="87629"/>
                </a:lnTo>
                <a:lnTo>
                  <a:pt x="86773" y="79997"/>
                </a:lnTo>
                <a:lnTo>
                  <a:pt x="84856" y="74282"/>
                </a:lnTo>
                <a:lnTo>
                  <a:pt x="81997" y="68579"/>
                </a:lnTo>
                <a:lnTo>
                  <a:pt x="80467" y="66674"/>
                </a:lnTo>
                <a:close/>
              </a:path>
              <a:path w="86994" h="127635">
                <a:moveTo>
                  <a:pt x="76972" y="14289"/>
                </a:moveTo>
                <a:lnTo>
                  <a:pt x="49590" y="14289"/>
                </a:lnTo>
                <a:lnTo>
                  <a:pt x="55305" y="16194"/>
                </a:lnTo>
                <a:lnTo>
                  <a:pt x="59115" y="19049"/>
                </a:lnTo>
                <a:lnTo>
                  <a:pt x="63876" y="22847"/>
                </a:lnTo>
                <a:lnTo>
                  <a:pt x="65794" y="27611"/>
                </a:lnTo>
                <a:lnTo>
                  <a:pt x="65794" y="41909"/>
                </a:lnTo>
                <a:lnTo>
                  <a:pt x="62925" y="47624"/>
                </a:lnTo>
                <a:lnTo>
                  <a:pt x="56256" y="51434"/>
                </a:lnTo>
                <a:lnTo>
                  <a:pt x="52446" y="53339"/>
                </a:lnTo>
                <a:lnTo>
                  <a:pt x="34338" y="53339"/>
                </a:lnTo>
                <a:lnTo>
                  <a:pt x="34338" y="67629"/>
                </a:lnTo>
                <a:lnTo>
                  <a:pt x="35289" y="66674"/>
                </a:lnTo>
                <a:lnTo>
                  <a:pt x="80467" y="66674"/>
                </a:lnTo>
                <a:lnTo>
                  <a:pt x="78175" y="63819"/>
                </a:lnTo>
                <a:lnTo>
                  <a:pt x="72460" y="60009"/>
                </a:lnTo>
                <a:lnTo>
                  <a:pt x="65794" y="59054"/>
                </a:lnTo>
                <a:lnTo>
                  <a:pt x="70555" y="57149"/>
                </a:lnTo>
                <a:lnTo>
                  <a:pt x="76270" y="51434"/>
                </a:lnTo>
                <a:lnTo>
                  <a:pt x="80080" y="46674"/>
                </a:lnTo>
                <a:lnTo>
                  <a:pt x="81997" y="40959"/>
                </a:lnTo>
                <a:lnTo>
                  <a:pt x="81997" y="33326"/>
                </a:lnTo>
                <a:lnTo>
                  <a:pt x="81430" y="25440"/>
                </a:lnTo>
                <a:lnTo>
                  <a:pt x="79610" y="18807"/>
                </a:lnTo>
                <a:lnTo>
                  <a:pt x="76972" y="14289"/>
                </a:lnTo>
                <a:close/>
              </a:path>
              <a:path w="86994" h="127635">
                <a:moveTo>
                  <a:pt x="41958" y="0"/>
                </a:moveTo>
                <a:lnTo>
                  <a:pt x="4773" y="23801"/>
                </a:lnTo>
                <a:lnTo>
                  <a:pt x="2855" y="31421"/>
                </a:lnTo>
                <a:lnTo>
                  <a:pt x="2855" y="40959"/>
                </a:lnTo>
                <a:lnTo>
                  <a:pt x="19086" y="40959"/>
                </a:lnTo>
                <a:lnTo>
                  <a:pt x="19086" y="34277"/>
                </a:lnTo>
                <a:lnTo>
                  <a:pt x="20037" y="28562"/>
                </a:lnTo>
                <a:lnTo>
                  <a:pt x="21942" y="24752"/>
                </a:lnTo>
                <a:lnTo>
                  <a:pt x="26706" y="18099"/>
                </a:lnTo>
                <a:lnTo>
                  <a:pt x="33372" y="14289"/>
                </a:lnTo>
                <a:lnTo>
                  <a:pt x="76972" y="14289"/>
                </a:lnTo>
                <a:lnTo>
                  <a:pt x="76362" y="13245"/>
                </a:lnTo>
                <a:lnTo>
                  <a:pt x="71509" y="8574"/>
                </a:lnTo>
                <a:lnTo>
                  <a:pt x="65951" y="4823"/>
                </a:lnTo>
                <a:lnTo>
                  <a:pt x="59234" y="2143"/>
                </a:lnTo>
                <a:lnTo>
                  <a:pt x="51267" y="536"/>
                </a:lnTo>
                <a:lnTo>
                  <a:pt x="41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063733" y="4900921"/>
            <a:ext cx="145415" cy="172720"/>
          </a:xfrm>
          <a:custGeom>
            <a:avLst/>
            <a:gdLst/>
            <a:ahLst/>
            <a:cxnLst/>
            <a:rect l="l" t="t" r="r" b="b"/>
            <a:pathLst>
              <a:path w="145414" h="172720">
                <a:moveTo>
                  <a:pt x="76273" y="0"/>
                </a:moveTo>
                <a:lnTo>
                  <a:pt x="38237" y="9050"/>
                </a:lnTo>
                <a:lnTo>
                  <a:pt x="7003" y="45749"/>
                </a:lnTo>
                <a:lnTo>
                  <a:pt x="0" y="84774"/>
                </a:lnTo>
                <a:lnTo>
                  <a:pt x="715" y="99841"/>
                </a:lnTo>
                <a:lnTo>
                  <a:pt x="11442" y="136911"/>
                </a:lnTo>
                <a:lnTo>
                  <a:pt x="47077" y="167987"/>
                </a:lnTo>
                <a:lnTo>
                  <a:pt x="73414" y="172391"/>
                </a:lnTo>
                <a:lnTo>
                  <a:pt x="86001" y="171485"/>
                </a:lnTo>
                <a:lnTo>
                  <a:pt x="97492" y="168795"/>
                </a:lnTo>
                <a:lnTo>
                  <a:pt x="107933" y="164370"/>
                </a:lnTo>
                <a:lnTo>
                  <a:pt x="117369" y="158254"/>
                </a:lnTo>
                <a:lnTo>
                  <a:pt x="123767" y="152399"/>
                </a:lnTo>
                <a:lnTo>
                  <a:pt x="76273" y="152399"/>
                </a:lnTo>
                <a:lnTo>
                  <a:pt x="63581" y="151313"/>
                </a:lnTo>
                <a:lnTo>
                  <a:pt x="30117" y="125012"/>
                </a:lnTo>
                <a:lnTo>
                  <a:pt x="22884" y="88584"/>
                </a:lnTo>
                <a:lnTo>
                  <a:pt x="23455" y="75083"/>
                </a:lnTo>
                <a:lnTo>
                  <a:pt x="37170" y="36182"/>
                </a:lnTo>
                <a:lnTo>
                  <a:pt x="76273" y="19037"/>
                </a:lnTo>
                <a:lnTo>
                  <a:pt x="126447" y="19037"/>
                </a:lnTo>
                <a:lnTo>
                  <a:pt x="123943" y="16181"/>
                </a:lnTo>
                <a:lnTo>
                  <a:pt x="114611" y="9237"/>
                </a:lnTo>
                <a:lnTo>
                  <a:pt x="103674" y="4165"/>
                </a:lnTo>
                <a:lnTo>
                  <a:pt x="90955" y="1056"/>
                </a:lnTo>
                <a:lnTo>
                  <a:pt x="76273" y="0"/>
                </a:lnTo>
                <a:close/>
              </a:path>
              <a:path w="145414" h="172720">
                <a:moveTo>
                  <a:pt x="144911" y="107634"/>
                </a:moveTo>
                <a:lnTo>
                  <a:pt x="122992" y="107634"/>
                </a:lnTo>
                <a:lnTo>
                  <a:pt x="121370" y="115127"/>
                </a:lnTo>
                <a:lnTo>
                  <a:pt x="119298" y="121911"/>
                </a:lnTo>
                <a:lnTo>
                  <a:pt x="87711" y="151298"/>
                </a:lnTo>
                <a:lnTo>
                  <a:pt x="76273" y="152399"/>
                </a:lnTo>
                <a:lnTo>
                  <a:pt x="123767" y="152399"/>
                </a:lnTo>
                <a:lnTo>
                  <a:pt x="125848" y="150494"/>
                </a:lnTo>
                <a:lnTo>
                  <a:pt x="132985" y="141385"/>
                </a:lnTo>
                <a:lnTo>
                  <a:pt x="138599" y="131203"/>
                </a:lnTo>
                <a:lnTo>
                  <a:pt x="142604" y="119951"/>
                </a:lnTo>
                <a:lnTo>
                  <a:pt x="144911" y="107634"/>
                </a:lnTo>
                <a:close/>
              </a:path>
              <a:path w="145414" h="172720">
                <a:moveTo>
                  <a:pt x="126447" y="19037"/>
                </a:moveTo>
                <a:lnTo>
                  <a:pt x="76273" y="19037"/>
                </a:lnTo>
                <a:lnTo>
                  <a:pt x="85731" y="19588"/>
                </a:lnTo>
                <a:lnTo>
                  <a:pt x="94028" y="21300"/>
                </a:lnTo>
                <a:lnTo>
                  <a:pt x="122038" y="53339"/>
                </a:lnTo>
                <a:lnTo>
                  <a:pt x="143006" y="53339"/>
                </a:lnTo>
                <a:lnTo>
                  <a:pt x="141235" y="43515"/>
                </a:lnTo>
                <a:lnTo>
                  <a:pt x="137409" y="34046"/>
                </a:lnTo>
                <a:lnTo>
                  <a:pt x="131615" y="24934"/>
                </a:lnTo>
                <a:lnTo>
                  <a:pt x="126447" y="190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236290" y="4905685"/>
            <a:ext cx="130175" cy="163195"/>
          </a:xfrm>
          <a:custGeom>
            <a:avLst/>
            <a:gdLst/>
            <a:ahLst/>
            <a:cxnLst/>
            <a:rect l="l" t="t" r="r" b="b"/>
            <a:pathLst>
              <a:path w="130175" h="163195">
                <a:moveTo>
                  <a:pt x="25755" y="0"/>
                </a:moveTo>
                <a:lnTo>
                  <a:pt x="0" y="0"/>
                </a:lnTo>
                <a:lnTo>
                  <a:pt x="0" y="162863"/>
                </a:lnTo>
                <a:lnTo>
                  <a:pt x="20991" y="162863"/>
                </a:lnTo>
                <a:lnTo>
                  <a:pt x="20991" y="30479"/>
                </a:lnTo>
                <a:lnTo>
                  <a:pt x="44849" y="30479"/>
                </a:lnTo>
                <a:lnTo>
                  <a:pt x="25755" y="0"/>
                </a:lnTo>
                <a:close/>
              </a:path>
              <a:path w="130175" h="163195">
                <a:moveTo>
                  <a:pt x="44849" y="30479"/>
                </a:moveTo>
                <a:lnTo>
                  <a:pt x="20991" y="30479"/>
                </a:lnTo>
                <a:lnTo>
                  <a:pt x="104884" y="162863"/>
                </a:lnTo>
                <a:lnTo>
                  <a:pt x="129613" y="162863"/>
                </a:lnTo>
                <a:lnTo>
                  <a:pt x="129613" y="132395"/>
                </a:lnTo>
                <a:lnTo>
                  <a:pt x="108694" y="132395"/>
                </a:lnTo>
                <a:lnTo>
                  <a:pt x="44849" y="30479"/>
                </a:lnTo>
                <a:close/>
              </a:path>
              <a:path w="130175" h="163195">
                <a:moveTo>
                  <a:pt x="129613" y="0"/>
                </a:moveTo>
                <a:lnTo>
                  <a:pt x="108694" y="0"/>
                </a:lnTo>
                <a:lnTo>
                  <a:pt x="108694" y="132395"/>
                </a:lnTo>
                <a:lnTo>
                  <a:pt x="129613" y="132395"/>
                </a:lnTo>
                <a:lnTo>
                  <a:pt x="1296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732184" y="4938071"/>
            <a:ext cx="130175" cy="121285"/>
          </a:xfrm>
          <a:custGeom>
            <a:avLst/>
            <a:gdLst/>
            <a:ahLst/>
            <a:cxnLst/>
            <a:rect l="l" t="t" r="r" b="b"/>
            <a:pathLst>
              <a:path w="130175" h="121285">
                <a:moveTo>
                  <a:pt x="0" y="0"/>
                </a:moveTo>
                <a:lnTo>
                  <a:pt x="0" y="20000"/>
                </a:lnTo>
                <a:lnTo>
                  <a:pt x="105887" y="60005"/>
                </a:lnTo>
                <a:lnTo>
                  <a:pt x="0" y="100964"/>
                </a:lnTo>
                <a:lnTo>
                  <a:pt x="0" y="120965"/>
                </a:lnTo>
                <a:lnTo>
                  <a:pt x="129631" y="69530"/>
                </a:lnTo>
                <a:lnTo>
                  <a:pt x="129631" y="5143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871356" y="4897111"/>
            <a:ext cx="107950" cy="163830"/>
          </a:xfrm>
          <a:custGeom>
            <a:avLst/>
            <a:gdLst/>
            <a:ahLst/>
            <a:cxnLst/>
            <a:rect l="l" t="t" r="r" b="b"/>
            <a:pathLst>
              <a:path w="107950" h="163829">
                <a:moveTo>
                  <a:pt x="22006" y="120956"/>
                </a:moveTo>
                <a:lnTo>
                  <a:pt x="1920" y="120956"/>
                </a:lnTo>
                <a:lnTo>
                  <a:pt x="2634" y="129872"/>
                </a:lnTo>
                <a:lnTo>
                  <a:pt x="28655" y="160853"/>
                </a:lnTo>
                <a:lnTo>
                  <a:pt x="49560" y="163829"/>
                </a:lnTo>
                <a:lnTo>
                  <a:pt x="60453" y="162798"/>
                </a:lnTo>
                <a:lnTo>
                  <a:pt x="70240" y="159702"/>
                </a:lnTo>
                <a:lnTo>
                  <a:pt x="78916" y="154542"/>
                </a:lnTo>
                <a:lnTo>
                  <a:pt x="86477" y="147317"/>
                </a:lnTo>
                <a:lnTo>
                  <a:pt x="86915" y="146684"/>
                </a:lnTo>
                <a:lnTo>
                  <a:pt x="42976" y="146684"/>
                </a:lnTo>
                <a:lnTo>
                  <a:pt x="39166" y="145734"/>
                </a:lnTo>
                <a:lnTo>
                  <a:pt x="34316" y="143825"/>
                </a:lnTo>
                <a:lnTo>
                  <a:pt x="29178" y="140250"/>
                </a:lnTo>
                <a:lnTo>
                  <a:pt x="25303" y="135242"/>
                </a:lnTo>
                <a:lnTo>
                  <a:pt x="22859" y="128816"/>
                </a:lnTo>
                <a:lnTo>
                  <a:pt x="22006" y="120956"/>
                </a:lnTo>
                <a:close/>
              </a:path>
              <a:path w="107950" h="163829">
                <a:moveTo>
                  <a:pt x="107301" y="86679"/>
                </a:moveTo>
                <a:lnTo>
                  <a:pt x="86807" y="86679"/>
                </a:lnTo>
                <a:lnTo>
                  <a:pt x="84276" y="103643"/>
                </a:lnTo>
                <a:lnTo>
                  <a:pt x="81057" y="117390"/>
                </a:lnTo>
                <a:lnTo>
                  <a:pt x="55485" y="145970"/>
                </a:lnTo>
                <a:lnTo>
                  <a:pt x="48676" y="146684"/>
                </a:lnTo>
                <a:lnTo>
                  <a:pt x="86915" y="146684"/>
                </a:lnTo>
                <a:lnTo>
                  <a:pt x="105498" y="102272"/>
                </a:lnTo>
                <a:lnTo>
                  <a:pt x="107221" y="88771"/>
                </a:lnTo>
                <a:lnTo>
                  <a:pt x="107301" y="86679"/>
                </a:lnTo>
                <a:close/>
              </a:path>
              <a:path w="107950" h="163829">
                <a:moveTo>
                  <a:pt x="51480" y="0"/>
                </a:moveTo>
                <a:lnTo>
                  <a:pt x="13350" y="16181"/>
                </a:lnTo>
                <a:lnTo>
                  <a:pt x="0" y="54294"/>
                </a:lnTo>
                <a:lnTo>
                  <a:pt x="744" y="65181"/>
                </a:lnTo>
                <a:lnTo>
                  <a:pt x="28986" y="102156"/>
                </a:lnTo>
                <a:lnTo>
                  <a:pt x="49560" y="105729"/>
                </a:lnTo>
                <a:lnTo>
                  <a:pt x="57210" y="105729"/>
                </a:lnTo>
                <a:lnTo>
                  <a:pt x="63947" y="104774"/>
                </a:lnTo>
                <a:lnTo>
                  <a:pt x="77266" y="99059"/>
                </a:lnTo>
                <a:lnTo>
                  <a:pt x="82997" y="93344"/>
                </a:lnTo>
                <a:lnTo>
                  <a:pt x="85718" y="88584"/>
                </a:lnTo>
                <a:lnTo>
                  <a:pt x="52517" y="88584"/>
                </a:lnTo>
                <a:lnTo>
                  <a:pt x="44611" y="87897"/>
                </a:lnTo>
                <a:lnTo>
                  <a:pt x="20086" y="54294"/>
                </a:lnTo>
                <a:lnTo>
                  <a:pt x="20614" y="46641"/>
                </a:lnTo>
                <a:lnTo>
                  <a:pt x="52517" y="18086"/>
                </a:lnTo>
                <a:lnTo>
                  <a:pt x="92258" y="18086"/>
                </a:lnTo>
                <a:lnTo>
                  <a:pt x="86178" y="11314"/>
                </a:lnTo>
                <a:lnTo>
                  <a:pt x="76453" y="5028"/>
                </a:lnTo>
                <a:lnTo>
                  <a:pt x="64891" y="1257"/>
                </a:lnTo>
                <a:lnTo>
                  <a:pt x="51480" y="0"/>
                </a:lnTo>
                <a:close/>
              </a:path>
              <a:path w="107950" h="163829">
                <a:moveTo>
                  <a:pt x="92258" y="18086"/>
                </a:moveTo>
                <a:lnTo>
                  <a:pt x="61020" y="18086"/>
                </a:lnTo>
                <a:lnTo>
                  <a:pt x="68640" y="20942"/>
                </a:lnTo>
                <a:lnTo>
                  <a:pt x="75377" y="26657"/>
                </a:lnTo>
                <a:lnTo>
                  <a:pt x="79110" y="31496"/>
                </a:lnTo>
                <a:lnTo>
                  <a:pt x="81766" y="37499"/>
                </a:lnTo>
                <a:lnTo>
                  <a:pt x="83353" y="44751"/>
                </a:lnTo>
                <a:lnTo>
                  <a:pt x="83880" y="53339"/>
                </a:lnTo>
                <a:lnTo>
                  <a:pt x="83196" y="62055"/>
                </a:lnTo>
                <a:lnTo>
                  <a:pt x="60137" y="88584"/>
                </a:lnTo>
                <a:lnTo>
                  <a:pt x="85718" y="88584"/>
                </a:lnTo>
                <a:lnTo>
                  <a:pt x="86807" y="86679"/>
                </a:lnTo>
                <a:lnTo>
                  <a:pt x="107301" y="86679"/>
                </a:lnTo>
                <a:lnTo>
                  <a:pt x="107749" y="75000"/>
                </a:lnTo>
                <a:lnTo>
                  <a:pt x="100157" y="31421"/>
                </a:lnTo>
                <a:lnTo>
                  <a:pt x="94076" y="20111"/>
                </a:lnTo>
                <a:lnTo>
                  <a:pt x="92258" y="180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997177" y="4897111"/>
            <a:ext cx="107950" cy="163830"/>
          </a:xfrm>
          <a:custGeom>
            <a:avLst/>
            <a:gdLst/>
            <a:ahLst/>
            <a:cxnLst/>
            <a:rect l="l" t="t" r="r" b="b"/>
            <a:pathLst>
              <a:path w="107950" h="163829">
                <a:moveTo>
                  <a:pt x="22890" y="120956"/>
                </a:moveTo>
                <a:lnTo>
                  <a:pt x="1920" y="120956"/>
                </a:lnTo>
                <a:lnTo>
                  <a:pt x="2796" y="129872"/>
                </a:lnTo>
                <a:lnTo>
                  <a:pt x="29451" y="160853"/>
                </a:lnTo>
                <a:lnTo>
                  <a:pt x="49590" y="163829"/>
                </a:lnTo>
                <a:lnTo>
                  <a:pt x="60905" y="162798"/>
                </a:lnTo>
                <a:lnTo>
                  <a:pt x="70972" y="159702"/>
                </a:lnTo>
                <a:lnTo>
                  <a:pt x="79815" y="154542"/>
                </a:lnTo>
                <a:lnTo>
                  <a:pt x="87462" y="147317"/>
                </a:lnTo>
                <a:lnTo>
                  <a:pt x="87903" y="146684"/>
                </a:lnTo>
                <a:lnTo>
                  <a:pt x="43860" y="146684"/>
                </a:lnTo>
                <a:lnTo>
                  <a:pt x="39166" y="145734"/>
                </a:lnTo>
                <a:lnTo>
                  <a:pt x="35321" y="143825"/>
                </a:lnTo>
                <a:lnTo>
                  <a:pt x="30164" y="140250"/>
                </a:lnTo>
                <a:lnTo>
                  <a:pt x="26247" y="135242"/>
                </a:lnTo>
                <a:lnTo>
                  <a:pt x="23762" y="128816"/>
                </a:lnTo>
                <a:lnTo>
                  <a:pt x="22890" y="120956"/>
                </a:lnTo>
                <a:close/>
              </a:path>
              <a:path w="107950" h="163829">
                <a:moveTo>
                  <a:pt x="107329" y="86679"/>
                </a:moveTo>
                <a:lnTo>
                  <a:pt x="87843" y="86679"/>
                </a:lnTo>
                <a:lnTo>
                  <a:pt x="85313" y="103643"/>
                </a:lnTo>
                <a:lnTo>
                  <a:pt x="82094" y="117390"/>
                </a:lnTo>
                <a:lnTo>
                  <a:pt x="56385" y="145970"/>
                </a:lnTo>
                <a:lnTo>
                  <a:pt x="49590" y="146684"/>
                </a:lnTo>
                <a:lnTo>
                  <a:pt x="87903" y="146684"/>
                </a:lnTo>
                <a:lnTo>
                  <a:pt x="105674" y="102272"/>
                </a:lnTo>
                <a:lnTo>
                  <a:pt x="107254" y="88771"/>
                </a:lnTo>
                <a:lnTo>
                  <a:pt x="107329" y="86679"/>
                </a:lnTo>
                <a:close/>
              </a:path>
              <a:path w="107950" h="163829">
                <a:moveTo>
                  <a:pt x="52517" y="0"/>
                </a:moveTo>
                <a:lnTo>
                  <a:pt x="13350" y="16181"/>
                </a:lnTo>
                <a:lnTo>
                  <a:pt x="0" y="54294"/>
                </a:lnTo>
                <a:lnTo>
                  <a:pt x="890" y="65181"/>
                </a:lnTo>
                <a:lnTo>
                  <a:pt x="21047" y="97691"/>
                </a:lnTo>
                <a:lnTo>
                  <a:pt x="50596" y="105729"/>
                </a:lnTo>
                <a:lnTo>
                  <a:pt x="58216" y="105729"/>
                </a:lnTo>
                <a:lnTo>
                  <a:pt x="64830" y="104774"/>
                </a:lnTo>
                <a:lnTo>
                  <a:pt x="78181" y="99059"/>
                </a:lnTo>
                <a:lnTo>
                  <a:pt x="84033" y="93344"/>
                </a:lnTo>
                <a:lnTo>
                  <a:pt x="86754" y="88584"/>
                </a:lnTo>
                <a:lnTo>
                  <a:pt x="52517" y="88584"/>
                </a:lnTo>
                <a:lnTo>
                  <a:pt x="45011" y="87897"/>
                </a:lnTo>
                <a:lnTo>
                  <a:pt x="20970" y="54294"/>
                </a:lnTo>
                <a:lnTo>
                  <a:pt x="21516" y="46641"/>
                </a:lnTo>
                <a:lnTo>
                  <a:pt x="53400" y="18086"/>
                </a:lnTo>
                <a:lnTo>
                  <a:pt x="92912" y="18086"/>
                </a:lnTo>
                <a:lnTo>
                  <a:pt x="86776" y="11314"/>
                </a:lnTo>
                <a:lnTo>
                  <a:pt x="77160" y="5028"/>
                </a:lnTo>
                <a:lnTo>
                  <a:pt x="65781" y="1257"/>
                </a:lnTo>
                <a:lnTo>
                  <a:pt x="52517" y="0"/>
                </a:lnTo>
                <a:close/>
              </a:path>
              <a:path w="107950" h="163829">
                <a:moveTo>
                  <a:pt x="92912" y="18086"/>
                </a:moveTo>
                <a:lnTo>
                  <a:pt x="62026" y="18086"/>
                </a:lnTo>
                <a:lnTo>
                  <a:pt x="69677" y="20942"/>
                </a:lnTo>
                <a:lnTo>
                  <a:pt x="75377" y="26657"/>
                </a:lnTo>
                <a:lnTo>
                  <a:pt x="79709" y="31496"/>
                </a:lnTo>
                <a:lnTo>
                  <a:pt x="82673" y="37499"/>
                </a:lnTo>
                <a:lnTo>
                  <a:pt x="84373" y="44751"/>
                </a:lnTo>
                <a:lnTo>
                  <a:pt x="84917" y="53339"/>
                </a:lnTo>
                <a:lnTo>
                  <a:pt x="84216" y="62055"/>
                </a:lnTo>
                <a:lnTo>
                  <a:pt x="61020" y="88584"/>
                </a:lnTo>
                <a:lnTo>
                  <a:pt x="86754" y="88584"/>
                </a:lnTo>
                <a:lnTo>
                  <a:pt x="87843" y="86679"/>
                </a:lnTo>
                <a:lnTo>
                  <a:pt x="107329" y="86679"/>
                </a:lnTo>
                <a:lnTo>
                  <a:pt x="107775" y="74239"/>
                </a:lnTo>
                <a:lnTo>
                  <a:pt x="101193" y="31421"/>
                </a:lnTo>
                <a:lnTo>
                  <a:pt x="94747" y="20111"/>
                </a:lnTo>
                <a:lnTo>
                  <a:pt x="92912" y="180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634691" y="5304782"/>
            <a:ext cx="145415" cy="172720"/>
          </a:xfrm>
          <a:custGeom>
            <a:avLst/>
            <a:gdLst/>
            <a:ahLst/>
            <a:cxnLst/>
            <a:rect l="l" t="t" r="r" b="b"/>
            <a:pathLst>
              <a:path w="145414" h="172720">
                <a:moveTo>
                  <a:pt x="76273" y="0"/>
                </a:moveTo>
                <a:lnTo>
                  <a:pt x="38532" y="9053"/>
                </a:lnTo>
                <a:lnTo>
                  <a:pt x="7008" y="45751"/>
                </a:lnTo>
                <a:lnTo>
                  <a:pt x="0" y="84774"/>
                </a:lnTo>
                <a:lnTo>
                  <a:pt x="715" y="99850"/>
                </a:lnTo>
                <a:lnTo>
                  <a:pt x="11447" y="136916"/>
                </a:lnTo>
                <a:lnTo>
                  <a:pt x="47441" y="168006"/>
                </a:lnTo>
                <a:lnTo>
                  <a:pt x="73414" y="172413"/>
                </a:lnTo>
                <a:lnTo>
                  <a:pt x="86105" y="171506"/>
                </a:lnTo>
                <a:lnTo>
                  <a:pt x="97785" y="168815"/>
                </a:lnTo>
                <a:lnTo>
                  <a:pt x="108363" y="164387"/>
                </a:lnTo>
                <a:lnTo>
                  <a:pt x="117748" y="158264"/>
                </a:lnTo>
                <a:lnTo>
                  <a:pt x="123862" y="152399"/>
                </a:lnTo>
                <a:lnTo>
                  <a:pt x="76273" y="152399"/>
                </a:lnTo>
                <a:lnTo>
                  <a:pt x="64119" y="151313"/>
                </a:lnTo>
                <a:lnTo>
                  <a:pt x="30537" y="125021"/>
                </a:lnTo>
                <a:lnTo>
                  <a:pt x="22896" y="88584"/>
                </a:lnTo>
                <a:lnTo>
                  <a:pt x="23475" y="75092"/>
                </a:lnTo>
                <a:lnTo>
                  <a:pt x="38148" y="36194"/>
                </a:lnTo>
                <a:lnTo>
                  <a:pt x="77236" y="19062"/>
                </a:lnTo>
                <a:lnTo>
                  <a:pt x="127362" y="19062"/>
                </a:lnTo>
                <a:lnTo>
                  <a:pt x="124897" y="16203"/>
                </a:lnTo>
                <a:lnTo>
                  <a:pt x="115430" y="9246"/>
                </a:lnTo>
                <a:lnTo>
                  <a:pt x="104171" y="4168"/>
                </a:lnTo>
                <a:lnTo>
                  <a:pt x="91119" y="1056"/>
                </a:lnTo>
                <a:lnTo>
                  <a:pt x="76273" y="0"/>
                </a:lnTo>
                <a:close/>
              </a:path>
              <a:path w="145414" h="172720">
                <a:moveTo>
                  <a:pt x="144935" y="107634"/>
                </a:moveTo>
                <a:lnTo>
                  <a:pt x="123943" y="107634"/>
                </a:lnTo>
                <a:lnTo>
                  <a:pt x="121771" y="115140"/>
                </a:lnTo>
                <a:lnTo>
                  <a:pt x="119420" y="121928"/>
                </a:lnTo>
                <a:lnTo>
                  <a:pt x="87718" y="151298"/>
                </a:lnTo>
                <a:lnTo>
                  <a:pt x="76273" y="152399"/>
                </a:lnTo>
                <a:lnTo>
                  <a:pt x="123862" y="152399"/>
                </a:lnTo>
                <a:lnTo>
                  <a:pt x="125848" y="150494"/>
                </a:lnTo>
                <a:lnTo>
                  <a:pt x="133388" y="141388"/>
                </a:lnTo>
                <a:lnTo>
                  <a:pt x="138964" y="131211"/>
                </a:lnTo>
                <a:lnTo>
                  <a:pt x="142753" y="119960"/>
                </a:lnTo>
                <a:lnTo>
                  <a:pt x="144935" y="107634"/>
                </a:lnTo>
                <a:close/>
              </a:path>
              <a:path w="145414" h="172720">
                <a:moveTo>
                  <a:pt x="127362" y="19062"/>
                </a:moveTo>
                <a:lnTo>
                  <a:pt x="77236" y="19062"/>
                </a:lnTo>
                <a:lnTo>
                  <a:pt x="86160" y="19612"/>
                </a:lnTo>
                <a:lnTo>
                  <a:pt x="94279" y="21322"/>
                </a:lnTo>
                <a:lnTo>
                  <a:pt x="122038" y="53339"/>
                </a:lnTo>
                <a:lnTo>
                  <a:pt x="143984" y="53339"/>
                </a:lnTo>
                <a:lnTo>
                  <a:pt x="141802" y="43517"/>
                </a:lnTo>
                <a:lnTo>
                  <a:pt x="138013" y="34053"/>
                </a:lnTo>
                <a:lnTo>
                  <a:pt x="132437" y="24948"/>
                </a:lnTo>
                <a:lnTo>
                  <a:pt x="127362" y="190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818709" y="5396229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228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807274" y="5386704"/>
            <a:ext cx="130810" cy="0"/>
          </a:xfrm>
          <a:custGeom>
            <a:avLst/>
            <a:gdLst/>
            <a:ahLst/>
            <a:cxnLst/>
            <a:rect l="l" t="t" r="r" b="b"/>
            <a:pathLst>
              <a:path w="130810">
                <a:moveTo>
                  <a:pt x="0" y="0"/>
                </a:moveTo>
                <a:lnTo>
                  <a:pt x="130609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818709" y="5309870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309"/>
                </a:lnTo>
              </a:path>
            </a:pathLst>
          </a:custGeom>
          <a:ln w="228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926448" y="5396221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12"/>
                </a:lnTo>
              </a:path>
            </a:pathLst>
          </a:custGeom>
          <a:ln w="228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926448" y="5309546"/>
            <a:ext cx="0" cy="67945"/>
          </a:xfrm>
          <a:custGeom>
            <a:avLst/>
            <a:gdLst/>
            <a:ahLst/>
            <a:cxnLst/>
            <a:rect l="l" t="t" r="r" b="b"/>
            <a:pathLst>
              <a:path h="67945">
                <a:moveTo>
                  <a:pt x="0" y="0"/>
                </a:moveTo>
                <a:lnTo>
                  <a:pt x="0" y="67638"/>
                </a:lnTo>
              </a:path>
            </a:pathLst>
          </a:custGeom>
          <a:ln w="228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959803" y="5398127"/>
            <a:ext cx="86995" cy="125095"/>
          </a:xfrm>
          <a:custGeom>
            <a:avLst/>
            <a:gdLst/>
            <a:ahLst/>
            <a:cxnLst/>
            <a:rect l="l" t="t" r="r" b="b"/>
            <a:pathLst>
              <a:path w="86994" h="125095">
                <a:moveTo>
                  <a:pt x="78433" y="14289"/>
                </a:moveTo>
                <a:lnTo>
                  <a:pt x="52449" y="14289"/>
                </a:lnTo>
                <a:lnTo>
                  <a:pt x="58164" y="16203"/>
                </a:lnTo>
                <a:lnTo>
                  <a:pt x="62925" y="20013"/>
                </a:lnTo>
                <a:lnTo>
                  <a:pt x="66748" y="24777"/>
                </a:lnTo>
                <a:lnTo>
                  <a:pt x="69604" y="30492"/>
                </a:lnTo>
                <a:lnTo>
                  <a:pt x="69604" y="43814"/>
                </a:lnTo>
                <a:lnTo>
                  <a:pt x="66748" y="49529"/>
                </a:lnTo>
                <a:lnTo>
                  <a:pt x="59115" y="57149"/>
                </a:lnTo>
                <a:lnTo>
                  <a:pt x="53400" y="60959"/>
                </a:lnTo>
                <a:lnTo>
                  <a:pt x="46722" y="65733"/>
                </a:lnTo>
                <a:lnTo>
                  <a:pt x="10256" y="91055"/>
                </a:lnTo>
                <a:lnTo>
                  <a:pt x="0" y="124788"/>
                </a:lnTo>
                <a:lnTo>
                  <a:pt x="85822" y="124788"/>
                </a:lnTo>
                <a:lnTo>
                  <a:pt x="85822" y="109539"/>
                </a:lnTo>
                <a:lnTo>
                  <a:pt x="18135" y="109539"/>
                </a:lnTo>
                <a:lnTo>
                  <a:pt x="19086" y="103824"/>
                </a:lnTo>
                <a:lnTo>
                  <a:pt x="54354" y="77163"/>
                </a:lnTo>
                <a:lnTo>
                  <a:pt x="61534" y="73055"/>
                </a:lnTo>
                <a:lnTo>
                  <a:pt x="86773" y="37149"/>
                </a:lnTo>
                <a:lnTo>
                  <a:pt x="86071" y="30189"/>
                </a:lnTo>
                <a:lnTo>
                  <a:pt x="84027" y="23583"/>
                </a:lnTo>
                <a:lnTo>
                  <a:pt x="80731" y="17330"/>
                </a:lnTo>
                <a:lnTo>
                  <a:pt x="78433" y="14289"/>
                </a:lnTo>
                <a:close/>
              </a:path>
              <a:path w="86994" h="125095">
                <a:moveTo>
                  <a:pt x="45768" y="0"/>
                </a:moveTo>
                <a:lnTo>
                  <a:pt x="9537" y="18108"/>
                </a:lnTo>
                <a:lnTo>
                  <a:pt x="3822" y="44769"/>
                </a:lnTo>
                <a:lnTo>
                  <a:pt x="19086" y="44769"/>
                </a:lnTo>
                <a:lnTo>
                  <a:pt x="19086" y="36194"/>
                </a:lnTo>
                <a:lnTo>
                  <a:pt x="20991" y="30492"/>
                </a:lnTo>
                <a:lnTo>
                  <a:pt x="22896" y="26682"/>
                </a:lnTo>
                <a:lnTo>
                  <a:pt x="26706" y="18108"/>
                </a:lnTo>
                <a:lnTo>
                  <a:pt x="34338" y="14289"/>
                </a:lnTo>
                <a:lnTo>
                  <a:pt x="78433" y="14289"/>
                </a:lnTo>
                <a:lnTo>
                  <a:pt x="76273" y="11429"/>
                </a:lnTo>
                <a:lnTo>
                  <a:pt x="70704" y="6429"/>
                </a:lnTo>
                <a:lnTo>
                  <a:pt x="63883" y="2857"/>
                </a:lnTo>
                <a:lnTo>
                  <a:pt x="55630" y="714"/>
                </a:lnTo>
                <a:lnTo>
                  <a:pt x="457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063733" y="5304782"/>
            <a:ext cx="145415" cy="172720"/>
          </a:xfrm>
          <a:custGeom>
            <a:avLst/>
            <a:gdLst/>
            <a:ahLst/>
            <a:cxnLst/>
            <a:rect l="l" t="t" r="r" b="b"/>
            <a:pathLst>
              <a:path w="145414" h="172720">
                <a:moveTo>
                  <a:pt x="76273" y="0"/>
                </a:moveTo>
                <a:lnTo>
                  <a:pt x="38237" y="9053"/>
                </a:lnTo>
                <a:lnTo>
                  <a:pt x="7003" y="45751"/>
                </a:lnTo>
                <a:lnTo>
                  <a:pt x="0" y="84774"/>
                </a:lnTo>
                <a:lnTo>
                  <a:pt x="715" y="99850"/>
                </a:lnTo>
                <a:lnTo>
                  <a:pt x="11442" y="136916"/>
                </a:lnTo>
                <a:lnTo>
                  <a:pt x="47077" y="168006"/>
                </a:lnTo>
                <a:lnTo>
                  <a:pt x="73414" y="172413"/>
                </a:lnTo>
                <a:lnTo>
                  <a:pt x="86001" y="171506"/>
                </a:lnTo>
                <a:lnTo>
                  <a:pt x="97492" y="168815"/>
                </a:lnTo>
                <a:lnTo>
                  <a:pt x="107933" y="164387"/>
                </a:lnTo>
                <a:lnTo>
                  <a:pt x="117369" y="158264"/>
                </a:lnTo>
                <a:lnTo>
                  <a:pt x="123770" y="152399"/>
                </a:lnTo>
                <a:lnTo>
                  <a:pt x="76273" y="152399"/>
                </a:lnTo>
                <a:lnTo>
                  <a:pt x="63581" y="151313"/>
                </a:lnTo>
                <a:lnTo>
                  <a:pt x="30117" y="125021"/>
                </a:lnTo>
                <a:lnTo>
                  <a:pt x="22884" y="88584"/>
                </a:lnTo>
                <a:lnTo>
                  <a:pt x="23455" y="75092"/>
                </a:lnTo>
                <a:lnTo>
                  <a:pt x="37170" y="36194"/>
                </a:lnTo>
                <a:lnTo>
                  <a:pt x="76273" y="19062"/>
                </a:lnTo>
                <a:lnTo>
                  <a:pt x="126451" y="19062"/>
                </a:lnTo>
                <a:lnTo>
                  <a:pt x="123943" y="16203"/>
                </a:lnTo>
                <a:lnTo>
                  <a:pt x="114611" y="9246"/>
                </a:lnTo>
                <a:lnTo>
                  <a:pt x="103674" y="4168"/>
                </a:lnTo>
                <a:lnTo>
                  <a:pt x="90955" y="1056"/>
                </a:lnTo>
                <a:lnTo>
                  <a:pt x="76273" y="0"/>
                </a:lnTo>
                <a:close/>
              </a:path>
              <a:path w="145414" h="172720">
                <a:moveTo>
                  <a:pt x="144911" y="107634"/>
                </a:moveTo>
                <a:lnTo>
                  <a:pt x="122992" y="107634"/>
                </a:lnTo>
                <a:lnTo>
                  <a:pt x="121370" y="115140"/>
                </a:lnTo>
                <a:lnTo>
                  <a:pt x="119298" y="121928"/>
                </a:lnTo>
                <a:lnTo>
                  <a:pt x="87711" y="151298"/>
                </a:lnTo>
                <a:lnTo>
                  <a:pt x="76273" y="152399"/>
                </a:lnTo>
                <a:lnTo>
                  <a:pt x="123770" y="152399"/>
                </a:lnTo>
                <a:lnTo>
                  <a:pt x="125848" y="150494"/>
                </a:lnTo>
                <a:lnTo>
                  <a:pt x="132985" y="141388"/>
                </a:lnTo>
                <a:lnTo>
                  <a:pt x="138599" y="131211"/>
                </a:lnTo>
                <a:lnTo>
                  <a:pt x="142604" y="119960"/>
                </a:lnTo>
                <a:lnTo>
                  <a:pt x="144911" y="107634"/>
                </a:lnTo>
                <a:close/>
              </a:path>
              <a:path w="145414" h="172720">
                <a:moveTo>
                  <a:pt x="126451" y="19062"/>
                </a:moveTo>
                <a:lnTo>
                  <a:pt x="76273" y="19062"/>
                </a:lnTo>
                <a:lnTo>
                  <a:pt x="85731" y="19612"/>
                </a:lnTo>
                <a:lnTo>
                  <a:pt x="94028" y="21322"/>
                </a:lnTo>
                <a:lnTo>
                  <a:pt x="122038" y="53339"/>
                </a:lnTo>
                <a:lnTo>
                  <a:pt x="143006" y="53339"/>
                </a:lnTo>
                <a:lnTo>
                  <a:pt x="141235" y="43517"/>
                </a:lnTo>
                <a:lnTo>
                  <a:pt x="137409" y="34053"/>
                </a:lnTo>
                <a:lnTo>
                  <a:pt x="131615" y="24948"/>
                </a:lnTo>
                <a:lnTo>
                  <a:pt x="126451" y="190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243446" y="530954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2888"/>
                </a:lnTo>
              </a:path>
            </a:pathLst>
          </a:custGeom>
          <a:ln w="200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274438" y="5398127"/>
            <a:ext cx="86360" cy="125095"/>
          </a:xfrm>
          <a:custGeom>
            <a:avLst/>
            <a:gdLst/>
            <a:ahLst/>
            <a:cxnLst/>
            <a:rect l="l" t="t" r="r" b="b"/>
            <a:pathLst>
              <a:path w="86360" h="125095">
                <a:moveTo>
                  <a:pt x="78311" y="14289"/>
                </a:moveTo>
                <a:lnTo>
                  <a:pt x="52434" y="14289"/>
                </a:lnTo>
                <a:lnTo>
                  <a:pt x="58161" y="16203"/>
                </a:lnTo>
                <a:lnTo>
                  <a:pt x="66735" y="24777"/>
                </a:lnTo>
                <a:lnTo>
                  <a:pt x="68640" y="30492"/>
                </a:lnTo>
                <a:lnTo>
                  <a:pt x="68640" y="43814"/>
                </a:lnTo>
                <a:lnTo>
                  <a:pt x="29550" y="75258"/>
                </a:lnTo>
                <a:lnTo>
                  <a:pt x="21683" y="80287"/>
                </a:lnTo>
                <a:lnTo>
                  <a:pt x="908" y="117122"/>
                </a:lnTo>
                <a:lnTo>
                  <a:pt x="0" y="124788"/>
                </a:lnTo>
                <a:lnTo>
                  <a:pt x="85749" y="124788"/>
                </a:lnTo>
                <a:lnTo>
                  <a:pt x="85749" y="109539"/>
                </a:lnTo>
                <a:lnTo>
                  <a:pt x="17157" y="109539"/>
                </a:lnTo>
                <a:lnTo>
                  <a:pt x="19062" y="103824"/>
                </a:lnTo>
                <a:lnTo>
                  <a:pt x="22872" y="98109"/>
                </a:lnTo>
                <a:lnTo>
                  <a:pt x="28599" y="93344"/>
                </a:lnTo>
                <a:lnTo>
                  <a:pt x="31455" y="90489"/>
                </a:lnTo>
                <a:lnTo>
                  <a:pt x="36219" y="87629"/>
                </a:lnTo>
                <a:lnTo>
                  <a:pt x="41946" y="83832"/>
                </a:lnTo>
                <a:lnTo>
                  <a:pt x="53388" y="77163"/>
                </a:lnTo>
                <a:lnTo>
                  <a:pt x="83397" y="50721"/>
                </a:lnTo>
                <a:lnTo>
                  <a:pt x="85749" y="37149"/>
                </a:lnTo>
                <a:lnTo>
                  <a:pt x="85206" y="30189"/>
                </a:lnTo>
                <a:lnTo>
                  <a:pt x="83507" y="23583"/>
                </a:lnTo>
                <a:lnTo>
                  <a:pt x="80545" y="17330"/>
                </a:lnTo>
                <a:lnTo>
                  <a:pt x="78311" y="14289"/>
                </a:lnTo>
                <a:close/>
              </a:path>
              <a:path w="86360" h="125095">
                <a:moveTo>
                  <a:pt x="44814" y="0"/>
                </a:moveTo>
                <a:lnTo>
                  <a:pt x="8574" y="18108"/>
                </a:lnTo>
                <a:lnTo>
                  <a:pt x="2859" y="44769"/>
                </a:lnTo>
                <a:lnTo>
                  <a:pt x="19062" y="44769"/>
                </a:lnTo>
                <a:lnTo>
                  <a:pt x="19062" y="36194"/>
                </a:lnTo>
                <a:lnTo>
                  <a:pt x="20013" y="30492"/>
                </a:lnTo>
                <a:lnTo>
                  <a:pt x="22872" y="26682"/>
                </a:lnTo>
                <a:lnTo>
                  <a:pt x="26682" y="18108"/>
                </a:lnTo>
                <a:lnTo>
                  <a:pt x="34314" y="14289"/>
                </a:lnTo>
                <a:lnTo>
                  <a:pt x="78311" y="14289"/>
                </a:lnTo>
                <a:lnTo>
                  <a:pt x="76212" y="11429"/>
                </a:lnTo>
                <a:lnTo>
                  <a:pt x="70524" y="6429"/>
                </a:lnTo>
                <a:lnTo>
                  <a:pt x="63393" y="2857"/>
                </a:lnTo>
                <a:lnTo>
                  <a:pt x="54822" y="714"/>
                </a:lnTo>
                <a:lnTo>
                  <a:pt x="448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766504" y="5294305"/>
            <a:ext cx="55880" cy="154305"/>
          </a:xfrm>
          <a:custGeom>
            <a:avLst/>
            <a:gdLst/>
            <a:ahLst/>
            <a:cxnLst/>
            <a:rect l="l" t="t" r="r" b="b"/>
            <a:pathLst>
              <a:path w="55879" h="154304">
                <a:moveTo>
                  <a:pt x="36240" y="49529"/>
                </a:moveTo>
                <a:lnTo>
                  <a:pt x="16276" y="49529"/>
                </a:lnTo>
                <a:lnTo>
                  <a:pt x="16276" y="136218"/>
                </a:lnTo>
                <a:lnTo>
                  <a:pt x="17160" y="141920"/>
                </a:lnTo>
                <a:lnTo>
                  <a:pt x="20970" y="146684"/>
                </a:lnTo>
                <a:lnTo>
                  <a:pt x="23896" y="151445"/>
                </a:lnTo>
                <a:lnTo>
                  <a:pt x="30510" y="154304"/>
                </a:lnTo>
                <a:lnTo>
                  <a:pt x="45750" y="154304"/>
                </a:lnTo>
                <a:lnTo>
                  <a:pt x="47670" y="153350"/>
                </a:lnTo>
                <a:lnTo>
                  <a:pt x="52486" y="153350"/>
                </a:lnTo>
                <a:lnTo>
                  <a:pt x="55290" y="152399"/>
                </a:lnTo>
                <a:lnTo>
                  <a:pt x="55290" y="137169"/>
                </a:lnTo>
                <a:lnTo>
                  <a:pt x="44866" y="137169"/>
                </a:lnTo>
                <a:lnTo>
                  <a:pt x="41940" y="136218"/>
                </a:lnTo>
                <a:lnTo>
                  <a:pt x="40050" y="135264"/>
                </a:lnTo>
                <a:lnTo>
                  <a:pt x="37246" y="134313"/>
                </a:lnTo>
                <a:lnTo>
                  <a:pt x="36240" y="131454"/>
                </a:lnTo>
                <a:lnTo>
                  <a:pt x="36240" y="49529"/>
                </a:lnTo>
                <a:close/>
              </a:path>
              <a:path w="55879" h="154304">
                <a:moveTo>
                  <a:pt x="55290" y="136218"/>
                </a:moveTo>
                <a:lnTo>
                  <a:pt x="53400" y="136218"/>
                </a:lnTo>
                <a:lnTo>
                  <a:pt x="52486" y="137169"/>
                </a:lnTo>
                <a:lnTo>
                  <a:pt x="55290" y="137169"/>
                </a:lnTo>
                <a:lnTo>
                  <a:pt x="55290" y="136218"/>
                </a:lnTo>
                <a:close/>
              </a:path>
              <a:path w="55879" h="154304">
                <a:moveTo>
                  <a:pt x="55290" y="33348"/>
                </a:moveTo>
                <a:lnTo>
                  <a:pt x="0" y="33348"/>
                </a:lnTo>
                <a:lnTo>
                  <a:pt x="0" y="49529"/>
                </a:lnTo>
                <a:lnTo>
                  <a:pt x="55290" y="49529"/>
                </a:lnTo>
                <a:lnTo>
                  <a:pt x="55290" y="33348"/>
                </a:lnTo>
                <a:close/>
              </a:path>
              <a:path w="55879" h="154304">
                <a:moveTo>
                  <a:pt x="36240" y="0"/>
                </a:moveTo>
                <a:lnTo>
                  <a:pt x="16276" y="0"/>
                </a:lnTo>
                <a:lnTo>
                  <a:pt x="16276" y="33348"/>
                </a:lnTo>
                <a:lnTo>
                  <a:pt x="36240" y="33348"/>
                </a:lnTo>
                <a:lnTo>
                  <a:pt x="36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842765" y="5324795"/>
            <a:ext cx="58419" cy="121920"/>
          </a:xfrm>
          <a:custGeom>
            <a:avLst/>
            <a:gdLst/>
            <a:ahLst/>
            <a:cxnLst/>
            <a:rect l="l" t="t" r="r" b="b"/>
            <a:pathLst>
              <a:path w="58420" h="121920">
                <a:moveTo>
                  <a:pt x="19049" y="2859"/>
                </a:moveTo>
                <a:lnTo>
                  <a:pt x="0" y="2859"/>
                </a:lnTo>
                <a:lnTo>
                  <a:pt x="0" y="121910"/>
                </a:lnTo>
                <a:lnTo>
                  <a:pt x="20086" y="121910"/>
                </a:lnTo>
                <a:lnTo>
                  <a:pt x="20086" y="44769"/>
                </a:lnTo>
                <a:lnTo>
                  <a:pt x="22890" y="37136"/>
                </a:lnTo>
                <a:lnTo>
                  <a:pt x="28590" y="31421"/>
                </a:lnTo>
                <a:lnTo>
                  <a:pt x="33436" y="24755"/>
                </a:lnTo>
                <a:lnTo>
                  <a:pt x="35565" y="23801"/>
                </a:lnTo>
                <a:lnTo>
                  <a:pt x="19049" y="23801"/>
                </a:lnTo>
                <a:lnTo>
                  <a:pt x="19049" y="2859"/>
                </a:lnTo>
                <a:close/>
              </a:path>
              <a:path w="58420" h="121920">
                <a:moveTo>
                  <a:pt x="56296" y="0"/>
                </a:moveTo>
                <a:lnTo>
                  <a:pt x="43860" y="0"/>
                </a:lnTo>
                <a:lnTo>
                  <a:pt x="37246" y="2859"/>
                </a:lnTo>
                <a:lnTo>
                  <a:pt x="30510" y="8561"/>
                </a:lnTo>
                <a:lnTo>
                  <a:pt x="24780" y="14276"/>
                </a:lnTo>
                <a:lnTo>
                  <a:pt x="20970" y="19040"/>
                </a:lnTo>
                <a:lnTo>
                  <a:pt x="19049" y="23801"/>
                </a:lnTo>
                <a:lnTo>
                  <a:pt x="35565" y="23801"/>
                </a:lnTo>
                <a:lnTo>
                  <a:pt x="41940" y="20945"/>
                </a:lnTo>
                <a:lnTo>
                  <a:pt x="58216" y="20945"/>
                </a:lnTo>
                <a:lnTo>
                  <a:pt x="58216" y="954"/>
                </a:lnTo>
                <a:lnTo>
                  <a:pt x="56296" y="0"/>
                </a:lnTo>
                <a:close/>
              </a:path>
              <a:path w="58420" h="121920">
                <a:moveTo>
                  <a:pt x="58216" y="20945"/>
                </a:moveTo>
                <a:lnTo>
                  <a:pt x="56296" y="20945"/>
                </a:lnTo>
                <a:lnTo>
                  <a:pt x="57210" y="21896"/>
                </a:lnTo>
                <a:lnTo>
                  <a:pt x="58216" y="21896"/>
                </a:lnTo>
                <a:lnTo>
                  <a:pt x="58216" y="209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913296" y="5324795"/>
            <a:ext cx="113030" cy="125730"/>
          </a:xfrm>
          <a:custGeom>
            <a:avLst/>
            <a:gdLst/>
            <a:ahLst/>
            <a:cxnLst/>
            <a:rect l="l" t="t" r="r" b="b"/>
            <a:pathLst>
              <a:path w="113029" h="125729">
                <a:moveTo>
                  <a:pt x="95468" y="17135"/>
                </a:moveTo>
                <a:lnTo>
                  <a:pt x="61020" y="17135"/>
                </a:lnTo>
                <a:lnTo>
                  <a:pt x="67757" y="18086"/>
                </a:lnTo>
                <a:lnTo>
                  <a:pt x="72450" y="20945"/>
                </a:lnTo>
                <a:lnTo>
                  <a:pt x="77297" y="24755"/>
                </a:lnTo>
                <a:lnTo>
                  <a:pt x="80070" y="29516"/>
                </a:lnTo>
                <a:lnTo>
                  <a:pt x="80070" y="39995"/>
                </a:lnTo>
                <a:lnTo>
                  <a:pt x="79187" y="41909"/>
                </a:lnTo>
                <a:lnTo>
                  <a:pt x="78181" y="43814"/>
                </a:lnTo>
                <a:lnTo>
                  <a:pt x="77297" y="47624"/>
                </a:lnTo>
                <a:lnTo>
                  <a:pt x="74371" y="49529"/>
                </a:lnTo>
                <a:lnTo>
                  <a:pt x="69646" y="49529"/>
                </a:lnTo>
                <a:lnTo>
                  <a:pt x="37246" y="53339"/>
                </a:lnTo>
                <a:lnTo>
                  <a:pt x="2419" y="76191"/>
                </a:lnTo>
                <a:lnTo>
                  <a:pt x="0" y="90489"/>
                </a:lnTo>
                <a:lnTo>
                  <a:pt x="701" y="97987"/>
                </a:lnTo>
                <a:lnTo>
                  <a:pt x="29556" y="125169"/>
                </a:lnTo>
                <a:lnTo>
                  <a:pt x="37246" y="125720"/>
                </a:lnTo>
                <a:lnTo>
                  <a:pt x="44210" y="125363"/>
                </a:lnTo>
                <a:lnTo>
                  <a:pt x="78169" y="108575"/>
                </a:lnTo>
                <a:lnTo>
                  <a:pt x="36240" y="108575"/>
                </a:lnTo>
                <a:lnTo>
                  <a:pt x="31516" y="106679"/>
                </a:lnTo>
                <a:lnTo>
                  <a:pt x="26700" y="103824"/>
                </a:lnTo>
                <a:lnTo>
                  <a:pt x="22890" y="100014"/>
                </a:lnTo>
                <a:lnTo>
                  <a:pt x="20970" y="96204"/>
                </a:lnTo>
                <a:lnTo>
                  <a:pt x="20970" y="82856"/>
                </a:lnTo>
                <a:lnTo>
                  <a:pt x="58216" y="67616"/>
                </a:lnTo>
                <a:lnTo>
                  <a:pt x="77297" y="62855"/>
                </a:lnTo>
                <a:lnTo>
                  <a:pt x="79187" y="60950"/>
                </a:lnTo>
                <a:lnTo>
                  <a:pt x="99151" y="60950"/>
                </a:lnTo>
                <a:lnTo>
                  <a:pt x="99151" y="32375"/>
                </a:lnTo>
                <a:lnTo>
                  <a:pt x="98422" y="24889"/>
                </a:lnTo>
                <a:lnTo>
                  <a:pt x="96179" y="18206"/>
                </a:lnTo>
                <a:lnTo>
                  <a:pt x="95468" y="17135"/>
                </a:lnTo>
                <a:close/>
              </a:path>
              <a:path w="113029" h="125729">
                <a:moveTo>
                  <a:pt x="100599" y="105729"/>
                </a:moveTo>
                <a:lnTo>
                  <a:pt x="80070" y="105729"/>
                </a:lnTo>
                <a:lnTo>
                  <a:pt x="81107" y="110480"/>
                </a:lnTo>
                <a:lnTo>
                  <a:pt x="81991" y="114290"/>
                </a:lnTo>
                <a:lnTo>
                  <a:pt x="83880" y="117146"/>
                </a:lnTo>
                <a:lnTo>
                  <a:pt x="86807" y="121910"/>
                </a:lnTo>
                <a:lnTo>
                  <a:pt x="91500" y="124766"/>
                </a:lnTo>
                <a:lnTo>
                  <a:pt x="102077" y="124766"/>
                </a:lnTo>
                <a:lnTo>
                  <a:pt x="103967" y="123815"/>
                </a:lnTo>
                <a:lnTo>
                  <a:pt x="106771" y="123815"/>
                </a:lnTo>
                <a:lnTo>
                  <a:pt x="109697" y="122861"/>
                </a:lnTo>
                <a:lnTo>
                  <a:pt x="112501" y="121910"/>
                </a:lnTo>
                <a:lnTo>
                  <a:pt x="112501" y="108575"/>
                </a:lnTo>
                <a:lnTo>
                  <a:pt x="102961" y="108575"/>
                </a:lnTo>
                <a:lnTo>
                  <a:pt x="101041" y="107634"/>
                </a:lnTo>
                <a:lnTo>
                  <a:pt x="101041" y="106679"/>
                </a:lnTo>
                <a:lnTo>
                  <a:pt x="100599" y="105729"/>
                </a:lnTo>
                <a:close/>
              </a:path>
              <a:path w="113029" h="125729">
                <a:moveTo>
                  <a:pt x="99151" y="60950"/>
                </a:moveTo>
                <a:lnTo>
                  <a:pt x="79187" y="60950"/>
                </a:lnTo>
                <a:lnTo>
                  <a:pt x="79187" y="77141"/>
                </a:lnTo>
                <a:lnTo>
                  <a:pt x="78131" y="85735"/>
                </a:lnTo>
                <a:lnTo>
                  <a:pt x="49590" y="108575"/>
                </a:lnTo>
                <a:lnTo>
                  <a:pt x="78169" y="108575"/>
                </a:lnTo>
                <a:lnTo>
                  <a:pt x="80070" y="105729"/>
                </a:lnTo>
                <a:lnTo>
                  <a:pt x="100599" y="105729"/>
                </a:lnTo>
                <a:lnTo>
                  <a:pt x="100152" y="104770"/>
                </a:lnTo>
                <a:lnTo>
                  <a:pt x="99151" y="103824"/>
                </a:lnTo>
                <a:lnTo>
                  <a:pt x="99151" y="60950"/>
                </a:lnTo>
                <a:close/>
              </a:path>
              <a:path w="113029" h="125729">
                <a:moveTo>
                  <a:pt x="112501" y="107634"/>
                </a:moveTo>
                <a:lnTo>
                  <a:pt x="108661" y="107634"/>
                </a:lnTo>
                <a:lnTo>
                  <a:pt x="107777" y="108575"/>
                </a:lnTo>
                <a:lnTo>
                  <a:pt x="112501" y="108575"/>
                </a:lnTo>
                <a:lnTo>
                  <a:pt x="112501" y="107634"/>
                </a:lnTo>
                <a:close/>
              </a:path>
              <a:path w="113029" h="125729">
                <a:moveTo>
                  <a:pt x="52486" y="0"/>
                </a:moveTo>
                <a:lnTo>
                  <a:pt x="14332" y="13726"/>
                </a:lnTo>
                <a:lnTo>
                  <a:pt x="5730" y="39041"/>
                </a:lnTo>
                <a:lnTo>
                  <a:pt x="24780" y="39041"/>
                </a:lnTo>
                <a:lnTo>
                  <a:pt x="25816" y="33326"/>
                </a:lnTo>
                <a:lnTo>
                  <a:pt x="26700" y="28565"/>
                </a:lnTo>
                <a:lnTo>
                  <a:pt x="29626" y="24755"/>
                </a:lnTo>
                <a:lnTo>
                  <a:pt x="34320" y="19991"/>
                </a:lnTo>
                <a:lnTo>
                  <a:pt x="41056" y="17135"/>
                </a:lnTo>
                <a:lnTo>
                  <a:pt x="95468" y="17135"/>
                </a:lnTo>
                <a:lnTo>
                  <a:pt x="92336" y="12417"/>
                </a:lnTo>
                <a:lnTo>
                  <a:pt x="86807" y="7610"/>
                </a:lnTo>
                <a:lnTo>
                  <a:pt x="79309" y="4416"/>
                </a:lnTo>
                <a:lnTo>
                  <a:pt x="71086" y="2023"/>
                </a:lnTo>
                <a:lnTo>
                  <a:pt x="62143" y="520"/>
                </a:lnTo>
                <a:lnTo>
                  <a:pt x="524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037228" y="5323844"/>
            <a:ext cx="102235" cy="127000"/>
          </a:xfrm>
          <a:custGeom>
            <a:avLst/>
            <a:gdLst/>
            <a:ahLst/>
            <a:cxnLst/>
            <a:rect l="l" t="t" r="r" b="b"/>
            <a:pathLst>
              <a:path w="102235" h="127000">
                <a:moveTo>
                  <a:pt x="54376" y="0"/>
                </a:moveTo>
                <a:lnTo>
                  <a:pt x="15239" y="18086"/>
                </a:lnTo>
                <a:lnTo>
                  <a:pt x="0" y="66662"/>
                </a:lnTo>
                <a:lnTo>
                  <a:pt x="901" y="78987"/>
                </a:lnTo>
                <a:lnTo>
                  <a:pt x="21474" y="117027"/>
                </a:lnTo>
                <a:lnTo>
                  <a:pt x="51602" y="126671"/>
                </a:lnTo>
                <a:lnTo>
                  <a:pt x="61239" y="125957"/>
                </a:lnTo>
                <a:lnTo>
                  <a:pt x="70062" y="123814"/>
                </a:lnTo>
                <a:lnTo>
                  <a:pt x="77975" y="120242"/>
                </a:lnTo>
                <a:lnTo>
                  <a:pt x="84886" y="115241"/>
                </a:lnTo>
                <a:lnTo>
                  <a:pt x="90616" y="109526"/>
                </a:lnTo>
                <a:lnTo>
                  <a:pt x="52486" y="109526"/>
                </a:lnTo>
                <a:lnTo>
                  <a:pt x="45160" y="108665"/>
                </a:lnTo>
                <a:lnTo>
                  <a:pt x="21500" y="75444"/>
                </a:lnTo>
                <a:lnTo>
                  <a:pt x="20970" y="66662"/>
                </a:lnTo>
                <a:lnTo>
                  <a:pt x="21325" y="58305"/>
                </a:lnTo>
                <a:lnTo>
                  <a:pt x="37677" y="22967"/>
                </a:lnTo>
                <a:lnTo>
                  <a:pt x="54376" y="18086"/>
                </a:lnTo>
                <a:lnTo>
                  <a:pt x="93913" y="18086"/>
                </a:lnTo>
                <a:lnTo>
                  <a:pt x="92561" y="15809"/>
                </a:lnTo>
                <a:lnTo>
                  <a:pt x="86807" y="10466"/>
                </a:lnTo>
                <a:lnTo>
                  <a:pt x="80016" y="6023"/>
                </a:lnTo>
                <a:lnTo>
                  <a:pt x="72397" y="2737"/>
                </a:lnTo>
                <a:lnTo>
                  <a:pt x="63875" y="699"/>
                </a:lnTo>
                <a:lnTo>
                  <a:pt x="54376" y="0"/>
                </a:lnTo>
                <a:close/>
              </a:path>
              <a:path w="102235" h="127000">
                <a:moveTo>
                  <a:pt x="102047" y="80951"/>
                </a:moveTo>
                <a:lnTo>
                  <a:pt x="82997" y="80951"/>
                </a:lnTo>
                <a:lnTo>
                  <a:pt x="81076" y="89522"/>
                </a:lnTo>
                <a:lnTo>
                  <a:pt x="77266" y="96200"/>
                </a:lnTo>
                <a:lnTo>
                  <a:pt x="72572" y="101915"/>
                </a:lnTo>
                <a:lnTo>
                  <a:pt x="67726" y="106679"/>
                </a:lnTo>
                <a:lnTo>
                  <a:pt x="61142" y="109526"/>
                </a:lnTo>
                <a:lnTo>
                  <a:pt x="90616" y="109526"/>
                </a:lnTo>
                <a:lnTo>
                  <a:pt x="91327" y="108817"/>
                </a:lnTo>
                <a:lnTo>
                  <a:pt x="96335" y="100961"/>
                </a:lnTo>
                <a:lnTo>
                  <a:pt x="99910" y="91672"/>
                </a:lnTo>
                <a:lnTo>
                  <a:pt x="102047" y="80951"/>
                </a:lnTo>
                <a:close/>
              </a:path>
              <a:path w="102235" h="127000">
                <a:moveTo>
                  <a:pt x="93913" y="18086"/>
                </a:moveTo>
                <a:lnTo>
                  <a:pt x="63916" y="18086"/>
                </a:lnTo>
                <a:lnTo>
                  <a:pt x="70652" y="20942"/>
                </a:lnTo>
                <a:lnTo>
                  <a:pt x="78272" y="30467"/>
                </a:lnTo>
                <a:lnTo>
                  <a:pt x="81076" y="36182"/>
                </a:lnTo>
                <a:lnTo>
                  <a:pt x="82997" y="43814"/>
                </a:lnTo>
                <a:lnTo>
                  <a:pt x="102047" y="43814"/>
                </a:lnTo>
                <a:lnTo>
                  <a:pt x="100081" y="32572"/>
                </a:lnTo>
                <a:lnTo>
                  <a:pt x="96953" y="23207"/>
                </a:lnTo>
                <a:lnTo>
                  <a:pt x="93913" y="180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153661" y="5324795"/>
            <a:ext cx="109220" cy="125730"/>
          </a:xfrm>
          <a:custGeom>
            <a:avLst/>
            <a:gdLst/>
            <a:ahLst/>
            <a:cxnLst/>
            <a:rect l="l" t="t" r="r" b="b"/>
            <a:pathLst>
              <a:path w="109220" h="125729">
                <a:moveTo>
                  <a:pt x="63794" y="0"/>
                </a:moveTo>
                <a:lnTo>
                  <a:pt x="56174" y="0"/>
                </a:lnTo>
                <a:lnTo>
                  <a:pt x="44005" y="1084"/>
                </a:lnTo>
                <a:lnTo>
                  <a:pt x="8409" y="27524"/>
                </a:lnTo>
                <a:lnTo>
                  <a:pt x="0" y="64760"/>
                </a:lnTo>
                <a:lnTo>
                  <a:pt x="898" y="78320"/>
                </a:lnTo>
                <a:lnTo>
                  <a:pt x="23432" y="116879"/>
                </a:lnTo>
                <a:lnTo>
                  <a:pt x="52364" y="125720"/>
                </a:lnTo>
                <a:lnTo>
                  <a:pt x="63794" y="125720"/>
                </a:lnTo>
                <a:lnTo>
                  <a:pt x="68610" y="123815"/>
                </a:lnTo>
                <a:lnTo>
                  <a:pt x="75406" y="122029"/>
                </a:lnTo>
                <a:lnTo>
                  <a:pt x="81484" y="119529"/>
                </a:lnTo>
                <a:lnTo>
                  <a:pt x="86848" y="116314"/>
                </a:lnTo>
                <a:lnTo>
                  <a:pt x="91500" y="112385"/>
                </a:lnTo>
                <a:lnTo>
                  <a:pt x="95310" y="108575"/>
                </a:lnTo>
                <a:lnTo>
                  <a:pt x="54254" y="108575"/>
                </a:lnTo>
                <a:lnTo>
                  <a:pt x="46361" y="107877"/>
                </a:lnTo>
                <a:lnTo>
                  <a:pt x="21493" y="77337"/>
                </a:lnTo>
                <a:lnTo>
                  <a:pt x="20970" y="68570"/>
                </a:lnTo>
                <a:lnTo>
                  <a:pt x="108630" y="68570"/>
                </a:lnTo>
                <a:lnTo>
                  <a:pt x="108459" y="60401"/>
                </a:lnTo>
                <a:lnTo>
                  <a:pt x="108017" y="53216"/>
                </a:lnTo>
                <a:lnTo>
                  <a:pt x="107932" y="52389"/>
                </a:lnTo>
                <a:lnTo>
                  <a:pt x="21854" y="52389"/>
                </a:lnTo>
                <a:lnTo>
                  <a:pt x="22414" y="45437"/>
                </a:lnTo>
                <a:lnTo>
                  <a:pt x="45719" y="17135"/>
                </a:lnTo>
                <a:lnTo>
                  <a:pt x="95363" y="17135"/>
                </a:lnTo>
                <a:lnTo>
                  <a:pt x="94274" y="15230"/>
                </a:lnTo>
                <a:lnTo>
                  <a:pt x="88574" y="10466"/>
                </a:lnTo>
                <a:lnTo>
                  <a:pt x="80070" y="5705"/>
                </a:lnTo>
                <a:lnTo>
                  <a:pt x="72420" y="1904"/>
                </a:lnTo>
                <a:lnTo>
                  <a:pt x="63794" y="0"/>
                </a:lnTo>
                <a:close/>
              </a:path>
              <a:path w="109220" h="125729">
                <a:moveTo>
                  <a:pt x="106740" y="84761"/>
                </a:moveTo>
                <a:lnTo>
                  <a:pt x="86654" y="84761"/>
                </a:lnTo>
                <a:lnTo>
                  <a:pt x="85770" y="89534"/>
                </a:lnTo>
                <a:lnTo>
                  <a:pt x="82844" y="94299"/>
                </a:lnTo>
                <a:lnTo>
                  <a:pt x="74228" y="102959"/>
                </a:lnTo>
                <a:lnTo>
                  <a:pt x="68450" y="106199"/>
                </a:lnTo>
                <a:lnTo>
                  <a:pt x="61769" y="108011"/>
                </a:lnTo>
                <a:lnTo>
                  <a:pt x="54254" y="108575"/>
                </a:lnTo>
                <a:lnTo>
                  <a:pt x="95310" y="108575"/>
                </a:lnTo>
                <a:lnTo>
                  <a:pt x="98084" y="104774"/>
                </a:lnTo>
                <a:lnTo>
                  <a:pt x="101010" y="99059"/>
                </a:lnTo>
                <a:lnTo>
                  <a:pt x="104820" y="93344"/>
                </a:lnTo>
                <a:lnTo>
                  <a:pt x="105735" y="88571"/>
                </a:lnTo>
                <a:lnTo>
                  <a:pt x="106740" y="84761"/>
                </a:lnTo>
                <a:close/>
              </a:path>
              <a:path w="109220" h="125729">
                <a:moveTo>
                  <a:pt x="95363" y="17135"/>
                </a:moveTo>
                <a:lnTo>
                  <a:pt x="54254" y="17135"/>
                </a:lnTo>
                <a:lnTo>
                  <a:pt x="63409" y="18043"/>
                </a:lnTo>
                <a:lnTo>
                  <a:pt x="70965" y="20826"/>
                </a:lnTo>
                <a:lnTo>
                  <a:pt x="87690" y="52389"/>
                </a:lnTo>
                <a:lnTo>
                  <a:pt x="107932" y="52389"/>
                </a:lnTo>
                <a:lnTo>
                  <a:pt x="98084" y="21896"/>
                </a:lnTo>
                <a:lnTo>
                  <a:pt x="95363" y="171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639467" y="5763898"/>
            <a:ext cx="97790" cy="121920"/>
          </a:xfrm>
          <a:custGeom>
            <a:avLst/>
            <a:gdLst/>
            <a:ahLst/>
            <a:cxnLst/>
            <a:rect l="l" t="t" r="r" b="b"/>
            <a:pathLst>
              <a:path w="97789" h="121920">
                <a:moveTo>
                  <a:pt x="19074" y="2855"/>
                </a:moveTo>
                <a:lnTo>
                  <a:pt x="0" y="2855"/>
                </a:lnTo>
                <a:lnTo>
                  <a:pt x="0" y="121919"/>
                </a:lnTo>
                <a:lnTo>
                  <a:pt x="20025" y="121919"/>
                </a:lnTo>
                <a:lnTo>
                  <a:pt x="20025" y="51434"/>
                </a:lnTo>
                <a:lnTo>
                  <a:pt x="20979" y="45719"/>
                </a:lnTo>
                <a:lnTo>
                  <a:pt x="21930" y="40955"/>
                </a:lnTo>
                <a:lnTo>
                  <a:pt x="22884" y="37145"/>
                </a:lnTo>
                <a:lnTo>
                  <a:pt x="24789" y="33326"/>
                </a:lnTo>
                <a:lnTo>
                  <a:pt x="28611" y="29525"/>
                </a:lnTo>
                <a:lnTo>
                  <a:pt x="32421" y="23810"/>
                </a:lnTo>
                <a:lnTo>
                  <a:pt x="37182" y="20954"/>
                </a:lnTo>
                <a:lnTo>
                  <a:pt x="42901" y="19049"/>
                </a:lnTo>
                <a:lnTo>
                  <a:pt x="19074" y="19049"/>
                </a:lnTo>
                <a:lnTo>
                  <a:pt x="19074" y="2855"/>
                </a:lnTo>
                <a:close/>
              </a:path>
              <a:path w="97789" h="121920">
                <a:moveTo>
                  <a:pt x="92823" y="18095"/>
                </a:moveTo>
                <a:lnTo>
                  <a:pt x="63876" y="18095"/>
                </a:lnTo>
                <a:lnTo>
                  <a:pt x="70542" y="21905"/>
                </a:lnTo>
                <a:lnTo>
                  <a:pt x="73414" y="28574"/>
                </a:lnTo>
                <a:lnTo>
                  <a:pt x="76282" y="33326"/>
                </a:lnTo>
                <a:lnTo>
                  <a:pt x="77236" y="39050"/>
                </a:lnTo>
                <a:lnTo>
                  <a:pt x="77236" y="121919"/>
                </a:lnTo>
                <a:lnTo>
                  <a:pt x="97249" y="121919"/>
                </a:lnTo>
                <a:lnTo>
                  <a:pt x="97249" y="45719"/>
                </a:lnTo>
                <a:lnTo>
                  <a:pt x="96907" y="36964"/>
                </a:lnTo>
                <a:lnTo>
                  <a:pt x="95939" y="29284"/>
                </a:lnTo>
                <a:lnTo>
                  <a:pt x="94437" y="22679"/>
                </a:lnTo>
                <a:lnTo>
                  <a:pt x="92823" y="18095"/>
                </a:lnTo>
                <a:close/>
              </a:path>
              <a:path w="97789" h="121920">
                <a:moveTo>
                  <a:pt x="58149" y="0"/>
                </a:moveTo>
                <a:lnTo>
                  <a:pt x="50529" y="0"/>
                </a:lnTo>
                <a:lnTo>
                  <a:pt x="43851" y="1904"/>
                </a:lnTo>
                <a:lnTo>
                  <a:pt x="30516" y="7619"/>
                </a:lnTo>
                <a:lnTo>
                  <a:pt x="24789" y="12380"/>
                </a:lnTo>
                <a:lnTo>
                  <a:pt x="19074" y="19049"/>
                </a:lnTo>
                <a:lnTo>
                  <a:pt x="42901" y="19049"/>
                </a:lnTo>
                <a:lnTo>
                  <a:pt x="45765" y="18095"/>
                </a:lnTo>
                <a:lnTo>
                  <a:pt x="92823" y="18095"/>
                </a:lnTo>
                <a:lnTo>
                  <a:pt x="92488" y="17144"/>
                </a:lnTo>
                <a:lnTo>
                  <a:pt x="87123" y="9644"/>
                </a:lnTo>
                <a:lnTo>
                  <a:pt x="79614" y="4286"/>
                </a:lnTo>
                <a:lnTo>
                  <a:pt x="69958" y="1071"/>
                </a:lnTo>
                <a:lnTo>
                  <a:pt x="581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758635" y="5762945"/>
            <a:ext cx="111125" cy="127000"/>
          </a:xfrm>
          <a:custGeom>
            <a:avLst/>
            <a:gdLst/>
            <a:ahLst/>
            <a:cxnLst/>
            <a:rect l="l" t="t" r="r" b="b"/>
            <a:pathLst>
              <a:path w="111125" h="127000">
                <a:moveTo>
                  <a:pt x="56259" y="0"/>
                </a:moveTo>
                <a:lnTo>
                  <a:pt x="15252" y="18099"/>
                </a:lnTo>
                <a:lnTo>
                  <a:pt x="0" y="65724"/>
                </a:lnTo>
                <a:lnTo>
                  <a:pt x="895" y="79148"/>
                </a:lnTo>
                <a:lnTo>
                  <a:pt x="22160" y="117441"/>
                </a:lnTo>
                <a:lnTo>
                  <a:pt x="53400" y="126684"/>
                </a:lnTo>
                <a:lnTo>
                  <a:pt x="66940" y="125597"/>
                </a:lnTo>
                <a:lnTo>
                  <a:pt x="78785" y="122278"/>
                </a:lnTo>
                <a:lnTo>
                  <a:pt x="88665" y="116637"/>
                </a:lnTo>
                <a:lnTo>
                  <a:pt x="95404" y="109539"/>
                </a:lnTo>
                <a:lnTo>
                  <a:pt x="55305" y="109539"/>
                </a:lnTo>
                <a:lnTo>
                  <a:pt x="46711" y="108809"/>
                </a:lnTo>
                <a:lnTo>
                  <a:pt x="20576" y="74653"/>
                </a:lnTo>
                <a:lnTo>
                  <a:pt x="20040" y="65724"/>
                </a:lnTo>
                <a:lnTo>
                  <a:pt x="20576" y="56079"/>
                </a:lnTo>
                <a:lnTo>
                  <a:pt x="39459" y="20717"/>
                </a:lnTo>
                <a:lnTo>
                  <a:pt x="55305" y="17144"/>
                </a:lnTo>
                <a:lnTo>
                  <a:pt x="95908" y="17144"/>
                </a:lnTo>
                <a:lnTo>
                  <a:pt x="94393" y="15239"/>
                </a:lnTo>
                <a:lnTo>
                  <a:pt x="86154" y="8439"/>
                </a:lnTo>
                <a:lnTo>
                  <a:pt x="77112" y="3691"/>
                </a:lnTo>
                <a:lnTo>
                  <a:pt x="67176" y="908"/>
                </a:lnTo>
                <a:lnTo>
                  <a:pt x="56259" y="0"/>
                </a:lnTo>
                <a:close/>
              </a:path>
              <a:path w="111125" h="127000">
                <a:moveTo>
                  <a:pt x="95908" y="17144"/>
                </a:moveTo>
                <a:lnTo>
                  <a:pt x="55305" y="17144"/>
                </a:lnTo>
                <a:lnTo>
                  <a:pt x="64748" y="18216"/>
                </a:lnTo>
                <a:lnTo>
                  <a:pt x="72938" y="21430"/>
                </a:lnTo>
                <a:lnTo>
                  <a:pt x="89632" y="60959"/>
                </a:lnTo>
                <a:lnTo>
                  <a:pt x="89245" y="70054"/>
                </a:lnTo>
                <a:lnTo>
                  <a:pt x="71867" y="105847"/>
                </a:lnTo>
                <a:lnTo>
                  <a:pt x="55305" y="109539"/>
                </a:lnTo>
                <a:lnTo>
                  <a:pt x="95404" y="109539"/>
                </a:lnTo>
                <a:lnTo>
                  <a:pt x="110611" y="60959"/>
                </a:lnTo>
                <a:lnTo>
                  <a:pt x="109553" y="46851"/>
                </a:lnTo>
                <a:lnTo>
                  <a:pt x="106436" y="34529"/>
                </a:lnTo>
                <a:lnTo>
                  <a:pt x="101353" y="23991"/>
                </a:lnTo>
                <a:lnTo>
                  <a:pt x="95908" y="17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894975" y="5763898"/>
            <a:ext cx="96520" cy="121920"/>
          </a:xfrm>
          <a:custGeom>
            <a:avLst/>
            <a:gdLst/>
            <a:ahLst/>
            <a:cxnLst/>
            <a:rect l="l" t="t" r="r" b="b"/>
            <a:pathLst>
              <a:path w="96519" h="121920">
                <a:moveTo>
                  <a:pt x="18120" y="2855"/>
                </a:moveTo>
                <a:lnTo>
                  <a:pt x="0" y="2855"/>
                </a:lnTo>
                <a:lnTo>
                  <a:pt x="0" y="121919"/>
                </a:lnTo>
                <a:lnTo>
                  <a:pt x="20037" y="121919"/>
                </a:lnTo>
                <a:lnTo>
                  <a:pt x="20037" y="45719"/>
                </a:lnTo>
                <a:lnTo>
                  <a:pt x="20991" y="40955"/>
                </a:lnTo>
                <a:lnTo>
                  <a:pt x="21942" y="37145"/>
                </a:lnTo>
                <a:lnTo>
                  <a:pt x="23847" y="33326"/>
                </a:lnTo>
                <a:lnTo>
                  <a:pt x="27657" y="29525"/>
                </a:lnTo>
                <a:lnTo>
                  <a:pt x="31467" y="23810"/>
                </a:lnTo>
                <a:lnTo>
                  <a:pt x="36243" y="20954"/>
                </a:lnTo>
                <a:lnTo>
                  <a:pt x="41954" y="19049"/>
                </a:lnTo>
                <a:lnTo>
                  <a:pt x="18120" y="19049"/>
                </a:lnTo>
                <a:lnTo>
                  <a:pt x="18120" y="2855"/>
                </a:lnTo>
                <a:close/>
              </a:path>
              <a:path w="96519" h="121920">
                <a:moveTo>
                  <a:pt x="91938" y="18095"/>
                </a:moveTo>
                <a:lnTo>
                  <a:pt x="62922" y="18095"/>
                </a:lnTo>
                <a:lnTo>
                  <a:pt x="69604" y="21905"/>
                </a:lnTo>
                <a:lnTo>
                  <a:pt x="73414" y="28574"/>
                </a:lnTo>
                <a:lnTo>
                  <a:pt x="75319" y="33326"/>
                </a:lnTo>
                <a:lnTo>
                  <a:pt x="76270" y="39050"/>
                </a:lnTo>
                <a:lnTo>
                  <a:pt x="76270" y="121919"/>
                </a:lnTo>
                <a:lnTo>
                  <a:pt x="96298" y="121919"/>
                </a:lnTo>
                <a:lnTo>
                  <a:pt x="96298" y="45719"/>
                </a:lnTo>
                <a:lnTo>
                  <a:pt x="96089" y="36964"/>
                </a:lnTo>
                <a:lnTo>
                  <a:pt x="95345" y="29284"/>
                </a:lnTo>
                <a:lnTo>
                  <a:pt x="93886" y="22679"/>
                </a:lnTo>
                <a:lnTo>
                  <a:pt x="91938" y="18095"/>
                </a:lnTo>
                <a:close/>
              </a:path>
              <a:path w="96519" h="121920">
                <a:moveTo>
                  <a:pt x="57207" y="0"/>
                </a:moveTo>
                <a:lnTo>
                  <a:pt x="49578" y="0"/>
                </a:lnTo>
                <a:lnTo>
                  <a:pt x="42909" y="1904"/>
                </a:lnTo>
                <a:lnTo>
                  <a:pt x="36243" y="4760"/>
                </a:lnTo>
                <a:lnTo>
                  <a:pt x="30516" y="7619"/>
                </a:lnTo>
                <a:lnTo>
                  <a:pt x="23847" y="12380"/>
                </a:lnTo>
                <a:lnTo>
                  <a:pt x="18120" y="19049"/>
                </a:lnTo>
                <a:lnTo>
                  <a:pt x="41954" y="19049"/>
                </a:lnTo>
                <a:lnTo>
                  <a:pt x="44814" y="18095"/>
                </a:lnTo>
                <a:lnTo>
                  <a:pt x="91938" y="18095"/>
                </a:lnTo>
                <a:lnTo>
                  <a:pt x="91534" y="17144"/>
                </a:lnTo>
                <a:lnTo>
                  <a:pt x="86172" y="9644"/>
                </a:lnTo>
                <a:lnTo>
                  <a:pt x="78662" y="4286"/>
                </a:lnTo>
                <a:lnTo>
                  <a:pt x="69005" y="1071"/>
                </a:lnTo>
                <a:lnTo>
                  <a:pt x="572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014158" y="5763898"/>
            <a:ext cx="109220" cy="125730"/>
          </a:xfrm>
          <a:custGeom>
            <a:avLst/>
            <a:gdLst/>
            <a:ahLst/>
            <a:cxnLst/>
            <a:rect l="l" t="t" r="r" b="b"/>
            <a:pathLst>
              <a:path w="109219" h="125729">
                <a:moveTo>
                  <a:pt x="56256" y="0"/>
                </a:moveTo>
                <a:lnTo>
                  <a:pt x="16203" y="18095"/>
                </a:lnTo>
                <a:lnTo>
                  <a:pt x="0" y="64769"/>
                </a:lnTo>
                <a:lnTo>
                  <a:pt x="1056" y="78328"/>
                </a:lnTo>
                <a:lnTo>
                  <a:pt x="24025" y="116487"/>
                </a:lnTo>
                <a:lnTo>
                  <a:pt x="53385" y="125729"/>
                </a:lnTo>
                <a:lnTo>
                  <a:pt x="64827" y="125729"/>
                </a:lnTo>
                <a:lnTo>
                  <a:pt x="69591" y="123824"/>
                </a:lnTo>
                <a:lnTo>
                  <a:pt x="76383" y="122039"/>
                </a:lnTo>
                <a:lnTo>
                  <a:pt x="82460" y="119538"/>
                </a:lnTo>
                <a:lnTo>
                  <a:pt x="87822" y="116324"/>
                </a:lnTo>
                <a:lnTo>
                  <a:pt x="92473" y="112394"/>
                </a:lnTo>
                <a:lnTo>
                  <a:pt x="96283" y="108584"/>
                </a:lnTo>
                <a:lnTo>
                  <a:pt x="55290" y="108584"/>
                </a:lnTo>
                <a:lnTo>
                  <a:pt x="47267" y="107870"/>
                </a:lnTo>
                <a:lnTo>
                  <a:pt x="22454" y="77330"/>
                </a:lnTo>
                <a:lnTo>
                  <a:pt x="21918" y="68579"/>
                </a:lnTo>
                <a:lnTo>
                  <a:pt x="108691" y="68579"/>
                </a:lnTo>
                <a:lnTo>
                  <a:pt x="108676" y="59991"/>
                </a:lnTo>
                <a:lnTo>
                  <a:pt x="108572" y="52744"/>
                </a:lnTo>
                <a:lnTo>
                  <a:pt x="108555" y="52385"/>
                </a:lnTo>
                <a:lnTo>
                  <a:pt x="21918" y="52385"/>
                </a:lnTo>
                <a:lnTo>
                  <a:pt x="23020" y="45036"/>
                </a:lnTo>
                <a:lnTo>
                  <a:pt x="45765" y="17144"/>
                </a:lnTo>
                <a:lnTo>
                  <a:pt x="96606" y="17144"/>
                </a:lnTo>
                <a:lnTo>
                  <a:pt x="95332" y="15239"/>
                </a:lnTo>
                <a:lnTo>
                  <a:pt x="62672" y="357"/>
                </a:lnTo>
                <a:lnTo>
                  <a:pt x="56256" y="0"/>
                </a:lnTo>
                <a:close/>
              </a:path>
              <a:path w="109219" h="125729">
                <a:moveTo>
                  <a:pt x="107737" y="83819"/>
                </a:moveTo>
                <a:lnTo>
                  <a:pt x="87712" y="83819"/>
                </a:lnTo>
                <a:lnTo>
                  <a:pt x="85795" y="89534"/>
                </a:lnTo>
                <a:lnTo>
                  <a:pt x="83890" y="94295"/>
                </a:lnTo>
                <a:lnTo>
                  <a:pt x="55290" y="108584"/>
                </a:lnTo>
                <a:lnTo>
                  <a:pt x="96283" y="108584"/>
                </a:lnTo>
                <a:lnTo>
                  <a:pt x="102022" y="99059"/>
                </a:lnTo>
                <a:lnTo>
                  <a:pt x="104881" y="93344"/>
                </a:lnTo>
                <a:lnTo>
                  <a:pt x="106786" y="88580"/>
                </a:lnTo>
                <a:lnTo>
                  <a:pt x="107737" y="83819"/>
                </a:lnTo>
                <a:close/>
              </a:path>
              <a:path w="109219" h="125729">
                <a:moveTo>
                  <a:pt x="96606" y="17144"/>
                </a:moveTo>
                <a:lnTo>
                  <a:pt x="55290" y="17144"/>
                </a:lnTo>
                <a:lnTo>
                  <a:pt x="64437" y="18037"/>
                </a:lnTo>
                <a:lnTo>
                  <a:pt x="71975" y="20716"/>
                </a:lnTo>
                <a:lnTo>
                  <a:pt x="88663" y="52385"/>
                </a:lnTo>
                <a:lnTo>
                  <a:pt x="108555" y="52385"/>
                </a:lnTo>
                <a:lnTo>
                  <a:pt x="99154" y="20954"/>
                </a:lnTo>
                <a:lnTo>
                  <a:pt x="96606" y="17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192316" y="2185263"/>
            <a:ext cx="59690" cy="158750"/>
          </a:xfrm>
          <a:custGeom>
            <a:avLst/>
            <a:gdLst/>
            <a:ahLst/>
            <a:cxnLst/>
            <a:rect l="l" t="t" r="r" b="b"/>
            <a:pathLst>
              <a:path w="59690" h="158750">
                <a:moveTo>
                  <a:pt x="59125" y="0"/>
                </a:moveTo>
                <a:lnTo>
                  <a:pt x="42897" y="0"/>
                </a:lnTo>
                <a:lnTo>
                  <a:pt x="40560" y="8423"/>
                </a:lnTo>
                <a:lnTo>
                  <a:pt x="37776" y="15041"/>
                </a:lnTo>
                <a:lnTo>
                  <a:pt x="0" y="30479"/>
                </a:lnTo>
                <a:lnTo>
                  <a:pt x="0" y="45719"/>
                </a:lnTo>
                <a:lnTo>
                  <a:pt x="37182" y="45719"/>
                </a:lnTo>
                <a:lnTo>
                  <a:pt x="37182" y="158191"/>
                </a:lnTo>
                <a:lnTo>
                  <a:pt x="59125" y="158191"/>
                </a:lnTo>
                <a:lnTo>
                  <a:pt x="591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316272" y="2331522"/>
            <a:ext cx="24130" cy="0"/>
          </a:xfrm>
          <a:custGeom>
            <a:avLst/>
            <a:gdLst/>
            <a:ahLst/>
            <a:cxnLst/>
            <a:rect l="l" t="t" r="r" b="b"/>
            <a:pathLst>
              <a:path w="24130">
                <a:moveTo>
                  <a:pt x="0" y="0"/>
                </a:moveTo>
                <a:lnTo>
                  <a:pt x="23823" y="0"/>
                </a:lnTo>
              </a:path>
            </a:pathLst>
          </a:custGeom>
          <a:ln w="238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368695" y="2184379"/>
            <a:ext cx="109855" cy="159385"/>
          </a:xfrm>
          <a:custGeom>
            <a:avLst/>
            <a:gdLst/>
            <a:ahLst/>
            <a:cxnLst/>
            <a:rect l="l" t="t" r="r" b="b"/>
            <a:pathLst>
              <a:path w="109855" h="159385">
                <a:moveTo>
                  <a:pt x="100075" y="18013"/>
                </a:moveTo>
                <a:lnTo>
                  <a:pt x="66732" y="18013"/>
                </a:lnTo>
                <a:lnTo>
                  <a:pt x="73414" y="20939"/>
                </a:lnTo>
                <a:lnTo>
                  <a:pt x="79141" y="25633"/>
                </a:lnTo>
                <a:lnTo>
                  <a:pt x="84868" y="31363"/>
                </a:lnTo>
                <a:lnTo>
                  <a:pt x="87724" y="38983"/>
                </a:lnTo>
                <a:lnTo>
                  <a:pt x="87724" y="56113"/>
                </a:lnTo>
                <a:lnTo>
                  <a:pt x="84868" y="62849"/>
                </a:lnTo>
                <a:lnTo>
                  <a:pt x="78187" y="69433"/>
                </a:lnTo>
                <a:lnTo>
                  <a:pt x="74365" y="73243"/>
                </a:lnTo>
                <a:lnTo>
                  <a:pt x="67686" y="78059"/>
                </a:lnTo>
                <a:lnTo>
                  <a:pt x="58161" y="83789"/>
                </a:lnTo>
                <a:lnTo>
                  <a:pt x="37194" y="96103"/>
                </a:lnTo>
                <a:lnTo>
                  <a:pt x="27348" y="102159"/>
                </a:lnTo>
                <a:lnTo>
                  <a:pt x="2025" y="139998"/>
                </a:lnTo>
                <a:lnTo>
                  <a:pt x="0" y="159075"/>
                </a:lnTo>
                <a:lnTo>
                  <a:pt x="108691" y="159075"/>
                </a:lnTo>
                <a:lnTo>
                  <a:pt x="108691" y="139903"/>
                </a:lnTo>
                <a:lnTo>
                  <a:pt x="21942" y="139903"/>
                </a:lnTo>
                <a:lnTo>
                  <a:pt x="23847" y="132283"/>
                </a:lnTo>
                <a:lnTo>
                  <a:pt x="28611" y="125669"/>
                </a:lnTo>
                <a:lnTo>
                  <a:pt x="36231" y="118963"/>
                </a:lnTo>
                <a:lnTo>
                  <a:pt x="40053" y="115153"/>
                </a:lnTo>
                <a:lnTo>
                  <a:pt x="45768" y="111343"/>
                </a:lnTo>
                <a:lnTo>
                  <a:pt x="53397" y="107533"/>
                </a:lnTo>
                <a:lnTo>
                  <a:pt x="68650" y="99029"/>
                </a:lnTo>
                <a:lnTo>
                  <a:pt x="102005" y="72628"/>
                </a:lnTo>
                <a:lnTo>
                  <a:pt x="109645" y="47609"/>
                </a:lnTo>
                <a:lnTo>
                  <a:pt x="108916" y="38485"/>
                </a:lnTo>
                <a:lnTo>
                  <a:pt x="106667" y="29820"/>
                </a:lnTo>
                <a:lnTo>
                  <a:pt x="102808" y="21699"/>
                </a:lnTo>
                <a:lnTo>
                  <a:pt x="100075" y="18013"/>
                </a:lnTo>
                <a:close/>
              </a:path>
              <a:path w="109855" h="159385">
                <a:moveTo>
                  <a:pt x="57207" y="0"/>
                </a:moveTo>
                <a:lnTo>
                  <a:pt x="17398" y="14614"/>
                </a:lnTo>
                <a:lnTo>
                  <a:pt x="3809" y="56113"/>
                </a:lnTo>
                <a:lnTo>
                  <a:pt x="23847" y="56113"/>
                </a:lnTo>
                <a:lnTo>
                  <a:pt x="23875" y="46493"/>
                </a:lnTo>
                <a:lnTo>
                  <a:pt x="25752" y="38983"/>
                </a:lnTo>
                <a:lnTo>
                  <a:pt x="57207" y="18013"/>
                </a:lnTo>
                <a:lnTo>
                  <a:pt x="100075" y="18013"/>
                </a:lnTo>
                <a:lnTo>
                  <a:pt x="97249" y="14203"/>
                </a:lnTo>
                <a:lnTo>
                  <a:pt x="89923" y="7972"/>
                </a:lnTo>
                <a:lnTo>
                  <a:pt x="80806" y="3535"/>
                </a:lnTo>
                <a:lnTo>
                  <a:pt x="69899" y="882"/>
                </a:lnTo>
                <a:lnTo>
                  <a:pt x="572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567004" y="2222449"/>
            <a:ext cx="160655" cy="121285"/>
          </a:xfrm>
          <a:custGeom>
            <a:avLst/>
            <a:gdLst/>
            <a:ahLst/>
            <a:cxnLst/>
            <a:rect l="l" t="t" r="r" b="b"/>
            <a:pathLst>
              <a:path w="160655" h="121285">
                <a:moveTo>
                  <a:pt x="19074" y="1920"/>
                </a:moveTo>
                <a:lnTo>
                  <a:pt x="0" y="1920"/>
                </a:lnTo>
                <a:lnTo>
                  <a:pt x="0" y="121005"/>
                </a:lnTo>
                <a:lnTo>
                  <a:pt x="20028" y="121005"/>
                </a:lnTo>
                <a:lnTo>
                  <a:pt x="20028" y="58033"/>
                </a:lnTo>
                <a:lnTo>
                  <a:pt x="20564" y="47505"/>
                </a:lnTo>
                <a:lnTo>
                  <a:pt x="38646" y="19049"/>
                </a:lnTo>
                <a:lnTo>
                  <a:pt x="19074" y="19049"/>
                </a:lnTo>
                <a:lnTo>
                  <a:pt x="19074" y="1920"/>
                </a:lnTo>
                <a:close/>
              </a:path>
              <a:path w="160655" h="121285">
                <a:moveTo>
                  <a:pt x="86233" y="17160"/>
                </a:moveTo>
                <a:lnTo>
                  <a:pt x="58161" y="17160"/>
                </a:lnTo>
                <a:lnTo>
                  <a:pt x="63876" y="19933"/>
                </a:lnTo>
                <a:lnTo>
                  <a:pt x="68640" y="29474"/>
                </a:lnTo>
                <a:lnTo>
                  <a:pt x="69591" y="35173"/>
                </a:lnTo>
                <a:lnTo>
                  <a:pt x="69591" y="121005"/>
                </a:lnTo>
                <a:lnTo>
                  <a:pt x="89632" y="121005"/>
                </a:lnTo>
                <a:lnTo>
                  <a:pt x="89632" y="52334"/>
                </a:lnTo>
                <a:lnTo>
                  <a:pt x="90168" y="43636"/>
                </a:lnTo>
                <a:lnTo>
                  <a:pt x="110599" y="18044"/>
                </a:lnTo>
                <a:lnTo>
                  <a:pt x="86773" y="18044"/>
                </a:lnTo>
                <a:lnTo>
                  <a:pt x="86233" y="17160"/>
                </a:lnTo>
                <a:close/>
              </a:path>
              <a:path w="160655" h="121285">
                <a:moveTo>
                  <a:pt x="122038" y="0"/>
                </a:moveTo>
                <a:lnTo>
                  <a:pt x="115360" y="0"/>
                </a:lnTo>
                <a:lnTo>
                  <a:pt x="108694" y="914"/>
                </a:lnTo>
                <a:lnTo>
                  <a:pt x="102025" y="3809"/>
                </a:lnTo>
                <a:lnTo>
                  <a:pt x="96298" y="7619"/>
                </a:lnTo>
                <a:lnTo>
                  <a:pt x="90583" y="12313"/>
                </a:lnTo>
                <a:lnTo>
                  <a:pt x="86773" y="18044"/>
                </a:lnTo>
                <a:lnTo>
                  <a:pt x="123943" y="18044"/>
                </a:lnTo>
                <a:lnTo>
                  <a:pt x="128707" y="19049"/>
                </a:lnTo>
                <a:lnTo>
                  <a:pt x="133481" y="21854"/>
                </a:lnTo>
                <a:lnTo>
                  <a:pt x="137291" y="24780"/>
                </a:lnTo>
                <a:lnTo>
                  <a:pt x="139196" y="30479"/>
                </a:lnTo>
                <a:lnTo>
                  <a:pt x="139196" y="121005"/>
                </a:lnTo>
                <a:lnTo>
                  <a:pt x="160175" y="121005"/>
                </a:lnTo>
                <a:lnTo>
                  <a:pt x="160175" y="31363"/>
                </a:lnTo>
                <a:lnTo>
                  <a:pt x="158270" y="22859"/>
                </a:lnTo>
                <a:lnTo>
                  <a:pt x="155414" y="17160"/>
                </a:lnTo>
                <a:lnTo>
                  <a:pt x="150067" y="9656"/>
                </a:lnTo>
                <a:lnTo>
                  <a:pt x="142660" y="4293"/>
                </a:lnTo>
                <a:lnTo>
                  <a:pt x="133287" y="1073"/>
                </a:lnTo>
                <a:lnTo>
                  <a:pt x="122038" y="0"/>
                </a:lnTo>
                <a:close/>
              </a:path>
              <a:path w="160655" h="121285">
                <a:moveTo>
                  <a:pt x="63876" y="0"/>
                </a:moveTo>
                <a:lnTo>
                  <a:pt x="46722" y="0"/>
                </a:lnTo>
                <a:lnTo>
                  <a:pt x="39102" y="1920"/>
                </a:lnTo>
                <a:lnTo>
                  <a:pt x="32421" y="6614"/>
                </a:lnTo>
                <a:lnTo>
                  <a:pt x="28611" y="8534"/>
                </a:lnTo>
                <a:lnTo>
                  <a:pt x="23850" y="13350"/>
                </a:lnTo>
                <a:lnTo>
                  <a:pt x="19074" y="19049"/>
                </a:lnTo>
                <a:lnTo>
                  <a:pt x="38646" y="19049"/>
                </a:lnTo>
                <a:lnTo>
                  <a:pt x="41958" y="17160"/>
                </a:lnTo>
                <a:lnTo>
                  <a:pt x="86233" y="17160"/>
                </a:lnTo>
                <a:lnTo>
                  <a:pt x="83905" y="13350"/>
                </a:lnTo>
                <a:lnTo>
                  <a:pt x="81046" y="9540"/>
                </a:lnTo>
                <a:lnTo>
                  <a:pt x="77224" y="6614"/>
                </a:lnTo>
                <a:lnTo>
                  <a:pt x="71509" y="1920"/>
                </a:lnTo>
                <a:lnTo>
                  <a:pt x="63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755779" y="2222449"/>
            <a:ext cx="160655" cy="121285"/>
          </a:xfrm>
          <a:custGeom>
            <a:avLst/>
            <a:gdLst/>
            <a:ahLst/>
            <a:cxnLst/>
            <a:rect l="l" t="t" r="r" b="b"/>
            <a:pathLst>
              <a:path w="160655" h="121285">
                <a:moveTo>
                  <a:pt x="20013" y="1920"/>
                </a:moveTo>
                <a:lnTo>
                  <a:pt x="0" y="1920"/>
                </a:lnTo>
                <a:lnTo>
                  <a:pt x="0" y="121005"/>
                </a:lnTo>
                <a:lnTo>
                  <a:pt x="20013" y="121005"/>
                </a:lnTo>
                <a:lnTo>
                  <a:pt x="20013" y="58033"/>
                </a:lnTo>
                <a:lnTo>
                  <a:pt x="20567" y="47505"/>
                </a:lnTo>
                <a:lnTo>
                  <a:pt x="38644" y="19049"/>
                </a:lnTo>
                <a:lnTo>
                  <a:pt x="20013" y="19049"/>
                </a:lnTo>
                <a:lnTo>
                  <a:pt x="20013" y="1920"/>
                </a:lnTo>
                <a:close/>
              </a:path>
              <a:path w="160655" h="121285">
                <a:moveTo>
                  <a:pt x="86222" y="17160"/>
                </a:moveTo>
                <a:lnTo>
                  <a:pt x="58161" y="17160"/>
                </a:lnTo>
                <a:lnTo>
                  <a:pt x="63876" y="19933"/>
                </a:lnTo>
                <a:lnTo>
                  <a:pt x="66735" y="25664"/>
                </a:lnTo>
                <a:lnTo>
                  <a:pt x="68650" y="29474"/>
                </a:lnTo>
                <a:lnTo>
                  <a:pt x="69604" y="35173"/>
                </a:lnTo>
                <a:lnTo>
                  <a:pt x="69604" y="121005"/>
                </a:lnTo>
                <a:lnTo>
                  <a:pt x="90583" y="121005"/>
                </a:lnTo>
                <a:lnTo>
                  <a:pt x="90583" y="52334"/>
                </a:lnTo>
                <a:lnTo>
                  <a:pt x="91104" y="43636"/>
                </a:lnTo>
                <a:lnTo>
                  <a:pt x="111550" y="18044"/>
                </a:lnTo>
                <a:lnTo>
                  <a:pt x="86761" y="18044"/>
                </a:lnTo>
                <a:lnTo>
                  <a:pt x="86222" y="17160"/>
                </a:lnTo>
                <a:close/>
              </a:path>
              <a:path w="160655" h="121285">
                <a:moveTo>
                  <a:pt x="122992" y="0"/>
                </a:moveTo>
                <a:lnTo>
                  <a:pt x="115372" y="0"/>
                </a:lnTo>
                <a:lnTo>
                  <a:pt x="108691" y="914"/>
                </a:lnTo>
                <a:lnTo>
                  <a:pt x="102976" y="3809"/>
                </a:lnTo>
                <a:lnTo>
                  <a:pt x="96298" y="7619"/>
                </a:lnTo>
                <a:lnTo>
                  <a:pt x="91534" y="12313"/>
                </a:lnTo>
                <a:lnTo>
                  <a:pt x="86761" y="18044"/>
                </a:lnTo>
                <a:lnTo>
                  <a:pt x="124897" y="18044"/>
                </a:lnTo>
                <a:lnTo>
                  <a:pt x="129671" y="19049"/>
                </a:lnTo>
                <a:lnTo>
                  <a:pt x="133481" y="21854"/>
                </a:lnTo>
                <a:lnTo>
                  <a:pt x="137291" y="24780"/>
                </a:lnTo>
                <a:lnTo>
                  <a:pt x="139196" y="30479"/>
                </a:lnTo>
                <a:lnTo>
                  <a:pt x="139196" y="121005"/>
                </a:lnTo>
                <a:lnTo>
                  <a:pt x="160187" y="121005"/>
                </a:lnTo>
                <a:lnTo>
                  <a:pt x="160187" y="31363"/>
                </a:lnTo>
                <a:lnTo>
                  <a:pt x="158270" y="22859"/>
                </a:lnTo>
                <a:lnTo>
                  <a:pt x="155411" y="17160"/>
                </a:lnTo>
                <a:lnTo>
                  <a:pt x="150208" y="9656"/>
                </a:lnTo>
                <a:lnTo>
                  <a:pt x="143130" y="4293"/>
                </a:lnTo>
                <a:lnTo>
                  <a:pt x="134088" y="1073"/>
                </a:lnTo>
                <a:lnTo>
                  <a:pt x="122992" y="0"/>
                </a:lnTo>
                <a:close/>
              </a:path>
              <a:path w="160655" h="121285">
                <a:moveTo>
                  <a:pt x="64830" y="0"/>
                </a:moveTo>
                <a:lnTo>
                  <a:pt x="46719" y="0"/>
                </a:lnTo>
                <a:lnTo>
                  <a:pt x="39099" y="1920"/>
                </a:lnTo>
                <a:lnTo>
                  <a:pt x="32421" y="6614"/>
                </a:lnTo>
                <a:lnTo>
                  <a:pt x="28611" y="8534"/>
                </a:lnTo>
                <a:lnTo>
                  <a:pt x="24801" y="13350"/>
                </a:lnTo>
                <a:lnTo>
                  <a:pt x="20013" y="19049"/>
                </a:lnTo>
                <a:lnTo>
                  <a:pt x="38644" y="19049"/>
                </a:lnTo>
                <a:lnTo>
                  <a:pt x="41958" y="17160"/>
                </a:lnTo>
                <a:lnTo>
                  <a:pt x="86222" y="17160"/>
                </a:lnTo>
                <a:lnTo>
                  <a:pt x="83902" y="13350"/>
                </a:lnTo>
                <a:lnTo>
                  <a:pt x="81034" y="9540"/>
                </a:lnTo>
                <a:lnTo>
                  <a:pt x="78175" y="6614"/>
                </a:lnTo>
                <a:lnTo>
                  <a:pt x="72460" y="1920"/>
                </a:lnTo>
                <a:lnTo>
                  <a:pt x="648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937884" y="2221443"/>
            <a:ext cx="111760" cy="127000"/>
          </a:xfrm>
          <a:custGeom>
            <a:avLst/>
            <a:gdLst/>
            <a:ahLst/>
            <a:cxnLst/>
            <a:rect l="l" t="t" r="r" b="b"/>
            <a:pathLst>
              <a:path w="111760" h="127000">
                <a:moveTo>
                  <a:pt x="56256" y="0"/>
                </a:moveTo>
                <a:lnTo>
                  <a:pt x="15252" y="17129"/>
                </a:lnTo>
                <a:lnTo>
                  <a:pt x="0" y="65775"/>
                </a:lnTo>
                <a:lnTo>
                  <a:pt x="908" y="78736"/>
                </a:lnTo>
                <a:lnTo>
                  <a:pt x="22968" y="117074"/>
                </a:lnTo>
                <a:lnTo>
                  <a:pt x="54339" y="126705"/>
                </a:lnTo>
                <a:lnTo>
                  <a:pt x="67750" y="125481"/>
                </a:lnTo>
                <a:lnTo>
                  <a:pt x="79369" y="121855"/>
                </a:lnTo>
                <a:lnTo>
                  <a:pt x="89198" y="115891"/>
                </a:lnTo>
                <a:lnTo>
                  <a:pt x="95362" y="109575"/>
                </a:lnTo>
                <a:lnTo>
                  <a:pt x="55305" y="109575"/>
                </a:lnTo>
                <a:lnTo>
                  <a:pt x="47258" y="108689"/>
                </a:lnTo>
                <a:lnTo>
                  <a:pt x="21502" y="74219"/>
                </a:lnTo>
                <a:lnTo>
                  <a:pt x="20967" y="64739"/>
                </a:lnTo>
                <a:lnTo>
                  <a:pt x="21502" y="55261"/>
                </a:lnTo>
                <a:lnTo>
                  <a:pt x="40399" y="20741"/>
                </a:lnTo>
                <a:lnTo>
                  <a:pt x="56256" y="17129"/>
                </a:lnTo>
                <a:lnTo>
                  <a:pt x="96856" y="17129"/>
                </a:lnTo>
                <a:lnTo>
                  <a:pt x="95332" y="15239"/>
                </a:lnTo>
                <a:lnTo>
                  <a:pt x="86946" y="8461"/>
                </a:lnTo>
                <a:lnTo>
                  <a:pt x="77581" y="3710"/>
                </a:lnTo>
                <a:lnTo>
                  <a:pt x="67322" y="915"/>
                </a:lnTo>
                <a:lnTo>
                  <a:pt x="56256" y="0"/>
                </a:lnTo>
                <a:close/>
              </a:path>
              <a:path w="111760" h="127000">
                <a:moveTo>
                  <a:pt x="96856" y="17129"/>
                </a:moveTo>
                <a:lnTo>
                  <a:pt x="56256" y="17129"/>
                </a:lnTo>
                <a:lnTo>
                  <a:pt x="65545" y="18189"/>
                </a:lnTo>
                <a:lnTo>
                  <a:pt x="73408" y="21309"/>
                </a:lnTo>
                <a:lnTo>
                  <a:pt x="90571" y="60929"/>
                </a:lnTo>
                <a:lnTo>
                  <a:pt x="90050" y="69925"/>
                </a:lnTo>
                <a:lnTo>
                  <a:pt x="72337" y="105864"/>
                </a:lnTo>
                <a:lnTo>
                  <a:pt x="55305" y="109575"/>
                </a:lnTo>
                <a:lnTo>
                  <a:pt x="95362" y="109575"/>
                </a:lnTo>
                <a:lnTo>
                  <a:pt x="110657" y="73772"/>
                </a:lnTo>
                <a:lnTo>
                  <a:pt x="111550" y="60045"/>
                </a:lnTo>
                <a:lnTo>
                  <a:pt x="110491" y="46066"/>
                </a:lnTo>
                <a:lnTo>
                  <a:pt x="107375" y="34076"/>
                </a:lnTo>
                <a:lnTo>
                  <a:pt x="102292" y="23869"/>
                </a:lnTo>
                <a:lnTo>
                  <a:pt x="96856" y="17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083277" y="2180569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4">
                <a:moveTo>
                  <a:pt x="0" y="0"/>
                </a:moveTo>
                <a:lnTo>
                  <a:pt x="0" y="162885"/>
                </a:lnTo>
              </a:path>
            </a:pathLst>
          </a:custGeom>
          <a:ln w="200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3930456" y="1180429"/>
            <a:ext cx="46355" cy="187960"/>
          </a:xfrm>
          <a:custGeom>
            <a:avLst/>
            <a:gdLst/>
            <a:ahLst/>
            <a:cxnLst/>
            <a:rect l="l" t="t" r="r" b="b"/>
            <a:pathLst>
              <a:path w="46354" h="187959">
                <a:moveTo>
                  <a:pt x="45780" y="0"/>
                </a:moveTo>
                <a:lnTo>
                  <a:pt x="33436" y="0"/>
                </a:lnTo>
                <a:lnTo>
                  <a:pt x="24841" y="13381"/>
                </a:lnTo>
                <a:lnTo>
                  <a:pt x="4886" y="54594"/>
                </a:lnTo>
                <a:lnTo>
                  <a:pt x="0" y="95219"/>
                </a:lnTo>
                <a:lnTo>
                  <a:pt x="0" y="105643"/>
                </a:lnTo>
                <a:lnTo>
                  <a:pt x="1036" y="111343"/>
                </a:lnTo>
                <a:lnTo>
                  <a:pt x="2064" y="119229"/>
                </a:lnTo>
                <a:lnTo>
                  <a:pt x="3749" y="127086"/>
                </a:lnTo>
                <a:lnTo>
                  <a:pt x="5982" y="134943"/>
                </a:lnTo>
                <a:lnTo>
                  <a:pt x="8656" y="142829"/>
                </a:lnTo>
                <a:lnTo>
                  <a:pt x="11429" y="149443"/>
                </a:lnTo>
                <a:lnTo>
                  <a:pt x="13350" y="155143"/>
                </a:lnTo>
                <a:lnTo>
                  <a:pt x="16276" y="158953"/>
                </a:lnTo>
                <a:lnTo>
                  <a:pt x="18551" y="163462"/>
                </a:lnTo>
                <a:lnTo>
                  <a:pt x="22429" y="169724"/>
                </a:lnTo>
                <a:lnTo>
                  <a:pt x="27742" y="177739"/>
                </a:lnTo>
                <a:lnTo>
                  <a:pt x="34320" y="187512"/>
                </a:lnTo>
                <a:lnTo>
                  <a:pt x="45780" y="187512"/>
                </a:lnTo>
                <a:lnTo>
                  <a:pt x="39186" y="174707"/>
                </a:lnTo>
                <a:lnTo>
                  <a:pt x="33760" y="163384"/>
                </a:lnTo>
                <a:lnTo>
                  <a:pt x="20284" y="120895"/>
                </a:lnTo>
                <a:lnTo>
                  <a:pt x="18166" y="93299"/>
                </a:lnTo>
                <a:lnTo>
                  <a:pt x="18679" y="79915"/>
                </a:lnTo>
                <a:lnTo>
                  <a:pt x="28635" y="35734"/>
                </a:lnTo>
                <a:lnTo>
                  <a:pt x="38641" y="13911"/>
                </a:lnTo>
                <a:lnTo>
                  <a:pt x="457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3989557" y="1185123"/>
            <a:ext cx="98425" cy="142240"/>
          </a:xfrm>
          <a:custGeom>
            <a:avLst/>
            <a:gdLst/>
            <a:ahLst/>
            <a:cxnLst/>
            <a:rect l="l" t="t" r="r" b="b"/>
            <a:pathLst>
              <a:path w="98425" h="142240">
                <a:moveTo>
                  <a:pt x="88965" y="16245"/>
                </a:moveTo>
                <a:lnTo>
                  <a:pt x="59100" y="16245"/>
                </a:lnTo>
                <a:lnTo>
                  <a:pt x="65836" y="19049"/>
                </a:lnTo>
                <a:lnTo>
                  <a:pt x="70530" y="23865"/>
                </a:lnTo>
                <a:lnTo>
                  <a:pt x="75377" y="28559"/>
                </a:lnTo>
                <a:lnTo>
                  <a:pt x="78150" y="35295"/>
                </a:lnTo>
                <a:lnTo>
                  <a:pt x="78150" y="50535"/>
                </a:lnTo>
                <a:lnTo>
                  <a:pt x="75377" y="57119"/>
                </a:lnTo>
                <a:lnTo>
                  <a:pt x="66720" y="65775"/>
                </a:lnTo>
                <a:lnTo>
                  <a:pt x="52486" y="75285"/>
                </a:lnTo>
                <a:lnTo>
                  <a:pt x="33436" y="85709"/>
                </a:lnTo>
                <a:lnTo>
                  <a:pt x="24825" y="91454"/>
                </a:lnTo>
                <a:lnTo>
                  <a:pt x="2438" y="124773"/>
                </a:lnTo>
                <a:lnTo>
                  <a:pt x="0" y="141945"/>
                </a:lnTo>
                <a:lnTo>
                  <a:pt x="97353" y="141945"/>
                </a:lnTo>
                <a:lnTo>
                  <a:pt x="97353" y="125699"/>
                </a:lnTo>
                <a:lnTo>
                  <a:pt x="20086" y="125699"/>
                </a:lnTo>
                <a:lnTo>
                  <a:pt x="22006" y="118079"/>
                </a:lnTo>
                <a:lnTo>
                  <a:pt x="25816" y="112349"/>
                </a:lnTo>
                <a:lnTo>
                  <a:pt x="32400" y="106649"/>
                </a:lnTo>
                <a:lnTo>
                  <a:pt x="36240" y="102839"/>
                </a:lnTo>
                <a:lnTo>
                  <a:pt x="69479" y="83759"/>
                </a:lnTo>
                <a:lnTo>
                  <a:pt x="97382" y="51128"/>
                </a:lnTo>
                <a:lnTo>
                  <a:pt x="98237" y="42915"/>
                </a:lnTo>
                <a:lnTo>
                  <a:pt x="97522" y="35055"/>
                </a:lnTo>
                <a:lnTo>
                  <a:pt x="95379" y="27397"/>
                </a:lnTo>
                <a:lnTo>
                  <a:pt x="91807" y="20100"/>
                </a:lnTo>
                <a:lnTo>
                  <a:pt x="88965" y="16245"/>
                </a:lnTo>
                <a:close/>
              </a:path>
              <a:path w="98425" h="142240">
                <a:moveTo>
                  <a:pt x="51480" y="0"/>
                </a:moveTo>
                <a:lnTo>
                  <a:pt x="10546" y="20939"/>
                </a:lnTo>
                <a:lnTo>
                  <a:pt x="3809" y="50535"/>
                </a:lnTo>
                <a:lnTo>
                  <a:pt x="22006" y="50535"/>
                </a:lnTo>
                <a:lnTo>
                  <a:pt x="22006" y="41909"/>
                </a:lnTo>
                <a:lnTo>
                  <a:pt x="22890" y="35295"/>
                </a:lnTo>
                <a:lnTo>
                  <a:pt x="51480" y="16245"/>
                </a:lnTo>
                <a:lnTo>
                  <a:pt x="88965" y="16245"/>
                </a:lnTo>
                <a:lnTo>
                  <a:pt x="86807" y="13319"/>
                </a:lnTo>
                <a:lnTo>
                  <a:pt x="80361" y="7650"/>
                </a:lnTo>
                <a:lnTo>
                  <a:pt x="72389" y="3470"/>
                </a:lnTo>
                <a:lnTo>
                  <a:pt x="62795" y="885"/>
                </a:lnTo>
                <a:lnTo>
                  <a:pt x="514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164055" y="1219413"/>
            <a:ext cx="142240" cy="107950"/>
          </a:xfrm>
          <a:custGeom>
            <a:avLst/>
            <a:gdLst/>
            <a:ahLst/>
            <a:cxnLst/>
            <a:rect l="l" t="t" r="r" b="b"/>
            <a:pathLst>
              <a:path w="142239" h="107950">
                <a:moveTo>
                  <a:pt x="18196" y="1889"/>
                </a:moveTo>
                <a:lnTo>
                  <a:pt x="0" y="1889"/>
                </a:lnTo>
                <a:lnTo>
                  <a:pt x="0" y="107655"/>
                </a:lnTo>
                <a:lnTo>
                  <a:pt x="18196" y="107655"/>
                </a:lnTo>
                <a:lnTo>
                  <a:pt x="18196" y="51419"/>
                </a:lnTo>
                <a:lnTo>
                  <a:pt x="18705" y="42142"/>
                </a:lnTo>
                <a:lnTo>
                  <a:pt x="35036" y="17129"/>
                </a:lnTo>
                <a:lnTo>
                  <a:pt x="18196" y="17129"/>
                </a:lnTo>
                <a:lnTo>
                  <a:pt x="18196" y="1889"/>
                </a:lnTo>
                <a:close/>
              </a:path>
              <a:path w="142239" h="107950">
                <a:moveTo>
                  <a:pt x="99151" y="16245"/>
                </a:moveTo>
                <a:lnTo>
                  <a:pt x="51480" y="16245"/>
                </a:lnTo>
                <a:lnTo>
                  <a:pt x="57210" y="18135"/>
                </a:lnTo>
                <a:lnTo>
                  <a:pt x="59100" y="22829"/>
                </a:lnTo>
                <a:lnTo>
                  <a:pt x="61020" y="26639"/>
                </a:lnTo>
                <a:lnTo>
                  <a:pt x="62026" y="31485"/>
                </a:lnTo>
                <a:lnTo>
                  <a:pt x="62026" y="107655"/>
                </a:lnTo>
                <a:lnTo>
                  <a:pt x="80070" y="107655"/>
                </a:lnTo>
                <a:lnTo>
                  <a:pt x="80070" y="35295"/>
                </a:lnTo>
                <a:lnTo>
                  <a:pt x="82997" y="27675"/>
                </a:lnTo>
                <a:lnTo>
                  <a:pt x="87690" y="22829"/>
                </a:lnTo>
                <a:lnTo>
                  <a:pt x="92537" y="18135"/>
                </a:lnTo>
                <a:lnTo>
                  <a:pt x="99151" y="16245"/>
                </a:lnTo>
                <a:close/>
              </a:path>
              <a:path w="142239" h="107950">
                <a:moveTo>
                  <a:pt x="109697" y="0"/>
                </a:moveTo>
                <a:lnTo>
                  <a:pt x="102961" y="0"/>
                </a:lnTo>
                <a:lnTo>
                  <a:pt x="96347" y="1005"/>
                </a:lnTo>
                <a:lnTo>
                  <a:pt x="91531" y="3809"/>
                </a:lnTo>
                <a:lnTo>
                  <a:pt x="85801" y="6705"/>
                </a:lnTo>
                <a:lnTo>
                  <a:pt x="81107" y="10515"/>
                </a:lnTo>
                <a:lnTo>
                  <a:pt x="77297" y="16245"/>
                </a:lnTo>
                <a:lnTo>
                  <a:pt x="110581" y="16245"/>
                </a:lnTo>
                <a:lnTo>
                  <a:pt x="115427" y="17129"/>
                </a:lnTo>
                <a:lnTo>
                  <a:pt x="118201" y="20055"/>
                </a:lnTo>
                <a:lnTo>
                  <a:pt x="122041" y="22829"/>
                </a:lnTo>
                <a:lnTo>
                  <a:pt x="123931" y="27675"/>
                </a:lnTo>
                <a:lnTo>
                  <a:pt x="123931" y="107655"/>
                </a:lnTo>
                <a:lnTo>
                  <a:pt x="142097" y="107655"/>
                </a:lnTo>
                <a:lnTo>
                  <a:pt x="142097" y="28559"/>
                </a:lnTo>
                <a:lnTo>
                  <a:pt x="141091" y="20939"/>
                </a:lnTo>
                <a:lnTo>
                  <a:pt x="138287" y="15239"/>
                </a:lnTo>
                <a:lnTo>
                  <a:pt x="133666" y="8461"/>
                </a:lnTo>
                <a:lnTo>
                  <a:pt x="127193" y="3710"/>
                </a:lnTo>
                <a:lnTo>
                  <a:pt x="119119" y="915"/>
                </a:lnTo>
                <a:lnTo>
                  <a:pt x="109697" y="0"/>
                </a:lnTo>
                <a:close/>
              </a:path>
              <a:path w="142239" h="107950">
                <a:moveTo>
                  <a:pt x="57210" y="0"/>
                </a:moveTo>
                <a:lnTo>
                  <a:pt x="41970" y="0"/>
                </a:lnTo>
                <a:lnTo>
                  <a:pt x="35326" y="1889"/>
                </a:lnTo>
                <a:lnTo>
                  <a:pt x="29626" y="5699"/>
                </a:lnTo>
                <a:lnTo>
                  <a:pt x="25816" y="8625"/>
                </a:lnTo>
                <a:lnTo>
                  <a:pt x="22006" y="12435"/>
                </a:lnTo>
                <a:lnTo>
                  <a:pt x="18196" y="17129"/>
                </a:lnTo>
                <a:lnTo>
                  <a:pt x="35036" y="17129"/>
                </a:lnTo>
                <a:lnTo>
                  <a:pt x="38130" y="16245"/>
                </a:lnTo>
                <a:lnTo>
                  <a:pt x="77297" y="16245"/>
                </a:lnTo>
                <a:lnTo>
                  <a:pt x="75377" y="11429"/>
                </a:lnTo>
                <a:lnTo>
                  <a:pt x="72450" y="8625"/>
                </a:lnTo>
                <a:lnTo>
                  <a:pt x="69677" y="5699"/>
                </a:lnTo>
                <a:lnTo>
                  <a:pt x="63947" y="1889"/>
                </a:lnTo>
                <a:lnTo>
                  <a:pt x="572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335657" y="1318260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512" y="0"/>
                </a:lnTo>
              </a:path>
            </a:pathLst>
          </a:custGeom>
          <a:ln w="17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4345685" y="1182369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7000"/>
                </a:lnTo>
              </a:path>
            </a:pathLst>
          </a:custGeom>
          <a:ln w="20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4440631" y="1180429"/>
            <a:ext cx="46355" cy="187960"/>
          </a:xfrm>
          <a:custGeom>
            <a:avLst/>
            <a:gdLst/>
            <a:ahLst/>
            <a:cxnLst/>
            <a:rect l="l" t="t" r="r" b="b"/>
            <a:pathLst>
              <a:path w="46354" h="187959">
                <a:moveTo>
                  <a:pt x="11429" y="0"/>
                </a:moveTo>
                <a:lnTo>
                  <a:pt x="0" y="0"/>
                </a:lnTo>
                <a:lnTo>
                  <a:pt x="6465" y="12664"/>
                </a:lnTo>
                <a:lnTo>
                  <a:pt x="11673" y="23751"/>
                </a:lnTo>
                <a:lnTo>
                  <a:pt x="25024" y="66172"/>
                </a:lnTo>
                <a:lnTo>
                  <a:pt x="26700" y="93299"/>
                </a:lnTo>
                <a:lnTo>
                  <a:pt x="26325" y="107215"/>
                </a:lnTo>
                <a:lnTo>
                  <a:pt x="17127" y="151409"/>
                </a:lnTo>
                <a:lnTo>
                  <a:pt x="0" y="187512"/>
                </a:lnTo>
                <a:lnTo>
                  <a:pt x="12344" y="187512"/>
                </a:lnTo>
                <a:lnTo>
                  <a:pt x="32622" y="152764"/>
                </a:lnTo>
                <a:lnTo>
                  <a:pt x="45189" y="106807"/>
                </a:lnTo>
                <a:lnTo>
                  <a:pt x="45750" y="92293"/>
                </a:lnTo>
                <a:lnTo>
                  <a:pt x="45750" y="84673"/>
                </a:lnTo>
                <a:lnTo>
                  <a:pt x="44744" y="77053"/>
                </a:lnTo>
                <a:lnTo>
                  <a:pt x="43860" y="69433"/>
                </a:lnTo>
                <a:lnTo>
                  <a:pt x="34320" y="38069"/>
                </a:lnTo>
                <a:lnTo>
                  <a:pt x="32400" y="33253"/>
                </a:lnTo>
                <a:lnTo>
                  <a:pt x="29474" y="29443"/>
                </a:lnTo>
                <a:lnTo>
                  <a:pt x="27323" y="25503"/>
                </a:lnTo>
                <a:lnTo>
                  <a:pt x="23652" y="19339"/>
                </a:lnTo>
                <a:lnTo>
                  <a:pt x="18381" y="10867"/>
                </a:lnTo>
                <a:lnTo>
                  <a:pt x="114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781885" y="1180429"/>
            <a:ext cx="46355" cy="187960"/>
          </a:xfrm>
          <a:custGeom>
            <a:avLst/>
            <a:gdLst/>
            <a:ahLst/>
            <a:cxnLst/>
            <a:rect l="l" t="t" r="r" b="b"/>
            <a:pathLst>
              <a:path w="46354" h="187959">
                <a:moveTo>
                  <a:pt x="45750" y="0"/>
                </a:moveTo>
                <a:lnTo>
                  <a:pt x="33406" y="0"/>
                </a:lnTo>
                <a:lnTo>
                  <a:pt x="24828" y="13381"/>
                </a:lnTo>
                <a:lnTo>
                  <a:pt x="4886" y="54594"/>
                </a:lnTo>
                <a:lnTo>
                  <a:pt x="0" y="95219"/>
                </a:lnTo>
                <a:lnTo>
                  <a:pt x="0" y="105643"/>
                </a:lnTo>
                <a:lnTo>
                  <a:pt x="1005" y="111343"/>
                </a:lnTo>
                <a:lnTo>
                  <a:pt x="2038" y="119229"/>
                </a:lnTo>
                <a:lnTo>
                  <a:pt x="3733" y="127086"/>
                </a:lnTo>
                <a:lnTo>
                  <a:pt x="5977" y="134943"/>
                </a:lnTo>
                <a:lnTo>
                  <a:pt x="8656" y="142829"/>
                </a:lnTo>
                <a:lnTo>
                  <a:pt x="11429" y="149443"/>
                </a:lnTo>
                <a:lnTo>
                  <a:pt x="13350" y="155143"/>
                </a:lnTo>
                <a:lnTo>
                  <a:pt x="16276" y="158953"/>
                </a:lnTo>
                <a:lnTo>
                  <a:pt x="18412" y="163462"/>
                </a:lnTo>
                <a:lnTo>
                  <a:pt x="21983" y="169724"/>
                </a:lnTo>
                <a:lnTo>
                  <a:pt x="26983" y="177739"/>
                </a:lnTo>
                <a:lnTo>
                  <a:pt x="33406" y="187512"/>
                </a:lnTo>
                <a:lnTo>
                  <a:pt x="45750" y="187512"/>
                </a:lnTo>
                <a:lnTo>
                  <a:pt x="39156" y="174707"/>
                </a:lnTo>
                <a:lnTo>
                  <a:pt x="33733" y="163384"/>
                </a:lnTo>
                <a:lnTo>
                  <a:pt x="20284" y="120895"/>
                </a:lnTo>
                <a:lnTo>
                  <a:pt x="18166" y="93299"/>
                </a:lnTo>
                <a:lnTo>
                  <a:pt x="18679" y="79915"/>
                </a:lnTo>
                <a:lnTo>
                  <a:pt x="28622" y="35734"/>
                </a:lnTo>
                <a:lnTo>
                  <a:pt x="38627" y="13911"/>
                </a:lnTo>
                <a:lnTo>
                  <a:pt x="457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4840985" y="1185123"/>
            <a:ext cx="97790" cy="142240"/>
          </a:xfrm>
          <a:custGeom>
            <a:avLst/>
            <a:gdLst/>
            <a:ahLst/>
            <a:cxnLst/>
            <a:rect l="l" t="t" r="r" b="b"/>
            <a:pathLst>
              <a:path w="97789" h="142240">
                <a:moveTo>
                  <a:pt x="88714" y="16245"/>
                </a:moveTo>
                <a:lnTo>
                  <a:pt x="59100" y="16245"/>
                </a:lnTo>
                <a:lnTo>
                  <a:pt x="65836" y="19049"/>
                </a:lnTo>
                <a:lnTo>
                  <a:pt x="70530" y="23865"/>
                </a:lnTo>
                <a:lnTo>
                  <a:pt x="75377" y="28559"/>
                </a:lnTo>
                <a:lnTo>
                  <a:pt x="78150" y="35295"/>
                </a:lnTo>
                <a:lnTo>
                  <a:pt x="78150" y="50535"/>
                </a:lnTo>
                <a:lnTo>
                  <a:pt x="75377" y="57119"/>
                </a:lnTo>
                <a:lnTo>
                  <a:pt x="69646" y="61965"/>
                </a:lnTo>
                <a:lnTo>
                  <a:pt x="66720" y="65775"/>
                </a:lnTo>
                <a:lnTo>
                  <a:pt x="60106" y="69585"/>
                </a:lnTo>
                <a:lnTo>
                  <a:pt x="52486" y="75285"/>
                </a:lnTo>
                <a:lnTo>
                  <a:pt x="33406" y="85709"/>
                </a:lnTo>
                <a:lnTo>
                  <a:pt x="4590" y="117269"/>
                </a:lnTo>
                <a:lnTo>
                  <a:pt x="0" y="141945"/>
                </a:lnTo>
                <a:lnTo>
                  <a:pt x="97231" y="141945"/>
                </a:lnTo>
                <a:lnTo>
                  <a:pt x="97231" y="125699"/>
                </a:lnTo>
                <a:lnTo>
                  <a:pt x="20086" y="125699"/>
                </a:lnTo>
                <a:lnTo>
                  <a:pt x="21976" y="118079"/>
                </a:lnTo>
                <a:lnTo>
                  <a:pt x="25786" y="112349"/>
                </a:lnTo>
                <a:lnTo>
                  <a:pt x="32400" y="106649"/>
                </a:lnTo>
                <a:lnTo>
                  <a:pt x="36210" y="102839"/>
                </a:lnTo>
                <a:lnTo>
                  <a:pt x="75921" y="79286"/>
                </a:lnTo>
                <a:lnTo>
                  <a:pt x="97231" y="42915"/>
                </a:lnTo>
                <a:lnTo>
                  <a:pt x="96532" y="35055"/>
                </a:lnTo>
                <a:lnTo>
                  <a:pt x="94499" y="27397"/>
                </a:lnTo>
                <a:lnTo>
                  <a:pt x="91226" y="20100"/>
                </a:lnTo>
                <a:lnTo>
                  <a:pt x="88714" y="16245"/>
                </a:lnTo>
                <a:close/>
              </a:path>
              <a:path w="97789" h="142240">
                <a:moveTo>
                  <a:pt x="50566" y="0"/>
                </a:moveTo>
                <a:lnTo>
                  <a:pt x="10546" y="20939"/>
                </a:lnTo>
                <a:lnTo>
                  <a:pt x="3809" y="50535"/>
                </a:lnTo>
                <a:lnTo>
                  <a:pt x="20970" y="50535"/>
                </a:lnTo>
                <a:lnTo>
                  <a:pt x="21976" y="41909"/>
                </a:lnTo>
                <a:lnTo>
                  <a:pt x="22859" y="35295"/>
                </a:lnTo>
                <a:lnTo>
                  <a:pt x="50566" y="16245"/>
                </a:lnTo>
                <a:lnTo>
                  <a:pt x="88714" y="16245"/>
                </a:lnTo>
                <a:lnTo>
                  <a:pt x="86807" y="13319"/>
                </a:lnTo>
                <a:lnTo>
                  <a:pt x="80201" y="7650"/>
                </a:lnTo>
                <a:lnTo>
                  <a:pt x="71887" y="3470"/>
                </a:lnTo>
                <a:lnTo>
                  <a:pt x="61972" y="885"/>
                </a:lnTo>
                <a:lnTo>
                  <a:pt x="505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4953456" y="1186129"/>
            <a:ext cx="98425" cy="144780"/>
          </a:xfrm>
          <a:custGeom>
            <a:avLst/>
            <a:gdLst/>
            <a:ahLst/>
            <a:cxnLst/>
            <a:rect l="l" t="t" r="r" b="b"/>
            <a:pathLst>
              <a:path w="98425" h="144780">
                <a:moveTo>
                  <a:pt x="48676" y="0"/>
                </a:moveTo>
                <a:lnTo>
                  <a:pt x="12098" y="20576"/>
                </a:lnTo>
                <a:lnTo>
                  <a:pt x="375" y="61687"/>
                </a:lnTo>
                <a:lnTo>
                  <a:pt x="0" y="73273"/>
                </a:lnTo>
                <a:lnTo>
                  <a:pt x="700" y="88110"/>
                </a:lnTo>
                <a:lnTo>
                  <a:pt x="17691" y="132263"/>
                </a:lnTo>
                <a:lnTo>
                  <a:pt x="48676" y="144749"/>
                </a:lnTo>
                <a:lnTo>
                  <a:pt x="59441" y="143708"/>
                </a:lnTo>
                <a:lnTo>
                  <a:pt x="68870" y="140558"/>
                </a:lnTo>
                <a:lnTo>
                  <a:pt x="77010" y="135262"/>
                </a:lnTo>
                <a:lnTo>
                  <a:pt x="83243" y="128503"/>
                </a:lnTo>
                <a:lnTo>
                  <a:pt x="48676" y="128503"/>
                </a:lnTo>
                <a:lnTo>
                  <a:pt x="40646" y="127262"/>
                </a:lnTo>
                <a:lnTo>
                  <a:pt x="20894" y="93527"/>
                </a:lnTo>
                <a:lnTo>
                  <a:pt x="20086" y="74279"/>
                </a:lnTo>
                <a:lnTo>
                  <a:pt x="20459" y="60736"/>
                </a:lnTo>
                <a:lnTo>
                  <a:pt x="36038" y="19724"/>
                </a:lnTo>
                <a:lnTo>
                  <a:pt x="49560" y="16123"/>
                </a:lnTo>
                <a:lnTo>
                  <a:pt x="83761" y="16123"/>
                </a:lnTo>
                <a:lnTo>
                  <a:pt x="81354" y="12858"/>
                </a:lnTo>
                <a:lnTo>
                  <a:pt x="72222" y="5714"/>
                </a:lnTo>
                <a:lnTo>
                  <a:pt x="61329" y="1428"/>
                </a:lnTo>
                <a:lnTo>
                  <a:pt x="48676" y="0"/>
                </a:lnTo>
                <a:close/>
              </a:path>
              <a:path w="98425" h="144780">
                <a:moveTo>
                  <a:pt x="83761" y="16123"/>
                </a:moveTo>
                <a:lnTo>
                  <a:pt x="49560" y="16123"/>
                </a:lnTo>
                <a:lnTo>
                  <a:pt x="57436" y="17039"/>
                </a:lnTo>
                <a:lnTo>
                  <a:pt x="63874" y="19834"/>
                </a:lnTo>
                <a:lnTo>
                  <a:pt x="78670" y="59786"/>
                </a:lnTo>
                <a:lnTo>
                  <a:pt x="79187" y="71353"/>
                </a:lnTo>
                <a:lnTo>
                  <a:pt x="78640" y="86558"/>
                </a:lnTo>
                <a:lnTo>
                  <a:pt x="64830" y="124693"/>
                </a:lnTo>
                <a:lnTo>
                  <a:pt x="57180" y="128503"/>
                </a:lnTo>
                <a:lnTo>
                  <a:pt x="83243" y="128503"/>
                </a:lnTo>
                <a:lnTo>
                  <a:pt x="97695" y="84196"/>
                </a:lnTo>
                <a:lnTo>
                  <a:pt x="98237" y="70469"/>
                </a:lnTo>
                <a:lnTo>
                  <a:pt x="97552" y="56177"/>
                </a:lnTo>
                <a:lnTo>
                  <a:pt x="95619" y="43430"/>
                </a:lnTo>
                <a:lnTo>
                  <a:pt x="92617" y="32300"/>
                </a:lnTo>
                <a:lnTo>
                  <a:pt x="88727" y="22859"/>
                </a:lnTo>
                <a:lnTo>
                  <a:pt x="83761" y="161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127955" y="1219413"/>
            <a:ext cx="143510" cy="107950"/>
          </a:xfrm>
          <a:custGeom>
            <a:avLst/>
            <a:gdLst/>
            <a:ahLst/>
            <a:cxnLst/>
            <a:rect l="l" t="t" r="r" b="b"/>
            <a:pathLst>
              <a:path w="143510" h="107950">
                <a:moveTo>
                  <a:pt x="18196" y="1889"/>
                </a:moveTo>
                <a:lnTo>
                  <a:pt x="0" y="1889"/>
                </a:lnTo>
                <a:lnTo>
                  <a:pt x="0" y="107655"/>
                </a:lnTo>
                <a:lnTo>
                  <a:pt x="18196" y="107655"/>
                </a:lnTo>
                <a:lnTo>
                  <a:pt x="18196" y="51419"/>
                </a:lnTo>
                <a:lnTo>
                  <a:pt x="18723" y="42142"/>
                </a:lnTo>
                <a:lnTo>
                  <a:pt x="20311" y="34396"/>
                </a:lnTo>
                <a:lnTo>
                  <a:pt x="22967" y="28274"/>
                </a:lnTo>
                <a:lnTo>
                  <a:pt x="31546" y="18135"/>
                </a:lnTo>
                <a:lnTo>
                  <a:pt x="35051" y="17129"/>
                </a:lnTo>
                <a:lnTo>
                  <a:pt x="18196" y="17129"/>
                </a:lnTo>
                <a:lnTo>
                  <a:pt x="18196" y="1889"/>
                </a:lnTo>
                <a:close/>
              </a:path>
              <a:path w="143510" h="107950">
                <a:moveTo>
                  <a:pt x="99151" y="16245"/>
                </a:moveTo>
                <a:lnTo>
                  <a:pt x="52517" y="16245"/>
                </a:lnTo>
                <a:lnTo>
                  <a:pt x="57210" y="18135"/>
                </a:lnTo>
                <a:lnTo>
                  <a:pt x="60137" y="22829"/>
                </a:lnTo>
                <a:lnTo>
                  <a:pt x="61020" y="26639"/>
                </a:lnTo>
                <a:lnTo>
                  <a:pt x="62026" y="31485"/>
                </a:lnTo>
                <a:lnTo>
                  <a:pt x="62026" y="107655"/>
                </a:lnTo>
                <a:lnTo>
                  <a:pt x="80070" y="107655"/>
                </a:lnTo>
                <a:lnTo>
                  <a:pt x="80070" y="35295"/>
                </a:lnTo>
                <a:lnTo>
                  <a:pt x="82997" y="27675"/>
                </a:lnTo>
                <a:lnTo>
                  <a:pt x="87721" y="22829"/>
                </a:lnTo>
                <a:lnTo>
                  <a:pt x="93421" y="18135"/>
                </a:lnTo>
                <a:lnTo>
                  <a:pt x="99151" y="16245"/>
                </a:lnTo>
                <a:close/>
              </a:path>
              <a:path w="143510" h="107950">
                <a:moveTo>
                  <a:pt x="109697" y="0"/>
                </a:moveTo>
                <a:lnTo>
                  <a:pt x="102961" y="0"/>
                </a:lnTo>
                <a:lnTo>
                  <a:pt x="96347" y="1005"/>
                </a:lnTo>
                <a:lnTo>
                  <a:pt x="91531" y="3809"/>
                </a:lnTo>
                <a:lnTo>
                  <a:pt x="85801" y="6705"/>
                </a:lnTo>
                <a:lnTo>
                  <a:pt x="81107" y="10515"/>
                </a:lnTo>
                <a:lnTo>
                  <a:pt x="77266" y="16245"/>
                </a:lnTo>
                <a:lnTo>
                  <a:pt x="110581" y="16245"/>
                </a:lnTo>
                <a:lnTo>
                  <a:pt x="115427" y="17129"/>
                </a:lnTo>
                <a:lnTo>
                  <a:pt x="119237" y="20055"/>
                </a:lnTo>
                <a:lnTo>
                  <a:pt x="122011" y="22829"/>
                </a:lnTo>
                <a:lnTo>
                  <a:pt x="123931" y="27675"/>
                </a:lnTo>
                <a:lnTo>
                  <a:pt x="123931" y="107655"/>
                </a:lnTo>
                <a:lnTo>
                  <a:pt x="142981" y="107655"/>
                </a:lnTo>
                <a:lnTo>
                  <a:pt x="142981" y="28559"/>
                </a:lnTo>
                <a:lnTo>
                  <a:pt x="141091" y="20939"/>
                </a:lnTo>
                <a:lnTo>
                  <a:pt x="138287" y="15239"/>
                </a:lnTo>
                <a:lnTo>
                  <a:pt x="133790" y="8461"/>
                </a:lnTo>
                <a:lnTo>
                  <a:pt x="127524" y="3710"/>
                </a:lnTo>
                <a:lnTo>
                  <a:pt x="119492" y="915"/>
                </a:lnTo>
                <a:lnTo>
                  <a:pt x="109697" y="0"/>
                </a:lnTo>
                <a:close/>
              </a:path>
              <a:path w="143510" h="107950">
                <a:moveTo>
                  <a:pt x="58216" y="0"/>
                </a:moveTo>
                <a:lnTo>
                  <a:pt x="41940" y="0"/>
                </a:lnTo>
                <a:lnTo>
                  <a:pt x="35356" y="1889"/>
                </a:lnTo>
                <a:lnTo>
                  <a:pt x="29626" y="5699"/>
                </a:lnTo>
                <a:lnTo>
                  <a:pt x="25816" y="8625"/>
                </a:lnTo>
                <a:lnTo>
                  <a:pt x="22006" y="12435"/>
                </a:lnTo>
                <a:lnTo>
                  <a:pt x="18196" y="17129"/>
                </a:lnTo>
                <a:lnTo>
                  <a:pt x="35051" y="17129"/>
                </a:lnTo>
                <a:lnTo>
                  <a:pt x="38130" y="16245"/>
                </a:lnTo>
                <a:lnTo>
                  <a:pt x="77266" y="16245"/>
                </a:lnTo>
                <a:lnTo>
                  <a:pt x="75377" y="11429"/>
                </a:lnTo>
                <a:lnTo>
                  <a:pt x="72450" y="8625"/>
                </a:lnTo>
                <a:lnTo>
                  <a:pt x="69646" y="5699"/>
                </a:lnTo>
                <a:lnTo>
                  <a:pt x="64830" y="1889"/>
                </a:lnTo>
                <a:lnTo>
                  <a:pt x="582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299557" y="1318260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390" y="0"/>
                </a:lnTo>
              </a:path>
            </a:pathLst>
          </a:custGeom>
          <a:ln w="17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309600" y="1182369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7000"/>
                </a:lnTo>
              </a:path>
            </a:pathLst>
          </a:custGeom>
          <a:ln w="200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404408" y="1180429"/>
            <a:ext cx="46355" cy="187960"/>
          </a:xfrm>
          <a:custGeom>
            <a:avLst/>
            <a:gdLst/>
            <a:ahLst/>
            <a:cxnLst/>
            <a:rect l="l" t="t" r="r" b="b"/>
            <a:pathLst>
              <a:path w="46354" h="187959">
                <a:moveTo>
                  <a:pt x="11551" y="0"/>
                </a:moveTo>
                <a:lnTo>
                  <a:pt x="0" y="0"/>
                </a:lnTo>
                <a:lnTo>
                  <a:pt x="6660" y="12664"/>
                </a:lnTo>
                <a:lnTo>
                  <a:pt x="12111" y="23751"/>
                </a:lnTo>
                <a:lnTo>
                  <a:pt x="25587" y="66172"/>
                </a:lnTo>
                <a:lnTo>
                  <a:pt x="27706" y="93299"/>
                </a:lnTo>
                <a:lnTo>
                  <a:pt x="27192" y="107215"/>
                </a:lnTo>
                <a:lnTo>
                  <a:pt x="17235" y="151409"/>
                </a:lnTo>
                <a:lnTo>
                  <a:pt x="0" y="187512"/>
                </a:lnTo>
                <a:lnTo>
                  <a:pt x="12435" y="187512"/>
                </a:lnTo>
                <a:lnTo>
                  <a:pt x="32744" y="152764"/>
                </a:lnTo>
                <a:lnTo>
                  <a:pt x="45311" y="106807"/>
                </a:lnTo>
                <a:lnTo>
                  <a:pt x="45872" y="92293"/>
                </a:lnTo>
                <a:lnTo>
                  <a:pt x="45872" y="84673"/>
                </a:lnTo>
                <a:lnTo>
                  <a:pt x="44866" y="77053"/>
                </a:lnTo>
                <a:lnTo>
                  <a:pt x="43952" y="69433"/>
                </a:lnTo>
                <a:lnTo>
                  <a:pt x="34442" y="38069"/>
                </a:lnTo>
                <a:lnTo>
                  <a:pt x="32522" y="33253"/>
                </a:lnTo>
                <a:lnTo>
                  <a:pt x="30601" y="29443"/>
                </a:lnTo>
                <a:lnTo>
                  <a:pt x="27869" y="25503"/>
                </a:lnTo>
                <a:lnTo>
                  <a:pt x="23900" y="19339"/>
                </a:lnTo>
                <a:lnTo>
                  <a:pt x="18518" y="10867"/>
                </a:lnTo>
                <a:lnTo>
                  <a:pt x="115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263316" y="2881548"/>
            <a:ext cx="58419" cy="121920"/>
          </a:xfrm>
          <a:custGeom>
            <a:avLst/>
            <a:gdLst/>
            <a:ahLst/>
            <a:cxnLst/>
            <a:rect l="l" t="t" r="r" b="b"/>
            <a:pathLst>
              <a:path w="58420" h="121919">
                <a:moveTo>
                  <a:pt x="19080" y="2926"/>
                </a:moveTo>
                <a:lnTo>
                  <a:pt x="0" y="2926"/>
                </a:lnTo>
                <a:lnTo>
                  <a:pt x="0" y="121889"/>
                </a:lnTo>
                <a:lnTo>
                  <a:pt x="20086" y="121889"/>
                </a:lnTo>
                <a:lnTo>
                  <a:pt x="20086" y="44836"/>
                </a:lnTo>
                <a:lnTo>
                  <a:pt x="22890" y="38099"/>
                </a:lnTo>
                <a:lnTo>
                  <a:pt x="27706" y="31485"/>
                </a:lnTo>
                <a:lnTo>
                  <a:pt x="32372" y="27013"/>
                </a:lnTo>
                <a:lnTo>
                  <a:pt x="37581" y="23865"/>
                </a:lnTo>
                <a:lnTo>
                  <a:pt x="19080" y="23865"/>
                </a:lnTo>
                <a:lnTo>
                  <a:pt x="19080" y="2926"/>
                </a:lnTo>
                <a:close/>
              </a:path>
              <a:path w="58420" h="121919">
                <a:moveTo>
                  <a:pt x="53370" y="0"/>
                </a:moveTo>
                <a:lnTo>
                  <a:pt x="43860" y="0"/>
                </a:lnTo>
                <a:lnTo>
                  <a:pt x="36240" y="2926"/>
                </a:lnTo>
                <a:lnTo>
                  <a:pt x="30510" y="8625"/>
                </a:lnTo>
                <a:lnTo>
                  <a:pt x="23896" y="14356"/>
                </a:lnTo>
                <a:lnTo>
                  <a:pt x="20086" y="20055"/>
                </a:lnTo>
                <a:lnTo>
                  <a:pt x="19080" y="23865"/>
                </a:lnTo>
                <a:lnTo>
                  <a:pt x="37581" y="23865"/>
                </a:lnTo>
                <a:lnTo>
                  <a:pt x="37833" y="23713"/>
                </a:lnTo>
                <a:lnTo>
                  <a:pt x="44174" y="21670"/>
                </a:lnTo>
                <a:lnTo>
                  <a:pt x="51480" y="20970"/>
                </a:lnTo>
                <a:lnTo>
                  <a:pt x="58216" y="20970"/>
                </a:lnTo>
                <a:lnTo>
                  <a:pt x="58216" y="1005"/>
                </a:lnTo>
                <a:lnTo>
                  <a:pt x="54406" y="1005"/>
                </a:lnTo>
                <a:lnTo>
                  <a:pt x="53370" y="0"/>
                </a:lnTo>
                <a:close/>
              </a:path>
              <a:path w="58420" h="121919">
                <a:moveTo>
                  <a:pt x="58216" y="20970"/>
                </a:moveTo>
                <a:lnTo>
                  <a:pt x="52517" y="20970"/>
                </a:lnTo>
                <a:lnTo>
                  <a:pt x="53370" y="21976"/>
                </a:lnTo>
                <a:lnTo>
                  <a:pt x="58216" y="21976"/>
                </a:lnTo>
                <a:lnTo>
                  <a:pt x="58216" y="209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332963" y="2881548"/>
            <a:ext cx="113664" cy="125730"/>
          </a:xfrm>
          <a:custGeom>
            <a:avLst/>
            <a:gdLst/>
            <a:ahLst/>
            <a:cxnLst/>
            <a:rect l="l" t="t" r="r" b="b"/>
            <a:pathLst>
              <a:path w="113664" h="125730">
                <a:moveTo>
                  <a:pt x="95822" y="17160"/>
                </a:moveTo>
                <a:lnTo>
                  <a:pt x="61020" y="17160"/>
                </a:lnTo>
                <a:lnTo>
                  <a:pt x="68640" y="18166"/>
                </a:lnTo>
                <a:lnTo>
                  <a:pt x="73334" y="21976"/>
                </a:lnTo>
                <a:lnTo>
                  <a:pt x="78181" y="24780"/>
                </a:lnTo>
                <a:lnTo>
                  <a:pt x="80070" y="29596"/>
                </a:lnTo>
                <a:lnTo>
                  <a:pt x="80070" y="41909"/>
                </a:lnTo>
                <a:lnTo>
                  <a:pt x="79187" y="43799"/>
                </a:lnTo>
                <a:lnTo>
                  <a:pt x="77297" y="47609"/>
                </a:lnTo>
                <a:lnTo>
                  <a:pt x="74340" y="49529"/>
                </a:lnTo>
                <a:lnTo>
                  <a:pt x="69524" y="49529"/>
                </a:lnTo>
                <a:lnTo>
                  <a:pt x="30050" y="55541"/>
                </a:lnTo>
                <a:lnTo>
                  <a:pt x="698" y="83007"/>
                </a:lnTo>
                <a:lnTo>
                  <a:pt x="0" y="90525"/>
                </a:lnTo>
                <a:lnTo>
                  <a:pt x="698" y="98003"/>
                </a:lnTo>
                <a:lnTo>
                  <a:pt x="30050" y="125156"/>
                </a:lnTo>
                <a:lnTo>
                  <a:pt x="38130" y="125699"/>
                </a:lnTo>
                <a:lnTo>
                  <a:pt x="44955" y="125344"/>
                </a:lnTo>
                <a:lnTo>
                  <a:pt x="79588" y="108569"/>
                </a:lnTo>
                <a:lnTo>
                  <a:pt x="37124" y="108569"/>
                </a:lnTo>
                <a:lnTo>
                  <a:pt x="31394" y="107655"/>
                </a:lnTo>
                <a:lnTo>
                  <a:pt x="27584" y="103845"/>
                </a:lnTo>
                <a:lnTo>
                  <a:pt x="23774" y="100949"/>
                </a:lnTo>
                <a:lnTo>
                  <a:pt x="20970" y="96255"/>
                </a:lnTo>
                <a:lnTo>
                  <a:pt x="20970" y="82905"/>
                </a:lnTo>
                <a:lnTo>
                  <a:pt x="24780" y="77205"/>
                </a:lnTo>
                <a:lnTo>
                  <a:pt x="30510" y="73395"/>
                </a:lnTo>
                <a:lnTo>
                  <a:pt x="34320" y="71475"/>
                </a:lnTo>
                <a:lnTo>
                  <a:pt x="40050" y="70469"/>
                </a:lnTo>
                <a:lnTo>
                  <a:pt x="46634" y="69585"/>
                </a:lnTo>
                <a:lnTo>
                  <a:pt x="59100" y="67665"/>
                </a:lnTo>
                <a:lnTo>
                  <a:pt x="62910" y="66659"/>
                </a:lnTo>
                <a:lnTo>
                  <a:pt x="66720" y="66659"/>
                </a:lnTo>
                <a:lnTo>
                  <a:pt x="70530" y="65775"/>
                </a:lnTo>
                <a:lnTo>
                  <a:pt x="74340" y="63855"/>
                </a:lnTo>
                <a:lnTo>
                  <a:pt x="77297" y="62849"/>
                </a:lnTo>
                <a:lnTo>
                  <a:pt x="80070" y="61965"/>
                </a:lnTo>
                <a:lnTo>
                  <a:pt x="100157" y="61965"/>
                </a:lnTo>
                <a:lnTo>
                  <a:pt x="100157" y="33406"/>
                </a:lnTo>
                <a:lnTo>
                  <a:pt x="99271" y="25360"/>
                </a:lnTo>
                <a:lnTo>
                  <a:pt x="96682" y="18375"/>
                </a:lnTo>
                <a:lnTo>
                  <a:pt x="95822" y="17160"/>
                </a:lnTo>
                <a:close/>
              </a:path>
              <a:path w="113664" h="125730">
                <a:moveTo>
                  <a:pt x="101041" y="106649"/>
                </a:moveTo>
                <a:lnTo>
                  <a:pt x="81107" y="106649"/>
                </a:lnTo>
                <a:lnTo>
                  <a:pt x="81991" y="111465"/>
                </a:lnTo>
                <a:lnTo>
                  <a:pt x="82997" y="114269"/>
                </a:lnTo>
                <a:lnTo>
                  <a:pt x="83880" y="117195"/>
                </a:lnTo>
                <a:lnTo>
                  <a:pt x="87690" y="121889"/>
                </a:lnTo>
                <a:lnTo>
                  <a:pt x="92537" y="124815"/>
                </a:lnTo>
                <a:lnTo>
                  <a:pt x="103967" y="124815"/>
                </a:lnTo>
                <a:lnTo>
                  <a:pt x="105887" y="123809"/>
                </a:lnTo>
                <a:lnTo>
                  <a:pt x="109697" y="123809"/>
                </a:lnTo>
                <a:lnTo>
                  <a:pt x="113507" y="122895"/>
                </a:lnTo>
                <a:lnTo>
                  <a:pt x="113507" y="108569"/>
                </a:lnTo>
                <a:lnTo>
                  <a:pt x="103967" y="108569"/>
                </a:lnTo>
                <a:lnTo>
                  <a:pt x="102047" y="107655"/>
                </a:lnTo>
                <a:lnTo>
                  <a:pt x="101041" y="106649"/>
                </a:lnTo>
                <a:close/>
              </a:path>
              <a:path w="113664" h="125730">
                <a:moveTo>
                  <a:pt x="100157" y="61965"/>
                </a:moveTo>
                <a:lnTo>
                  <a:pt x="80070" y="61965"/>
                </a:lnTo>
                <a:lnTo>
                  <a:pt x="80070" y="77205"/>
                </a:lnTo>
                <a:lnTo>
                  <a:pt x="78997" y="85885"/>
                </a:lnTo>
                <a:lnTo>
                  <a:pt x="49590" y="108569"/>
                </a:lnTo>
                <a:lnTo>
                  <a:pt x="79588" y="108569"/>
                </a:lnTo>
                <a:lnTo>
                  <a:pt x="81107" y="106649"/>
                </a:lnTo>
                <a:lnTo>
                  <a:pt x="101041" y="106649"/>
                </a:lnTo>
                <a:lnTo>
                  <a:pt x="100157" y="105765"/>
                </a:lnTo>
                <a:lnTo>
                  <a:pt x="100157" y="61965"/>
                </a:lnTo>
                <a:close/>
              </a:path>
              <a:path w="113664" h="125730">
                <a:moveTo>
                  <a:pt x="113507" y="107655"/>
                </a:moveTo>
                <a:lnTo>
                  <a:pt x="111587" y="107655"/>
                </a:lnTo>
                <a:lnTo>
                  <a:pt x="110581" y="108569"/>
                </a:lnTo>
                <a:lnTo>
                  <a:pt x="113507" y="108569"/>
                </a:lnTo>
                <a:lnTo>
                  <a:pt x="113507" y="107655"/>
                </a:lnTo>
                <a:close/>
              </a:path>
              <a:path w="113664" h="125730">
                <a:moveTo>
                  <a:pt x="52364" y="0"/>
                </a:moveTo>
                <a:lnTo>
                  <a:pt x="14702" y="13791"/>
                </a:lnTo>
                <a:lnTo>
                  <a:pt x="6614" y="39105"/>
                </a:lnTo>
                <a:lnTo>
                  <a:pt x="24780" y="39105"/>
                </a:lnTo>
                <a:lnTo>
                  <a:pt x="25694" y="33406"/>
                </a:lnTo>
                <a:lnTo>
                  <a:pt x="27584" y="28590"/>
                </a:lnTo>
                <a:lnTo>
                  <a:pt x="30510" y="25786"/>
                </a:lnTo>
                <a:lnTo>
                  <a:pt x="34320" y="20055"/>
                </a:lnTo>
                <a:lnTo>
                  <a:pt x="41940" y="17160"/>
                </a:lnTo>
                <a:lnTo>
                  <a:pt x="95822" y="17160"/>
                </a:lnTo>
                <a:lnTo>
                  <a:pt x="92493" y="12459"/>
                </a:lnTo>
                <a:lnTo>
                  <a:pt x="86807" y="7619"/>
                </a:lnTo>
                <a:lnTo>
                  <a:pt x="79805" y="4449"/>
                </a:lnTo>
                <a:lnTo>
                  <a:pt x="71734" y="2049"/>
                </a:lnTo>
                <a:lnTo>
                  <a:pt x="62589" y="530"/>
                </a:lnTo>
                <a:lnTo>
                  <a:pt x="523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453085" y="2851068"/>
            <a:ext cx="55880" cy="154305"/>
          </a:xfrm>
          <a:custGeom>
            <a:avLst/>
            <a:gdLst/>
            <a:ahLst/>
            <a:cxnLst/>
            <a:rect l="l" t="t" r="r" b="b"/>
            <a:pathLst>
              <a:path w="55879" h="154305">
                <a:moveTo>
                  <a:pt x="37246" y="49529"/>
                </a:moveTo>
                <a:lnTo>
                  <a:pt x="16276" y="49529"/>
                </a:lnTo>
                <a:lnTo>
                  <a:pt x="16276" y="136245"/>
                </a:lnTo>
                <a:lnTo>
                  <a:pt x="18166" y="142859"/>
                </a:lnTo>
                <a:lnTo>
                  <a:pt x="21976" y="147675"/>
                </a:lnTo>
                <a:lnTo>
                  <a:pt x="24780" y="152369"/>
                </a:lnTo>
                <a:lnTo>
                  <a:pt x="31516" y="154289"/>
                </a:lnTo>
                <a:lnTo>
                  <a:pt x="48676" y="154289"/>
                </a:lnTo>
                <a:lnTo>
                  <a:pt x="51480" y="153375"/>
                </a:lnTo>
                <a:lnTo>
                  <a:pt x="53370" y="153375"/>
                </a:lnTo>
                <a:lnTo>
                  <a:pt x="55290" y="152369"/>
                </a:lnTo>
                <a:lnTo>
                  <a:pt x="55290" y="137129"/>
                </a:lnTo>
                <a:lnTo>
                  <a:pt x="44866" y="137129"/>
                </a:lnTo>
                <a:lnTo>
                  <a:pt x="42946" y="136245"/>
                </a:lnTo>
                <a:lnTo>
                  <a:pt x="41056" y="136245"/>
                </a:lnTo>
                <a:lnTo>
                  <a:pt x="38130" y="134325"/>
                </a:lnTo>
                <a:lnTo>
                  <a:pt x="37246" y="131429"/>
                </a:lnTo>
                <a:lnTo>
                  <a:pt x="37246" y="49529"/>
                </a:lnTo>
                <a:close/>
              </a:path>
              <a:path w="55879" h="154305">
                <a:moveTo>
                  <a:pt x="55290" y="33406"/>
                </a:moveTo>
                <a:lnTo>
                  <a:pt x="0" y="33406"/>
                </a:lnTo>
                <a:lnTo>
                  <a:pt x="0" y="49529"/>
                </a:lnTo>
                <a:lnTo>
                  <a:pt x="55290" y="49529"/>
                </a:lnTo>
                <a:lnTo>
                  <a:pt x="55290" y="33406"/>
                </a:lnTo>
                <a:close/>
              </a:path>
              <a:path w="55879" h="154305">
                <a:moveTo>
                  <a:pt x="37246" y="0"/>
                </a:moveTo>
                <a:lnTo>
                  <a:pt x="16276" y="0"/>
                </a:lnTo>
                <a:lnTo>
                  <a:pt x="16276" y="33406"/>
                </a:lnTo>
                <a:lnTo>
                  <a:pt x="37246" y="33406"/>
                </a:lnTo>
                <a:lnTo>
                  <a:pt x="372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522731" y="2881548"/>
            <a:ext cx="109220" cy="127000"/>
          </a:xfrm>
          <a:custGeom>
            <a:avLst/>
            <a:gdLst/>
            <a:ahLst/>
            <a:cxnLst/>
            <a:rect l="l" t="t" r="r" b="b"/>
            <a:pathLst>
              <a:path w="109220" h="127000">
                <a:moveTo>
                  <a:pt x="56174" y="0"/>
                </a:moveTo>
                <a:lnTo>
                  <a:pt x="16123" y="18166"/>
                </a:lnTo>
                <a:lnTo>
                  <a:pt x="0" y="64769"/>
                </a:lnTo>
                <a:lnTo>
                  <a:pt x="1053" y="78325"/>
                </a:lnTo>
                <a:lnTo>
                  <a:pt x="23949" y="117447"/>
                </a:lnTo>
                <a:lnTo>
                  <a:pt x="53370" y="126705"/>
                </a:lnTo>
                <a:lnTo>
                  <a:pt x="59100" y="126705"/>
                </a:lnTo>
                <a:lnTo>
                  <a:pt x="96194" y="108569"/>
                </a:lnTo>
                <a:lnTo>
                  <a:pt x="55290" y="108569"/>
                </a:lnTo>
                <a:lnTo>
                  <a:pt x="47243" y="108012"/>
                </a:lnTo>
                <a:lnTo>
                  <a:pt x="22400" y="77374"/>
                </a:lnTo>
                <a:lnTo>
                  <a:pt x="21854" y="68579"/>
                </a:lnTo>
                <a:lnTo>
                  <a:pt x="108661" y="68579"/>
                </a:lnTo>
                <a:lnTo>
                  <a:pt x="108645" y="60549"/>
                </a:lnTo>
                <a:lnTo>
                  <a:pt x="108535" y="53599"/>
                </a:lnTo>
                <a:lnTo>
                  <a:pt x="108522" y="53339"/>
                </a:lnTo>
                <a:lnTo>
                  <a:pt x="21854" y="53339"/>
                </a:lnTo>
                <a:lnTo>
                  <a:pt x="22979" y="45862"/>
                </a:lnTo>
                <a:lnTo>
                  <a:pt x="45750" y="18166"/>
                </a:lnTo>
                <a:lnTo>
                  <a:pt x="96965" y="18166"/>
                </a:lnTo>
                <a:lnTo>
                  <a:pt x="95310" y="15239"/>
                </a:lnTo>
                <a:lnTo>
                  <a:pt x="88574" y="10546"/>
                </a:lnTo>
                <a:lnTo>
                  <a:pt x="80954" y="6736"/>
                </a:lnTo>
                <a:lnTo>
                  <a:pt x="75081" y="3651"/>
                </a:lnTo>
                <a:lnTo>
                  <a:pt x="68941" y="1562"/>
                </a:lnTo>
                <a:lnTo>
                  <a:pt x="62614" y="375"/>
                </a:lnTo>
                <a:lnTo>
                  <a:pt x="56174" y="0"/>
                </a:lnTo>
                <a:close/>
              </a:path>
              <a:path w="109220" h="127000">
                <a:moveTo>
                  <a:pt x="107655" y="84825"/>
                </a:moveTo>
                <a:lnTo>
                  <a:pt x="87690" y="84825"/>
                </a:lnTo>
                <a:lnTo>
                  <a:pt x="85801" y="89519"/>
                </a:lnTo>
                <a:lnTo>
                  <a:pt x="83880" y="94335"/>
                </a:lnTo>
                <a:lnTo>
                  <a:pt x="75247" y="102989"/>
                </a:lnTo>
                <a:lnTo>
                  <a:pt x="69441" y="106215"/>
                </a:lnTo>
                <a:lnTo>
                  <a:pt x="62754" y="108012"/>
                </a:lnTo>
                <a:lnTo>
                  <a:pt x="55290" y="108569"/>
                </a:lnTo>
                <a:lnTo>
                  <a:pt x="96194" y="108569"/>
                </a:lnTo>
                <a:lnTo>
                  <a:pt x="99120" y="104759"/>
                </a:lnTo>
                <a:lnTo>
                  <a:pt x="101925" y="99029"/>
                </a:lnTo>
                <a:lnTo>
                  <a:pt x="104851" y="94335"/>
                </a:lnTo>
                <a:lnTo>
                  <a:pt x="106771" y="88635"/>
                </a:lnTo>
                <a:lnTo>
                  <a:pt x="107655" y="84825"/>
                </a:lnTo>
                <a:close/>
              </a:path>
              <a:path w="109220" h="127000">
                <a:moveTo>
                  <a:pt x="96965" y="18166"/>
                </a:moveTo>
                <a:lnTo>
                  <a:pt x="55290" y="18166"/>
                </a:lnTo>
                <a:lnTo>
                  <a:pt x="64414" y="19048"/>
                </a:lnTo>
                <a:lnTo>
                  <a:pt x="71928" y="21701"/>
                </a:lnTo>
                <a:lnTo>
                  <a:pt x="88574" y="53339"/>
                </a:lnTo>
                <a:lnTo>
                  <a:pt x="108522" y="53339"/>
                </a:lnTo>
                <a:lnTo>
                  <a:pt x="99120" y="21976"/>
                </a:lnTo>
                <a:lnTo>
                  <a:pt x="96965" y="181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712348" y="2837749"/>
            <a:ext cx="924885" cy="212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6662897" y="2994025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003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6673900" y="2840989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509"/>
                </a:lnTo>
              </a:path>
            </a:pathLst>
          </a:custGeom>
          <a:ln w="220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6786950" y="2881548"/>
            <a:ext cx="160655" cy="121920"/>
          </a:xfrm>
          <a:custGeom>
            <a:avLst/>
            <a:gdLst/>
            <a:ahLst/>
            <a:cxnLst/>
            <a:rect l="l" t="t" r="r" b="b"/>
            <a:pathLst>
              <a:path w="160654" h="121919">
                <a:moveTo>
                  <a:pt x="19080" y="2926"/>
                </a:moveTo>
                <a:lnTo>
                  <a:pt x="0" y="2926"/>
                </a:lnTo>
                <a:lnTo>
                  <a:pt x="0" y="121889"/>
                </a:lnTo>
                <a:lnTo>
                  <a:pt x="19964" y="121889"/>
                </a:lnTo>
                <a:lnTo>
                  <a:pt x="19964" y="59039"/>
                </a:lnTo>
                <a:lnTo>
                  <a:pt x="20510" y="48499"/>
                </a:lnTo>
                <a:lnTo>
                  <a:pt x="37400" y="20055"/>
                </a:lnTo>
                <a:lnTo>
                  <a:pt x="19080" y="20055"/>
                </a:lnTo>
                <a:lnTo>
                  <a:pt x="19080" y="2926"/>
                </a:lnTo>
                <a:close/>
              </a:path>
              <a:path w="160654" h="121919">
                <a:moveTo>
                  <a:pt x="86157" y="18166"/>
                </a:moveTo>
                <a:lnTo>
                  <a:pt x="58094" y="18166"/>
                </a:lnTo>
                <a:lnTo>
                  <a:pt x="63825" y="20970"/>
                </a:lnTo>
                <a:lnTo>
                  <a:pt x="66720" y="26669"/>
                </a:lnTo>
                <a:lnTo>
                  <a:pt x="68640" y="30479"/>
                </a:lnTo>
                <a:lnTo>
                  <a:pt x="69524" y="36179"/>
                </a:lnTo>
                <a:lnTo>
                  <a:pt x="69524" y="121889"/>
                </a:lnTo>
                <a:lnTo>
                  <a:pt x="89611" y="121889"/>
                </a:lnTo>
                <a:lnTo>
                  <a:pt x="89611" y="52425"/>
                </a:lnTo>
                <a:lnTo>
                  <a:pt x="90134" y="43832"/>
                </a:lnTo>
                <a:lnTo>
                  <a:pt x="108458" y="19049"/>
                </a:lnTo>
                <a:lnTo>
                  <a:pt x="86685" y="19049"/>
                </a:lnTo>
                <a:lnTo>
                  <a:pt x="86157" y="18166"/>
                </a:lnTo>
                <a:close/>
              </a:path>
              <a:path w="160654" h="121919">
                <a:moveTo>
                  <a:pt x="155295" y="18166"/>
                </a:moveTo>
                <a:lnTo>
                  <a:pt x="124815" y="18166"/>
                </a:lnTo>
                <a:lnTo>
                  <a:pt x="129631" y="20055"/>
                </a:lnTo>
                <a:lnTo>
                  <a:pt x="133441" y="22859"/>
                </a:lnTo>
                <a:lnTo>
                  <a:pt x="137281" y="25786"/>
                </a:lnTo>
                <a:lnTo>
                  <a:pt x="139171" y="31485"/>
                </a:lnTo>
                <a:lnTo>
                  <a:pt x="139171" y="121889"/>
                </a:lnTo>
                <a:lnTo>
                  <a:pt x="160141" y="121889"/>
                </a:lnTo>
                <a:lnTo>
                  <a:pt x="160141" y="32369"/>
                </a:lnTo>
                <a:lnTo>
                  <a:pt x="158252" y="23865"/>
                </a:lnTo>
                <a:lnTo>
                  <a:pt x="155295" y="18166"/>
                </a:lnTo>
                <a:close/>
              </a:path>
              <a:path w="160654" h="121919">
                <a:moveTo>
                  <a:pt x="64830" y="0"/>
                </a:moveTo>
                <a:lnTo>
                  <a:pt x="46664" y="0"/>
                </a:lnTo>
                <a:lnTo>
                  <a:pt x="39014" y="2926"/>
                </a:lnTo>
                <a:lnTo>
                  <a:pt x="32400" y="6736"/>
                </a:lnTo>
                <a:lnTo>
                  <a:pt x="28590" y="9540"/>
                </a:lnTo>
                <a:lnTo>
                  <a:pt x="23774" y="14356"/>
                </a:lnTo>
                <a:lnTo>
                  <a:pt x="19080" y="20055"/>
                </a:lnTo>
                <a:lnTo>
                  <a:pt x="37400" y="20055"/>
                </a:lnTo>
                <a:lnTo>
                  <a:pt x="41940" y="18166"/>
                </a:lnTo>
                <a:lnTo>
                  <a:pt x="86157" y="18166"/>
                </a:lnTo>
                <a:lnTo>
                  <a:pt x="83880" y="14356"/>
                </a:lnTo>
                <a:lnTo>
                  <a:pt x="80954" y="9540"/>
                </a:lnTo>
                <a:lnTo>
                  <a:pt x="78181" y="7619"/>
                </a:lnTo>
                <a:lnTo>
                  <a:pt x="72450" y="2926"/>
                </a:lnTo>
                <a:lnTo>
                  <a:pt x="64830" y="0"/>
                </a:lnTo>
                <a:close/>
              </a:path>
              <a:path w="160654" h="121919">
                <a:moveTo>
                  <a:pt x="122895" y="0"/>
                </a:moveTo>
                <a:lnTo>
                  <a:pt x="115275" y="0"/>
                </a:lnTo>
                <a:lnTo>
                  <a:pt x="108661" y="1920"/>
                </a:lnTo>
                <a:lnTo>
                  <a:pt x="101925" y="4815"/>
                </a:lnTo>
                <a:lnTo>
                  <a:pt x="96225" y="7619"/>
                </a:lnTo>
                <a:lnTo>
                  <a:pt x="91500" y="12435"/>
                </a:lnTo>
                <a:lnTo>
                  <a:pt x="86685" y="19049"/>
                </a:lnTo>
                <a:lnTo>
                  <a:pt x="108458" y="19049"/>
                </a:lnTo>
                <a:lnTo>
                  <a:pt x="110581" y="18166"/>
                </a:lnTo>
                <a:lnTo>
                  <a:pt x="155295" y="18166"/>
                </a:lnTo>
                <a:lnTo>
                  <a:pt x="149975" y="10081"/>
                </a:lnTo>
                <a:lnTo>
                  <a:pt x="142684" y="4419"/>
                </a:lnTo>
                <a:lnTo>
                  <a:pt x="133598" y="1089"/>
                </a:lnTo>
                <a:lnTo>
                  <a:pt x="1228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6968946" y="2880664"/>
            <a:ext cx="111760" cy="127635"/>
          </a:xfrm>
          <a:custGeom>
            <a:avLst/>
            <a:gdLst/>
            <a:ahLst/>
            <a:cxnLst/>
            <a:rect l="l" t="t" r="r" b="b"/>
            <a:pathLst>
              <a:path w="111759" h="127635">
                <a:moveTo>
                  <a:pt x="56327" y="0"/>
                </a:moveTo>
                <a:lnTo>
                  <a:pt x="15270" y="18044"/>
                </a:lnTo>
                <a:lnTo>
                  <a:pt x="0" y="65653"/>
                </a:lnTo>
                <a:lnTo>
                  <a:pt x="905" y="79195"/>
                </a:lnTo>
                <a:lnTo>
                  <a:pt x="22209" y="117958"/>
                </a:lnTo>
                <a:lnTo>
                  <a:pt x="53400" y="127589"/>
                </a:lnTo>
                <a:lnTo>
                  <a:pt x="67373" y="126348"/>
                </a:lnTo>
                <a:lnTo>
                  <a:pt x="79270" y="122693"/>
                </a:lnTo>
                <a:lnTo>
                  <a:pt x="89191" y="116723"/>
                </a:lnTo>
                <a:lnTo>
                  <a:pt x="95344" y="110459"/>
                </a:lnTo>
                <a:lnTo>
                  <a:pt x="55290" y="110459"/>
                </a:lnTo>
                <a:lnTo>
                  <a:pt x="47118" y="109574"/>
                </a:lnTo>
                <a:lnTo>
                  <a:pt x="21516" y="74602"/>
                </a:lnTo>
                <a:lnTo>
                  <a:pt x="20970" y="65653"/>
                </a:lnTo>
                <a:lnTo>
                  <a:pt x="21516" y="56016"/>
                </a:lnTo>
                <a:lnTo>
                  <a:pt x="40062" y="21640"/>
                </a:lnTo>
                <a:lnTo>
                  <a:pt x="56327" y="18044"/>
                </a:lnTo>
                <a:lnTo>
                  <a:pt x="96977" y="18044"/>
                </a:lnTo>
                <a:lnTo>
                  <a:pt x="95341" y="16123"/>
                </a:lnTo>
                <a:lnTo>
                  <a:pt x="86990" y="9206"/>
                </a:lnTo>
                <a:lnTo>
                  <a:pt x="77640" y="4152"/>
                </a:lnTo>
                <a:lnTo>
                  <a:pt x="67386" y="1053"/>
                </a:lnTo>
                <a:lnTo>
                  <a:pt x="56327" y="0"/>
                </a:lnTo>
                <a:close/>
              </a:path>
              <a:path w="111759" h="127635">
                <a:moveTo>
                  <a:pt x="96977" y="18044"/>
                </a:moveTo>
                <a:lnTo>
                  <a:pt x="56327" y="18044"/>
                </a:lnTo>
                <a:lnTo>
                  <a:pt x="65607" y="19099"/>
                </a:lnTo>
                <a:lnTo>
                  <a:pt x="73468" y="22212"/>
                </a:lnTo>
                <a:lnTo>
                  <a:pt x="90617" y="61843"/>
                </a:lnTo>
                <a:lnTo>
                  <a:pt x="90090" y="70397"/>
                </a:lnTo>
                <a:lnTo>
                  <a:pt x="72344" y="106405"/>
                </a:lnTo>
                <a:lnTo>
                  <a:pt x="55290" y="110459"/>
                </a:lnTo>
                <a:lnTo>
                  <a:pt x="95344" y="110459"/>
                </a:lnTo>
                <a:lnTo>
                  <a:pt x="110711" y="74656"/>
                </a:lnTo>
                <a:lnTo>
                  <a:pt x="111617" y="60929"/>
                </a:lnTo>
                <a:lnTo>
                  <a:pt x="110557" y="46809"/>
                </a:lnTo>
                <a:lnTo>
                  <a:pt x="107434" y="34583"/>
                </a:lnTo>
                <a:lnTo>
                  <a:pt x="102333" y="24329"/>
                </a:lnTo>
                <a:lnTo>
                  <a:pt x="96977" y="180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114413" y="2840675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4">
                <a:moveTo>
                  <a:pt x="0" y="0"/>
                </a:moveTo>
                <a:lnTo>
                  <a:pt x="0" y="162763"/>
                </a:lnTo>
              </a:path>
            </a:pathLst>
          </a:custGeom>
          <a:ln w="199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147285" y="2865866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946" y="0"/>
                </a:lnTo>
              </a:path>
            </a:pathLst>
          </a:custGeom>
          <a:ln w="161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215895" y="2791023"/>
            <a:ext cx="46990" cy="124460"/>
          </a:xfrm>
          <a:custGeom>
            <a:avLst/>
            <a:gdLst/>
            <a:ahLst/>
            <a:cxnLst/>
            <a:rect l="l" t="t" r="r" b="b"/>
            <a:pathLst>
              <a:path w="46990" h="124460">
                <a:moveTo>
                  <a:pt x="46786" y="0"/>
                </a:moveTo>
                <a:lnTo>
                  <a:pt x="34320" y="0"/>
                </a:lnTo>
                <a:lnTo>
                  <a:pt x="31546" y="9509"/>
                </a:lnTo>
                <a:lnTo>
                  <a:pt x="28590" y="16245"/>
                </a:lnTo>
                <a:lnTo>
                  <a:pt x="23896" y="18166"/>
                </a:lnTo>
                <a:lnTo>
                  <a:pt x="19080" y="21092"/>
                </a:lnTo>
                <a:lnTo>
                  <a:pt x="11460" y="22981"/>
                </a:lnTo>
                <a:lnTo>
                  <a:pt x="0" y="23865"/>
                </a:lnTo>
                <a:lnTo>
                  <a:pt x="0" y="36332"/>
                </a:lnTo>
                <a:lnTo>
                  <a:pt x="29626" y="36332"/>
                </a:lnTo>
                <a:lnTo>
                  <a:pt x="29626" y="123931"/>
                </a:lnTo>
                <a:lnTo>
                  <a:pt x="46786" y="123931"/>
                </a:lnTo>
                <a:lnTo>
                  <a:pt x="467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303617" y="2881548"/>
            <a:ext cx="99695" cy="127000"/>
          </a:xfrm>
          <a:custGeom>
            <a:avLst/>
            <a:gdLst/>
            <a:ahLst/>
            <a:cxnLst/>
            <a:rect l="l" t="t" r="r" b="b"/>
            <a:pathLst>
              <a:path w="99695" h="127000">
                <a:moveTo>
                  <a:pt x="20055" y="84825"/>
                </a:moveTo>
                <a:lnTo>
                  <a:pt x="0" y="84825"/>
                </a:lnTo>
                <a:lnTo>
                  <a:pt x="1295" y="93176"/>
                </a:lnTo>
                <a:lnTo>
                  <a:pt x="27420" y="123722"/>
                </a:lnTo>
                <a:lnTo>
                  <a:pt x="49560" y="126705"/>
                </a:lnTo>
                <a:lnTo>
                  <a:pt x="61402" y="125990"/>
                </a:lnTo>
                <a:lnTo>
                  <a:pt x="71372" y="123847"/>
                </a:lnTo>
                <a:lnTo>
                  <a:pt x="79748" y="120275"/>
                </a:lnTo>
                <a:lnTo>
                  <a:pt x="86807" y="115275"/>
                </a:lnTo>
                <a:lnTo>
                  <a:pt x="91643" y="109575"/>
                </a:lnTo>
                <a:lnTo>
                  <a:pt x="50566" y="109575"/>
                </a:lnTo>
                <a:lnTo>
                  <a:pt x="41954" y="109015"/>
                </a:lnTo>
                <a:lnTo>
                  <a:pt x="20055" y="91409"/>
                </a:lnTo>
                <a:lnTo>
                  <a:pt x="20055" y="84825"/>
                </a:lnTo>
                <a:close/>
              </a:path>
              <a:path w="99695" h="127000">
                <a:moveTo>
                  <a:pt x="48646" y="0"/>
                </a:moveTo>
                <a:lnTo>
                  <a:pt x="10663" y="16034"/>
                </a:lnTo>
                <a:lnTo>
                  <a:pt x="3809" y="38099"/>
                </a:lnTo>
                <a:lnTo>
                  <a:pt x="3809" y="47609"/>
                </a:lnTo>
                <a:lnTo>
                  <a:pt x="39136" y="68579"/>
                </a:lnTo>
                <a:lnTo>
                  <a:pt x="63916" y="74279"/>
                </a:lnTo>
                <a:lnTo>
                  <a:pt x="69646" y="76199"/>
                </a:lnTo>
                <a:lnTo>
                  <a:pt x="72420" y="78089"/>
                </a:lnTo>
                <a:lnTo>
                  <a:pt x="76230" y="81015"/>
                </a:lnTo>
                <a:lnTo>
                  <a:pt x="79156" y="84825"/>
                </a:lnTo>
                <a:lnTo>
                  <a:pt x="79156" y="96255"/>
                </a:lnTo>
                <a:lnTo>
                  <a:pt x="76230" y="101955"/>
                </a:lnTo>
                <a:lnTo>
                  <a:pt x="70530" y="104759"/>
                </a:lnTo>
                <a:lnTo>
                  <a:pt x="64800" y="107655"/>
                </a:lnTo>
                <a:lnTo>
                  <a:pt x="58186" y="109575"/>
                </a:lnTo>
                <a:lnTo>
                  <a:pt x="91643" y="109575"/>
                </a:lnTo>
                <a:lnTo>
                  <a:pt x="91945" y="109219"/>
                </a:lnTo>
                <a:lnTo>
                  <a:pt x="95821" y="102534"/>
                </a:lnTo>
                <a:lnTo>
                  <a:pt x="98268" y="95301"/>
                </a:lnTo>
                <a:lnTo>
                  <a:pt x="99120" y="87599"/>
                </a:lnTo>
                <a:lnTo>
                  <a:pt x="98268" y="79744"/>
                </a:lnTo>
                <a:lnTo>
                  <a:pt x="67981" y="56054"/>
                </a:lnTo>
                <a:lnTo>
                  <a:pt x="44836" y="50535"/>
                </a:lnTo>
                <a:lnTo>
                  <a:pt x="39136" y="48615"/>
                </a:lnTo>
                <a:lnTo>
                  <a:pt x="34289" y="46725"/>
                </a:lnTo>
                <a:lnTo>
                  <a:pt x="31516" y="44836"/>
                </a:lnTo>
                <a:lnTo>
                  <a:pt x="26669" y="41909"/>
                </a:lnTo>
                <a:lnTo>
                  <a:pt x="23896" y="38099"/>
                </a:lnTo>
                <a:lnTo>
                  <a:pt x="23896" y="27675"/>
                </a:lnTo>
                <a:lnTo>
                  <a:pt x="25786" y="23865"/>
                </a:lnTo>
                <a:lnTo>
                  <a:pt x="29596" y="20970"/>
                </a:lnTo>
                <a:lnTo>
                  <a:pt x="33406" y="18166"/>
                </a:lnTo>
                <a:lnTo>
                  <a:pt x="39136" y="17160"/>
                </a:lnTo>
                <a:lnTo>
                  <a:pt x="89042" y="17160"/>
                </a:lnTo>
                <a:lnTo>
                  <a:pt x="87660" y="15239"/>
                </a:lnTo>
                <a:lnTo>
                  <a:pt x="80518" y="8461"/>
                </a:lnTo>
                <a:lnTo>
                  <a:pt x="71742" y="3710"/>
                </a:lnTo>
                <a:lnTo>
                  <a:pt x="61171" y="915"/>
                </a:lnTo>
                <a:lnTo>
                  <a:pt x="48646" y="0"/>
                </a:lnTo>
                <a:close/>
              </a:path>
              <a:path w="99695" h="127000">
                <a:moveTo>
                  <a:pt x="89042" y="17160"/>
                </a:moveTo>
                <a:lnTo>
                  <a:pt x="46756" y="17160"/>
                </a:lnTo>
                <a:lnTo>
                  <a:pt x="54773" y="17686"/>
                </a:lnTo>
                <a:lnTo>
                  <a:pt x="61626" y="19198"/>
                </a:lnTo>
                <a:lnTo>
                  <a:pt x="76230" y="37216"/>
                </a:lnTo>
                <a:lnTo>
                  <a:pt x="94427" y="37216"/>
                </a:lnTo>
                <a:lnTo>
                  <a:pt x="95310" y="29596"/>
                </a:lnTo>
                <a:lnTo>
                  <a:pt x="92506" y="21976"/>
                </a:lnTo>
                <a:lnTo>
                  <a:pt x="89042" y="17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418130" y="2865866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3830" y="0"/>
                </a:lnTo>
              </a:path>
            </a:pathLst>
          </a:custGeom>
          <a:ln w="161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487625" y="2791023"/>
            <a:ext cx="46355" cy="124460"/>
          </a:xfrm>
          <a:custGeom>
            <a:avLst/>
            <a:gdLst/>
            <a:ahLst/>
            <a:cxnLst/>
            <a:rect l="l" t="t" r="r" b="b"/>
            <a:pathLst>
              <a:path w="46354" h="124460">
                <a:moveTo>
                  <a:pt x="45780" y="0"/>
                </a:moveTo>
                <a:lnTo>
                  <a:pt x="33436" y="0"/>
                </a:lnTo>
                <a:lnTo>
                  <a:pt x="31516" y="9509"/>
                </a:lnTo>
                <a:lnTo>
                  <a:pt x="28620" y="16245"/>
                </a:lnTo>
                <a:lnTo>
                  <a:pt x="23896" y="18166"/>
                </a:lnTo>
                <a:lnTo>
                  <a:pt x="19080" y="21092"/>
                </a:lnTo>
                <a:lnTo>
                  <a:pt x="11460" y="22981"/>
                </a:lnTo>
                <a:lnTo>
                  <a:pt x="0" y="23865"/>
                </a:lnTo>
                <a:lnTo>
                  <a:pt x="0" y="36332"/>
                </a:lnTo>
                <a:lnTo>
                  <a:pt x="29626" y="36332"/>
                </a:lnTo>
                <a:lnTo>
                  <a:pt x="29626" y="123931"/>
                </a:lnTo>
                <a:lnTo>
                  <a:pt x="45780" y="123931"/>
                </a:lnTo>
                <a:lnTo>
                  <a:pt x="457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577236" y="2837749"/>
            <a:ext cx="52705" cy="212725"/>
          </a:xfrm>
          <a:custGeom>
            <a:avLst/>
            <a:gdLst/>
            <a:ahLst/>
            <a:cxnLst/>
            <a:rect l="l" t="t" r="r" b="b"/>
            <a:pathLst>
              <a:path w="52704" h="212725">
                <a:moveTo>
                  <a:pt x="13350" y="0"/>
                </a:moveTo>
                <a:lnTo>
                  <a:pt x="0" y="0"/>
                </a:lnTo>
                <a:lnTo>
                  <a:pt x="7347" y="14292"/>
                </a:lnTo>
                <a:lnTo>
                  <a:pt x="13514" y="27039"/>
                </a:lnTo>
                <a:lnTo>
                  <a:pt x="27455" y="69463"/>
                </a:lnTo>
                <a:lnTo>
                  <a:pt x="30510" y="105765"/>
                </a:lnTo>
                <a:lnTo>
                  <a:pt x="30265" y="118433"/>
                </a:lnTo>
                <a:lnTo>
                  <a:pt x="22890" y="161879"/>
                </a:lnTo>
                <a:lnTo>
                  <a:pt x="6898" y="199393"/>
                </a:lnTo>
                <a:lnTo>
                  <a:pt x="0" y="212415"/>
                </a:lnTo>
                <a:lnTo>
                  <a:pt x="14356" y="212415"/>
                </a:lnTo>
                <a:lnTo>
                  <a:pt x="34047" y="179125"/>
                </a:lnTo>
                <a:lnTo>
                  <a:pt x="48562" y="141924"/>
                </a:lnTo>
                <a:lnTo>
                  <a:pt x="52486" y="104759"/>
                </a:lnTo>
                <a:lnTo>
                  <a:pt x="52299" y="98345"/>
                </a:lnTo>
                <a:lnTo>
                  <a:pt x="51743" y="91916"/>
                </a:lnTo>
                <a:lnTo>
                  <a:pt x="50827" y="85493"/>
                </a:lnTo>
                <a:lnTo>
                  <a:pt x="49560" y="79095"/>
                </a:lnTo>
                <a:lnTo>
                  <a:pt x="48532" y="72100"/>
                </a:lnTo>
                <a:lnTo>
                  <a:pt x="46847" y="65269"/>
                </a:lnTo>
                <a:lnTo>
                  <a:pt x="44614" y="58431"/>
                </a:lnTo>
                <a:lnTo>
                  <a:pt x="41940" y="51419"/>
                </a:lnTo>
                <a:lnTo>
                  <a:pt x="39136" y="43799"/>
                </a:lnTo>
                <a:lnTo>
                  <a:pt x="36240" y="38099"/>
                </a:lnTo>
                <a:lnTo>
                  <a:pt x="34320" y="33406"/>
                </a:lnTo>
                <a:lnTo>
                  <a:pt x="31468" y="29133"/>
                </a:lnTo>
                <a:lnTo>
                  <a:pt x="27070" y="22086"/>
                </a:lnTo>
                <a:lnTo>
                  <a:pt x="21054" y="12347"/>
                </a:lnTo>
                <a:lnTo>
                  <a:pt x="13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607496" y="5738179"/>
            <a:ext cx="113664" cy="160020"/>
          </a:xfrm>
          <a:custGeom>
            <a:avLst/>
            <a:gdLst/>
            <a:ahLst/>
            <a:cxnLst/>
            <a:rect l="l" t="t" r="r" b="b"/>
            <a:pathLst>
              <a:path w="113664" h="160020">
                <a:moveTo>
                  <a:pt x="89611" y="120969"/>
                </a:moveTo>
                <a:lnTo>
                  <a:pt x="69646" y="120969"/>
                </a:lnTo>
                <a:lnTo>
                  <a:pt x="69646" y="160019"/>
                </a:lnTo>
                <a:lnTo>
                  <a:pt x="89611" y="160019"/>
                </a:lnTo>
                <a:lnTo>
                  <a:pt x="89611" y="120969"/>
                </a:lnTo>
                <a:close/>
              </a:path>
              <a:path w="113664" h="160020">
                <a:moveTo>
                  <a:pt x="89611" y="0"/>
                </a:moveTo>
                <a:lnTo>
                  <a:pt x="73456" y="0"/>
                </a:lnTo>
                <a:lnTo>
                  <a:pt x="0" y="100964"/>
                </a:lnTo>
                <a:lnTo>
                  <a:pt x="0" y="120969"/>
                </a:lnTo>
                <a:lnTo>
                  <a:pt x="113507" y="120969"/>
                </a:lnTo>
                <a:lnTo>
                  <a:pt x="113507" y="102869"/>
                </a:lnTo>
                <a:lnTo>
                  <a:pt x="19049" y="102869"/>
                </a:lnTo>
                <a:lnTo>
                  <a:pt x="69646" y="31434"/>
                </a:lnTo>
                <a:lnTo>
                  <a:pt x="89611" y="31434"/>
                </a:lnTo>
                <a:lnTo>
                  <a:pt x="89611" y="0"/>
                </a:lnTo>
                <a:close/>
              </a:path>
              <a:path w="113664" h="160020">
                <a:moveTo>
                  <a:pt x="89611" y="31434"/>
                </a:moveTo>
                <a:lnTo>
                  <a:pt x="69646" y="31434"/>
                </a:lnTo>
                <a:lnTo>
                  <a:pt x="69646" y="102869"/>
                </a:lnTo>
                <a:lnTo>
                  <a:pt x="89611" y="102869"/>
                </a:lnTo>
                <a:lnTo>
                  <a:pt x="89611" y="314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747674" y="5885817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896" y="0"/>
                </a:lnTo>
              </a:path>
            </a:pathLst>
          </a:custGeom>
          <a:ln w="24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800191" y="5741039"/>
            <a:ext cx="109855" cy="161290"/>
          </a:xfrm>
          <a:custGeom>
            <a:avLst/>
            <a:gdLst/>
            <a:ahLst/>
            <a:cxnLst/>
            <a:rect l="l" t="t" r="r" b="b"/>
            <a:pathLst>
              <a:path w="109854" h="161289">
                <a:moveTo>
                  <a:pt x="20939" y="116204"/>
                </a:moveTo>
                <a:lnTo>
                  <a:pt x="0" y="116204"/>
                </a:lnTo>
                <a:lnTo>
                  <a:pt x="1550" y="126905"/>
                </a:lnTo>
                <a:lnTo>
                  <a:pt x="32609" y="158113"/>
                </a:lnTo>
                <a:lnTo>
                  <a:pt x="50444" y="160970"/>
                </a:lnTo>
                <a:lnTo>
                  <a:pt x="64960" y="159899"/>
                </a:lnTo>
                <a:lnTo>
                  <a:pt x="77163" y="156684"/>
                </a:lnTo>
                <a:lnTo>
                  <a:pt x="87224" y="151326"/>
                </a:lnTo>
                <a:lnTo>
                  <a:pt x="95310" y="143825"/>
                </a:lnTo>
                <a:lnTo>
                  <a:pt x="95976" y="142874"/>
                </a:lnTo>
                <a:lnTo>
                  <a:pt x="46634" y="142874"/>
                </a:lnTo>
                <a:lnTo>
                  <a:pt x="40904" y="141920"/>
                </a:lnTo>
                <a:lnTo>
                  <a:pt x="36210" y="140015"/>
                </a:lnTo>
                <a:lnTo>
                  <a:pt x="30300" y="135894"/>
                </a:lnTo>
                <a:lnTo>
                  <a:pt x="25671" y="130611"/>
                </a:lnTo>
                <a:lnTo>
                  <a:pt x="22494" y="124077"/>
                </a:lnTo>
                <a:lnTo>
                  <a:pt x="20939" y="116204"/>
                </a:lnTo>
                <a:close/>
              </a:path>
              <a:path w="109854" h="161289">
                <a:moveTo>
                  <a:pt x="97700" y="71435"/>
                </a:moveTo>
                <a:lnTo>
                  <a:pt x="53370" y="71435"/>
                </a:lnTo>
                <a:lnTo>
                  <a:pt x="60195" y="72120"/>
                </a:lnTo>
                <a:lnTo>
                  <a:pt x="66480" y="74055"/>
                </a:lnTo>
                <a:lnTo>
                  <a:pt x="87690" y="106679"/>
                </a:lnTo>
                <a:lnTo>
                  <a:pt x="87144" y="113496"/>
                </a:lnTo>
                <a:lnTo>
                  <a:pt x="61396" y="142160"/>
                </a:lnTo>
                <a:lnTo>
                  <a:pt x="53370" y="142874"/>
                </a:lnTo>
                <a:lnTo>
                  <a:pt x="95976" y="142874"/>
                </a:lnTo>
                <a:lnTo>
                  <a:pt x="101559" y="134896"/>
                </a:lnTo>
                <a:lnTo>
                  <a:pt x="106005" y="125252"/>
                </a:lnTo>
                <a:lnTo>
                  <a:pt x="108662" y="114893"/>
                </a:lnTo>
                <a:lnTo>
                  <a:pt x="109545" y="103820"/>
                </a:lnTo>
                <a:lnTo>
                  <a:pt x="108646" y="93478"/>
                </a:lnTo>
                <a:lnTo>
                  <a:pt x="105879" y="83938"/>
                </a:lnTo>
                <a:lnTo>
                  <a:pt x="101135" y="75290"/>
                </a:lnTo>
                <a:lnTo>
                  <a:pt x="97700" y="71435"/>
                </a:lnTo>
                <a:close/>
              </a:path>
              <a:path w="109854" h="161289">
                <a:moveTo>
                  <a:pt x="100004" y="0"/>
                </a:moveTo>
                <a:lnTo>
                  <a:pt x="18044" y="0"/>
                </a:lnTo>
                <a:lnTo>
                  <a:pt x="5699" y="85724"/>
                </a:lnTo>
                <a:lnTo>
                  <a:pt x="22859" y="86675"/>
                </a:lnTo>
                <a:lnTo>
                  <a:pt x="26669" y="81914"/>
                </a:lnTo>
                <a:lnTo>
                  <a:pt x="30479" y="78104"/>
                </a:lnTo>
                <a:lnTo>
                  <a:pt x="35204" y="76199"/>
                </a:lnTo>
                <a:lnTo>
                  <a:pt x="40020" y="73340"/>
                </a:lnTo>
                <a:lnTo>
                  <a:pt x="46634" y="71435"/>
                </a:lnTo>
                <a:lnTo>
                  <a:pt x="97700" y="71435"/>
                </a:lnTo>
                <a:lnTo>
                  <a:pt x="94305" y="67625"/>
                </a:lnTo>
                <a:lnTo>
                  <a:pt x="89296" y="63815"/>
                </a:lnTo>
                <a:lnTo>
                  <a:pt x="25664" y="63815"/>
                </a:lnTo>
                <a:lnTo>
                  <a:pt x="32400" y="20000"/>
                </a:lnTo>
                <a:lnTo>
                  <a:pt x="100004" y="20000"/>
                </a:lnTo>
                <a:lnTo>
                  <a:pt x="100004" y="0"/>
                </a:lnTo>
                <a:close/>
              </a:path>
              <a:path w="109854" h="161289">
                <a:moveTo>
                  <a:pt x="57180" y="53339"/>
                </a:moveTo>
                <a:lnTo>
                  <a:pt x="49560" y="53339"/>
                </a:lnTo>
                <a:lnTo>
                  <a:pt x="36210" y="57162"/>
                </a:lnTo>
                <a:lnTo>
                  <a:pt x="33284" y="59067"/>
                </a:lnTo>
                <a:lnTo>
                  <a:pt x="29474" y="60959"/>
                </a:lnTo>
                <a:lnTo>
                  <a:pt x="25664" y="63815"/>
                </a:lnTo>
                <a:lnTo>
                  <a:pt x="89296" y="63815"/>
                </a:lnTo>
                <a:lnTo>
                  <a:pt x="86095" y="61380"/>
                </a:lnTo>
                <a:lnTo>
                  <a:pt x="77160" y="56915"/>
                </a:lnTo>
                <a:lnTo>
                  <a:pt x="67516" y="54234"/>
                </a:lnTo>
                <a:lnTo>
                  <a:pt x="57180" y="533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926896" y="5738179"/>
            <a:ext cx="107950" cy="163830"/>
          </a:xfrm>
          <a:custGeom>
            <a:avLst/>
            <a:gdLst/>
            <a:ahLst/>
            <a:cxnLst/>
            <a:rect l="l" t="t" r="r" b="b"/>
            <a:pathLst>
              <a:path w="107950" h="163829">
                <a:moveTo>
                  <a:pt x="22859" y="120969"/>
                </a:moveTo>
                <a:lnTo>
                  <a:pt x="1889" y="120969"/>
                </a:lnTo>
                <a:lnTo>
                  <a:pt x="2766" y="129883"/>
                </a:lnTo>
                <a:lnTo>
                  <a:pt x="29432" y="160853"/>
                </a:lnTo>
                <a:lnTo>
                  <a:pt x="49560" y="163829"/>
                </a:lnTo>
                <a:lnTo>
                  <a:pt x="60866" y="162798"/>
                </a:lnTo>
                <a:lnTo>
                  <a:pt x="70910" y="159702"/>
                </a:lnTo>
                <a:lnTo>
                  <a:pt x="79724" y="154543"/>
                </a:lnTo>
                <a:lnTo>
                  <a:pt x="87006" y="147639"/>
                </a:lnTo>
                <a:lnTo>
                  <a:pt x="43860" y="147639"/>
                </a:lnTo>
                <a:lnTo>
                  <a:pt x="39136" y="146684"/>
                </a:lnTo>
                <a:lnTo>
                  <a:pt x="35326" y="143829"/>
                </a:lnTo>
                <a:lnTo>
                  <a:pt x="30163" y="140257"/>
                </a:lnTo>
                <a:lnTo>
                  <a:pt x="26235" y="135254"/>
                </a:lnTo>
                <a:lnTo>
                  <a:pt x="23736" y="128827"/>
                </a:lnTo>
                <a:lnTo>
                  <a:pt x="22859" y="120969"/>
                </a:lnTo>
                <a:close/>
              </a:path>
              <a:path w="107950" h="163829">
                <a:moveTo>
                  <a:pt x="107309" y="86679"/>
                </a:moveTo>
                <a:lnTo>
                  <a:pt x="87690" y="86679"/>
                </a:lnTo>
                <a:lnTo>
                  <a:pt x="85226" y="103645"/>
                </a:lnTo>
                <a:lnTo>
                  <a:pt x="82014" y="117396"/>
                </a:lnTo>
                <a:lnTo>
                  <a:pt x="56371" y="146775"/>
                </a:lnTo>
                <a:lnTo>
                  <a:pt x="49560" y="147639"/>
                </a:lnTo>
                <a:lnTo>
                  <a:pt x="87006" y="147639"/>
                </a:lnTo>
                <a:lnTo>
                  <a:pt x="105597" y="102276"/>
                </a:lnTo>
                <a:lnTo>
                  <a:pt x="107230" y="88776"/>
                </a:lnTo>
                <a:lnTo>
                  <a:pt x="107309" y="86679"/>
                </a:lnTo>
                <a:close/>
              </a:path>
              <a:path w="107950" h="163829">
                <a:moveTo>
                  <a:pt x="52486" y="0"/>
                </a:moveTo>
                <a:lnTo>
                  <a:pt x="13350" y="16194"/>
                </a:lnTo>
                <a:lnTo>
                  <a:pt x="0" y="54294"/>
                </a:lnTo>
                <a:lnTo>
                  <a:pt x="885" y="65188"/>
                </a:lnTo>
                <a:lnTo>
                  <a:pt x="21034" y="97691"/>
                </a:lnTo>
                <a:lnTo>
                  <a:pt x="50566" y="105729"/>
                </a:lnTo>
                <a:lnTo>
                  <a:pt x="58216" y="105729"/>
                </a:lnTo>
                <a:lnTo>
                  <a:pt x="86738" y="88584"/>
                </a:lnTo>
                <a:lnTo>
                  <a:pt x="52486" y="88584"/>
                </a:lnTo>
                <a:lnTo>
                  <a:pt x="44980" y="88033"/>
                </a:lnTo>
                <a:lnTo>
                  <a:pt x="20970" y="54294"/>
                </a:lnTo>
                <a:lnTo>
                  <a:pt x="21516" y="46792"/>
                </a:lnTo>
                <a:lnTo>
                  <a:pt x="53370" y="18099"/>
                </a:lnTo>
                <a:lnTo>
                  <a:pt x="92794" y="18099"/>
                </a:lnTo>
                <a:lnTo>
                  <a:pt x="86675" y="11311"/>
                </a:lnTo>
                <a:lnTo>
                  <a:pt x="77100" y="5026"/>
                </a:lnTo>
                <a:lnTo>
                  <a:pt x="65749" y="1256"/>
                </a:lnTo>
                <a:lnTo>
                  <a:pt x="52486" y="0"/>
                </a:lnTo>
                <a:close/>
              </a:path>
              <a:path w="107950" h="163829">
                <a:moveTo>
                  <a:pt x="92794" y="18099"/>
                </a:moveTo>
                <a:lnTo>
                  <a:pt x="62026" y="18099"/>
                </a:lnTo>
                <a:lnTo>
                  <a:pt x="69646" y="20954"/>
                </a:lnTo>
                <a:lnTo>
                  <a:pt x="75377" y="26669"/>
                </a:lnTo>
                <a:lnTo>
                  <a:pt x="79645" y="31640"/>
                </a:lnTo>
                <a:lnTo>
                  <a:pt x="82616" y="37861"/>
                </a:lnTo>
                <a:lnTo>
                  <a:pt x="84352" y="45154"/>
                </a:lnTo>
                <a:lnTo>
                  <a:pt x="84917" y="53339"/>
                </a:lnTo>
                <a:lnTo>
                  <a:pt x="84211" y="62478"/>
                </a:lnTo>
                <a:lnTo>
                  <a:pt x="61020" y="88584"/>
                </a:lnTo>
                <a:lnTo>
                  <a:pt x="86738" y="88584"/>
                </a:lnTo>
                <a:lnTo>
                  <a:pt x="87690" y="86679"/>
                </a:lnTo>
                <a:lnTo>
                  <a:pt x="107309" y="86679"/>
                </a:lnTo>
                <a:lnTo>
                  <a:pt x="107775" y="74251"/>
                </a:lnTo>
                <a:lnTo>
                  <a:pt x="101041" y="31434"/>
                </a:lnTo>
                <a:lnTo>
                  <a:pt x="94610" y="20113"/>
                </a:lnTo>
                <a:lnTo>
                  <a:pt x="92794" y="1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6046987" y="5779139"/>
            <a:ext cx="109855" cy="119380"/>
          </a:xfrm>
          <a:custGeom>
            <a:avLst/>
            <a:gdLst/>
            <a:ahLst/>
            <a:cxnLst/>
            <a:rect l="l" t="t" r="r" b="b"/>
            <a:pathLst>
              <a:path w="109854" h="119379">
                <a:moveTo>
                  <a:pt x="27736" y="0"/>
                </a:moveTo>
                <a:lnTo>
                  <a:pt x="1920" y="0"/>
                </a:lnTo>
                <a:lnTo>
                  <a:pt x="42092" y="57149"/>
                </a:lnTo>
                <a:lnTo>
                  <a:pt x="0" y="119060"/>
                </a:lnTo>
                <a:lnTo>
                  <a:pt x="25816" y="119060"/>
                </a:lnTo>
                <a:lnTo>
                  <a:pt x="54406" y="74294"/>
                </a:lnTo>
                <a:lnTo>
                  <a:pt x="79371" y="74294"/>
                </a:lnTo>
                <a:lnTo>
                  <a:pt x="67757" y="57149"/>
                </a:lnTo>
                <a:lnTo>
                  <a:pt x="78437" y="41909"/>
                </a:lnTo>
                <a:lnTo>
                  <a:pt x="55443" y="41909"/>
                </a:lnTo>
                <a:lnTo>
                  <a:pt x="27736" y="0"/>
                </a:lnTo>
                <a:close/>
              </a:path>
              <a:path w="109854" h="119379">
                <a:moveTo>
                  <a:pt x="79371" y="74294"/>
                </a:moveTo>
                <a:lnTo>
                  <a:pt x="54406" y="74294"/>
                </a:lnTo>
                <a:lnTo>
                  <a:pt x="84002" y="119060"/>
                </a:lnTo>
                <a:lnTo>
                  <a:pt x="109697" y="119060"/>
                </a:lnTo>
                <a:lnTo>
                  <a:pt x="79371" y="74294"/>
                </a:lnTo>
                <a:close/>
              </a:path>
              <a:path w="109854" h="119379">
                <a:moveTo>
                  <a:pt x="107807" y="0"/>
                </a:moveTo>
                <a:lnTo>
                  <a:pt x="82997" y="0"/>
                </a:lnTo>
                <a:lnTo>
                  <a:pt x="55443" y="41909"/>
                </a:lnTo>
                <a:lnTo>
                  <a:pt x="78437" y="41909"/>
                </a:lnTo>
                <a:lnTo>
                  <a:pt x="1078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182502" y="5739134"/>
            <a:ext cx="58419" cy="159385"/>
          </a:xfrm>
          <a:custGeom>
            <a:avLst/>
            <a:gdLst/>
            <a:ahLst/>
            <a:cxnLst/>
            <a:rect l="l" t="t" r="r" b="b"/>
            <a:pathLst>
              <a:path w="58420" h="159385">
                <a:moveTo>
                  <a:pt x="58064" y="0"/>
                </a:moveTo>
                <a:lnTo>
                  <a:pt x="42824" y="0"/>
                </a:lnTo>
                <a:lnTo>
                  <a:pt x="40361" y="8407"/>
                </a:lnTo>
                <a:lnTo>
                  <a:pt x="37246" y="15119"/>
                </a:lnTo>
                <a:lnTo>
                  <a:pt x="0" y="30479"/>
                </a:lnTo>
                <a:lnTo>
                  <a:pt x="0" y="45719"/>
                </a:lnTo>
                <a:lnTo>
                  <a:pt x="37094" y="45719"/>
                </a:lnTo>
                <a:lnTo>
                  <a:pt x="37094" y="159065"/>
                </a:lnTo>
                <a:lnTo>
                  <a:pt x="58064" y="159065"/>
                </a:lnTo>
                <a:lnTo>
                  <a:pt x="580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6295857" y="5738179"/>
            <a:ext cx="109855" cy="163830"/>
          </a:xfrm>
          <a:custGeom>
            <a:avLst/>
            <a:gdLst/>
            <a:ahLst/>
            <a:cxnLst/>
            <a:rect l="l" t="t" r="r" b="b"/>
            <a:pathLst>
              <a:path w="109854" h="163829">
                <a:moveTo>
                  <a:pt x="54376" y="0"/>
                </a:moveTo>
                <a:lnTo>
                  <a:pt x="17786" y="16228"/>
                </a:lnTo>
                <a:lnTo>
                  <a:pt x="1562" y="57745"/>
                </a:lnTo>
                <a:lnTo>
                  <a:pt x="0" y="82869"/>
                </a:lnTo>
                <a:lnTo>
                  <a:pt x="457" y="96485"/>
                </a:lnTo>
                <a:lnTo>
                  <a:pt x="11429" y="139064"/>
                </a:lnTo>
                <a:lnTo>
                  <a:pt x="54376" y="163829"/>
                </a:lnTo>
                <a:lnTo>
                  <a:pt x="66285" y="162580"/>
                </a:lnTo>
                <a:lnTo>
                  <a:pt x="76815" y="158862"/>
                </a:lnTo>
                <a:lnTo>
                  <a:pt x="85969" y="152720"/>
                </a:lnTo>
                <a:lnTo>
                  <a:pt x="92349" y="145734"/>
                </a:lnTo>
                <a:lnTo>
                  <a:pt x="54376" y="145734"/>
                </a:lnTo>
                <a:lnTo>
                  <a:pt x="45109" y="144305"/>
                </a:lnTo>
                <a:lnTo>
                  <a:pt x="22391" y="105847"/>
                </a:lnTo>
                <a:lnTo>
                  <a:pt x="20970" y="83819"/>
                </a:lnTo>
                <a:lnTo>
                  <a:pt x="21516" y="68862"/>
                </a:lnTo>
                <a:lnTo>
                  <a:pt x="34429" y="27743"/>
                </a:lnTo>
                <a:lnTo>
                  <a:pt x="55290" y="18099"/>
                </a:lnTo>
                <a:lnTo>
                  <a:pt x="93855" y="18099"/>
                </a:lnTo>
                <a:lnTo>
                  <a:pt x="92720" y="16455"/>
                </a:lnTo>
                <a:lnTo>
                  <a:pt x="84999" y="9254"/>
                </a:lnTo>
                <a:lnTo>
                  <a:pt x="76003" y="4111"/>
                </a:lnTo>
                <a:lnTo>
                  <a:pt x="65778" y="1027"/>
                </a:lnTo>
                <a:lnTo>
                  <a:pt x="54376" y="0"/>
                </a:lnTo>
                <a:close/>
              </a:path>
              <a:path w="109854" h="163829">
                <a:moveTo>
                  <a:pt x="93855" y="18099"/>
                </a:moveTo>
                <a:lnTo>
                  <a:pt x="55290" y="18099"/>
                </a:lnTo>
                <a:lnTo>
                  <a:pt x="64030" y="19185"/>
                </a:lnTo>
                <a:lnTo>
                  <a:pt x="71418" y="22504"/>
                </a:lnTo>
                <a:lnTo>
                  <a:pt x="87317" y="67940"/>
                </a:lnTo>
                <a:lnTo>
                  <a:pt x="87690" y="80964"/>
                </a:lnTo>
                <a:lnTo>
                  <a:pt x="87163" y="98094"/>
                </a:lnTo>
                <a:lnTo>
                  <a:pt x="73810" y="137696"/>
                </a:lnTo>
                <a:lnTo>
                  <a:pt x="54376" y="145734"/>
                </a:lnTo>
                <a:lnTo>
                  <a:pt x="92349" y="145734"/>
                </a:lnTo>
                <a:lnTo>
                  <a:pt x="107049" y="109180"/>
                </a:lnTo>
                <a:lnTo>
                  <a:pt x="109667" y="80009"/>
                </a:lnTo>
                <a:lnTo>
                  <a:pt x="109216" y="66865"/>
                </a:lnTo>
                <a:lnTo>
                  <a:pt x="107894" y="54864"/>
                </a:lnTo>
                <a:lnTo>
                  <a:pt x="105743" y="44006"/>
                </a:lnTo>
                <a:lnTo>
                  <a:pt x="102804" y="34291"/>
                </a:lnTo>
                <a:lnTo>
                  <a:pt x="99120" y="25719"/>
                </a:lnTo>
                <a:lnTo>
                  <a:pt x="93855" y="1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422684" y="5759612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976" y="0"/>
                </a:lnTo>
              </a:path>
            </a:pathLst>
          </a:custGeom>
          <a:ln w="161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479895" y="5683889"/>
            <a:ext cx="86995" cy="125730"/>
          </a:xfrm>
          <a:custGeom>
            <a:avLst/>
            <a:gdLst/>
            <a:ahLst/>
            <a:cxnLst/>
            <a:rect l="l" t="t" r="r" b="b"/>
            <a:pathLst>
              <a:path w="86995" h="125729">
                <a:moveTo>
                  <a:pt x="78434" y="15227"/>
                </a:moveTo>
                <a:lnTo>
                  <a:pt x="52486" y="15227"/>
                </a:lnTo>
                <a:lnTo>
                  <a:pt x="58216" y="17132"/>
                </a:lnTo>
                <a:lnTo>
                  <a:pt x="62910" y="20954"/>
                </a:lnTo>
                <a:lnTo>
                  <a:pt x="66720" y="25715"/>
                </a:lnTo>
                <a:lnTo>
                  <a:pt x="68610" y="31430"/>
                </a:lnTo>
                <a:lnTo>
                  <a:pt x="68610" y="44765"/>
                </a:lnTo>
                <a:lnTo>
                  <a:pt x="45750" y="65711"/>
                </a:lnTo>
                <a:lnTo>
                  <a:pt x="29596" y="76199"/>
                </a:lnTo>
                <a:lnTo>
                  <a:pt x="2316" y="110374"/>
                </a:lnTo>
                <a:lnTo>
                  <a:pt x="0" y="125729"/>
                </a:lnTo>
                <a:lnTo>
                  <a:pt x="85770" y="125729"/>
                </a:lnTo>
                <a:lnTo>
                  <a:pt x="85770" y="110489"/>
                </a:lnTo>
                <a:lnTo>
                  <a:pt x="18166" y="110489"/>
                </a:lnTo>
                <a:lnTo>
                  <a:pt x="19049" y="104774"/>
                </a:lnTo>
                <a:lnTo>
                  <a:pt x="22859" y="99059"/>
                </a:lnTo>
                <a:lnTo>
                  <a:pt x="28590" y="94295"/>
                </a:lnTo>
                <a:lnTo>
                  <a:pt x="31516" y="91439"/>
                </a:lnTo>
                <a:lnTo>
                  <a:pt x="36210" y="87629"/>
                </a:lnTo>
                <a:lnTo>
                  <a:pt x="41940" y="84770"/>
                </a:lnTo>
                <a:lnTo>
                  <a:pt x="54376" y="78104"/>
                </a:lnTo>
                <a:lnTo>
                  <a:pt x="83949" y="51671"/>
                </a:lnTo>
                <a:lnTo>
                  <a:pt x="86807" y="38099"/>
                </a:lnTo>
                <a:lnTo>
                  <a:pt x="86106" y="31134"/>
                </a:lnTo>
                <a:lnTo>
                  <a:pt x="84060" y="24524"/>
                </a:lnTo>
                <a:lnTo>
                  <a:pt x="80750" y="18270"/>
                </a:lnTo>
                <a:lnTo>
                  <a:pt x="78434" y="15227"/>
                </a:lnTo>
                <a:close/>
              </a:path>
              <a:path w="86995" h="125729">
                <a:moveTo>
                  <a:pt x="44866" y="0"/>
                </a:moveTo>
                <a:lnTo>
                  <a:pt x="9509" y="18086"/>
                </a:lnTo>
                <a:lnTo>
                  <a:pt x="2926" y="44765"/>
                </a:lnTo>
                <a:lnTo>
                  <a:pt x="19049" y="44765"/>
                </a:lnTo>
                <a:lnTo>
                  <a:pt x="19049" y="37145"/>
                </a:lnTo>
                <a:lnTo>
                  <a:pt x="20970" y="31430"/>
                </a:lnTo>
                <a:lnTo>
                  <a:pt x="22859" y="26669"/>
                </a:lnTo>
                <a:lnTo>
                  <a:pt x="26669" y="19049"/>
                </a:lnTo>
                <a:lnTo>
                  <a:pt x="34320" y="15227"/>
                </a:lnTo>
                <a:lnTo>
                  <a:pt x="78434" y="15227"/>
                </a:lnTo>
                <a:lnTo>
                  <a:pt x="76260" y="12371"/>
                </a:lnTo>
                <a:lnTo>
                  <a:pt x="70566" y="7227"/>
                </a:lnTo>
                <a:lnTo>
                  <a:pt x="63421" y="3331"/>
                </a:lnTo>
                <a:lnTo>
                  <a:pt x="54846" y="862"/>
                </a:lnTo>
                <a:lnTo>
                  <a:pt x="448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607496" y="3310189"/>
            <a:ext cx="113664" cy="160020"/>
          </a:xfrm>
          <a:custGeom>
            <a:avLst/>
            <a:gdLst/>
            <a:ahLst/>
            <a:cxnLst/>
            <a:rect l="l" t="t" r="r" b="b"/>
            <a:pathLst>
              <a:path w="113664" h="160020">
                <a:moveTo>
                  <a:pt x="89611" y="121005"/>
                </a:moveTo>
                <a:lnTo>
                  <a:pt x="69646" y="121005"/>
                </a:lnTo>
                <a:lnTo>
                  <a:pt x="69646" y="159989"/>
                </a:lnTo>
                <a:lnTo>
                  <a:pt x="89611" y="159989"/>
                </a:lnTo>
                <a:lnTo>
                  <a:pt x="89611" y="121005"/>
                </a:lnTo>
                <a:close/>
              </a:path>
              <a:path w="113664" h="160020">
                <a:moveTo>
                  <a:pt x="89611" y="0"/>
                </a:moveTo>
                <a:lnTo>
                  <a:pt x="73456" y="0"/>
                </a:lnTo>
                <a:lnTo>
                  <a:pt x="0" y="100949"/>
                </a:lnTo>
                <a:lnTo>
                  <a:pt x="0" y="121005"/>
                </a:lnTo>
                <a:lnTo>
                  <a:pt x="113507" y="121005"/>
                </a:lnTo>
                <a:lnTo>
                  <a:pt x="113507" y="103875"/>
                </a:lnTo>
                <a:lnTo>
                  <a:pt x="19049" y="103875"/>
                </a:lnTo>
                <a:lnTo>
                  <a:pt x="69646" y="31516"/>
                </a:lnTo>
                <a:lnTo>
                  <a:pt x="89611" y="31516"/>
                </a:lnTo>
                <a:lnTo>
                  <a:pt x="89611" y="0"/>
                </a:lnTo>
                <a:close/>
              </a:path>
              <a:path w="113664" h="160020">
                <a:moveTo>
                  <a:pt x="89611" y="31516"/>
                </a:moveTo>
                <a:lnTo>
                  <a:pt x="69646" y="31516"/>
                </a:lnTo>
                <a:lnTo>
                  <a:pt x="69646" y="103875"/>
                </a:lnTo>
                <a:lnTo>
                  <a:pt x="89611" y="103875"/>
                </a:lnTo>
                <a:lnTo>
                  <a:pt x="89611" y="315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747674" y="3457803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896" y="0"/>
                </a:lnTo>
              </a:path>
            </a:pathLst>
          </a:custGeom>
          <a:ln w="247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801075" y="3313115"/>
            <a:ext cx="111125" cy="157480"/>
          </a:xfrm>
          <a:custGeom>
            <a:avLst/>
            <a:gdLst/>
            <a:ahLst/>
            <a:cxnLst/>
            <a:rect l="l" t="t" r="r" b="b"/>
            <a:pathLst>
              <a:path w="111125" h="157479">
                <a:moveTo>
                  <a:pt x="110581" y="0"/>
                </a:moveTo>
                <a:lnTo>
                  <a:pt x="0" y="0"/>
                </a:lnTo>
                <a:lnTo>
                  <a:pt x="0" y="20970"/>
                </a:lnTo>
                <a:lnTo>
                  <a:pt x="87690" y="20970"/>
                </a:lnTo>
                <a:lnTo>
                  <a:pt x="79729" y="30720"/>
                </a:lnTo>
                <a:lnTo>
                  <a:pt x="56296" y="65653"/>
                </a:lnTo>
                <a:lnTo>
                  <a:pt x="39453" y="99934"/>
                </a:lnTo>
                <a:lnTo>
                  <a:pt x="24975" y="145679"/>
                </a:lnTo>
                <a:lnTo>
                  <a:pt x="22859" y="157063"/>
                </a:lnTo>
                <a:lnTo>
                  <a:pt x="44866" y="157063"/>
                </a:lnTo>
                <a:lnTo>
                  <a:pt x="46993" y="145634"/>
                </a:lnTo>
                <a:lnTo>
                  <a:pt x="49118" y="135784"/>
                </a:lnTo>
                <a:lnTo>
                  <a:pt x="51253" y="127484"/>
                </a:lnTo>
                <a:lnTo>
                  <a:pt x="53370" y="120883"/>
                </a:lnTo>
                <a:lnTo>
                  <a:pt x="55900" y="112143"/>
                </a:lnTo>
                <a:lnTo>
                  <a:pt x="72876" y="73242"/>
                </a:lnTo>
                <a:lnTo>
                  <a:pt x="96659" y="35206"/>
                </a:lnTo>
                <a:lnTo>
                  <a:pt x="110581" y="18044"/>
                </a:lnTo>
                <a:lnTo>
                  <a:pt x="1105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926013" y="3311225"/>
            <a:ext cx="111125" cy="163195"/>
          </a:xfrm>
          <a:custGeom>
            <a:avLst/>
            <a:gdLst/>
            <a:ahLst/>
            <a:cxnLst/>
            <a:rect l="l" t="t" r="r" b="b"/>
            <a:pathLst>
              <a:path w="111125" h="163195">
                <a:moveTo>
                  <a:pt x="55290" y="0"/>
                </a:moveTo>
                <a:lnTo>
                  <a:pt x="18671" y="15799"/>
                </a:lnTo>
                <a:lnTo>
                  <a:pt x="1992" y="57332"/>
                </a:lnTo>
                <a:lnTo>
                  <a:pt x="0" y="82783"/>
                </a:lnTo>
                <a:lnTo>
                  <a:pt x="464" y="96024"/>
                </a:lnTo>
                <a:lnTo>
                  <a:pt x="12313" y="138013"/>
                </a:lnTo>
                <a:lnTo>
                  <a:pt x="54254" y="162763"/>
                </a:lnTo>
                <a:lnTo>
                  <a:pt x="66654" y="161606"/>
                </a:lnTo>
                <a:lnTo>
                  <a:pt x="77482" y="158073"/>
                </a:lnTo>
                <a:lnTo>
                  <a:pt x="86788" y="152071"/>
                </a:lnTo>
                <a:lnTo>
                  <a:pt x="93514" y="144719"/>
                </a:lnTo>
                <a:lnTo>
                  <a:pt x="54254" y="144719"/>
                </a:lnTo>
                <a:lnTo>
                  <a:pt x="45569" y="143295"/>
                </a:lnTo>
                <a:lnTo>
                  <a:pt x="23275" y="104851"/>
                </a:lnTo>
                <a:lnTo>
                  <a:pt x="21854" y="82783"/>
                </a:lnTo>
                <a:lnTo>
                  <a:pt x="22400" y="67962"/>
                </a:lnTo>
                <a:lnTo>
                  <a:pt x="34751" y="26786"/>
                </a:lnTo>
                <a:lnTo>
                  <a:pt x="56174" y="17129"/>
                </a:lnTo>
                <a:lnTo>
                  <a:pt x="94151" y="17129"/>
                </a:lnTo>
                <a:lnTo>
                  <a:pt x="93152" y="15597"/>
                </a:lnTo>
                <a:lnTo>
                  <a:pt x="85694" y="8637"/>
                </a:lnTo>
                <a:lnTo>
                  <a:pt x="76837" y="3778"/>
                </a:lnTo>
                <a:lnTo>
                  <a:pt x="66672" y="929"/>
                </a:lnTo>
                <a:lnTo>
                  <a:pt x="55290" y="0"/>
                </a:lnTo>
                <a:close/>
              </a:path>
              <a:path w="111125" h="163195">
                <a:moveTo>
                  <a:pt x="94151" y="17129"/>
                </a:moveTo>
                <a:lnTo>
                  <a:pt x="56174" y="17129"/>
                </a:lnTo>
                <a:lnTo>
                  <a:pt x="64772" y="18341"/>
                </a:lnTo>
                <a:lnTo>
                  <a:pt x="71925" y="21861"/>
                </a:lnTo>
                <a:lnTo>
                  <a:pt x="88201" y="66917"/>
                </a:lnTo>
                <a:lnTo>
                  <a:pt x="88574" y="79979"/>
                </a:lnTo>
                <a:lnTo>
                  <a:pt x="88035" y="97117"/>
                </a:lnTo>
                <a:lnTo>
                  <a:pt x="74241" y="137068"/>
                </a:lnTo>
                <a:lnTo>
                  <a:pt x="54254" y="144719"/>
                </a:lnTo>
                <a:lnTo>
                  <a:pt x="93514" y="144719"/>
                </a:lnTo>
                <a:lnTo>
                  <a:pt x="107933" y="108531"/>
                </a:lnTo>
                <a:lnTo>
                  <a:pt x="110550" y="78973"/>
                </a:lnTo>
                <a:lnTo>
                  <a:pt x="110093" y="65837"/>
                </a:lnTo>
                <a:lnTo>
                  <a:pt x="108722" y="53856"/>
                </a:lnTo>
                <a:lnTo>
                  <a:pt x="106436" y="43020"/>
                </a:lnTo>
                <a:lnTo>
                  <a:pt x="103235" y="33320"/>
                </a:lnTo>
                <a:lnTo>
                  <a:pt x="99120" y="24749"/>
                </a:lnTo>
                <a:lnTo>
                  <a:pt x="94151" y="17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046987" y="3351215"/>
            <a:ext cx="109855" cy="119380"/>
          </a:xfrm>
          <a:custGeom>
            <a:avLst/>
            <a:gdLst/>
            <a:ahLst/>
            <a:cxnLst/>
            <a:rect l="l" t="t" r="r" b="b"/>
            <a:pathLst>
              <a:path w="109854" h="119379">
                <a:moveTo>
                  <a:pt x="27736" y="0"/>
                </a:moveTo>
                <a:lnTo>
                  <a:pt x="1920" y="0"/>
                </a:lnTo>
                <a:lnTo>
                  <a:pt x="42092" y="58033"/>
                </a:lnTo>
                <a:lnTo>
                  <a:pt x="0" y="118963"/>
                </a:lnTo>
                <a:lnTo>
                  <a:pt x="25816" y="118963"/>
                </a:lnTo>
                <a:lnTo>
                  <a:pt x="54406" y="74279"/>
                </a:lnTo>
                <a:lnTo>
                  <a:pt x="78939" y="74279"/>
                </a:lnTo>
                <a:lnTo>
                  <a:pt x="67757" y="58033"/>
                </a:lnTo>
                <a:lnTo>
                  <a:pt x="78884" y="41909"/>
                </a:lnTo>
                <a:lnTo>
                  <a:pt x="55443" y="41909"/>
                </a:lnTo>
                <a:lnTo>
                  <a:pt x="27736" y="0"/>
                </a:lnTo>
                <a:close/>
              </a:path>
              <a:path w="109854" h="119379">
                <a:moveTo>
                  <a:pt x="78939" y="74279"/>
                </a:moveTo>
                <a:lnTo>
                  <a:pt x="54406" y="74279"/>
                </a:lnTo>
                <a:lnTo>
                  <a:pt x="84002" y="118963"/>
                </a:lnTo>
                <a:lnTo>
                  <a:pt x="109697" y="118963"/>
                </a:lnTo>
                <a:lnTo>
                  <a:pt x="78939" y="74279"/>
                </a:lnTo>
                <a:close/>
              </a:path>
              <a:path w="109854" h="119379">
                <a:moveTo>
                  <a:pt x="107807" y="0"/>
                </a:moveTo>
                <a:lnTo>
                  <a:pt x="82997" y="0"/>
                </a:lnTo>
                <a:lnTo>
                  <a:pt x="55443" y="41909"/>
                </a:lnTo>
                <a:lnTo>
                  <a:pt x="78884" y="41909"/>
                </a:lnTo>
                <a:lnTo>
                  <a:pt x="1078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182502" y="3311225"/>
            <a:ext cx="58419" cy="159385"/>
          </a:xfrm>
          <a:custGeom>
            <a:avLst/>
            <a:gdLst/>
            <a:ahLst/>
            <a:cxnLst/>
            <a:rect l="l" t="t" r="r" b="b"/>
            <a:pathLst>
              <a:path w="58420" h="159385">
                <a:moveTo>
                  <a:pt x="58064" y="0"/>
                </a:moveTo>
                <a:lnTo>
                  <a:pt x="42824" y="0"/>
                </a:lnTo>
                <a:lnTo>
                  <a:pt x="40361" y="8369"/>
                </a:lnTo>
                <a:lnTo>
                  <a:pt x="37246" y="15060"/>
                </a:lnTo>
                <a:lnTo>
                  <a:pt x="0" y="30479"/>
                </a:lnTo>
                <a:lnTo>
                  <a:pt x="0" y="45689"/>
                </a:lnTo>
                <a:lnTo>
                  <a:pt x="37094" y="45689"/>
                </a:lnTo>
                <a:lnTo>
                  <a:pt x="37094" y="158953"/>
                </a:lnTo>
                <a:lnTo>
                  <a:pt x="58064" y="158953"/>
                </a:lnTo>
                <a:lnTo>
                  <a:pt x="580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295857" y="3311225"/>
            <a:ext cx="109855" cy="163195"/>
          </a:xfrm>
          <a:custGeom>
            <a:avLst/>
            <a:gdLst/>
            <a:ahLst/>
            <a:cxnLst/>
            <a:rect l="l" t="t" r="r" b="b"/>
            <a:pathLst>
              <a:path w="109854" h="163195">
                <a:moveTo>
                  <a:pt x="54376" y="0"/>
                </a:moveTo>
                <a:lnTo>
                  <a:pt x="17786" y="15799"/>
                </a:lnTo>
                <a:lnTo>
                  <a:pt x="1562" y="57332"/>
                </a:lnTo>
                <a:lnTo>
                  <a:pt x="0" y="82783"/>
                </a:lnTo>
                <a:lnTo>
                  <a:pt x="457" y="96024"/>
                </a:lnTo>
                <a:lnTo>
                  <a:pt x="11429" y="138013"/>
                </a:lnTo>
                <a:lnTo>
                  <a:pt x="43510" y="161833"/>
                </a:lnTo>
                <a:lnTo>
                  <a:pt x="54376" y="162763"/>
                </a:lnTo>
                <a:lnTo>
                  <a:pt x="66285" y="161606"/>
                </a:lnTo>
                <a:lnTo>
                  <a:pt x="76815" y="158073"/>
                </a:lnTo>
                <a:lnTo>
                  <a:pt x="85969" y="152071"/>
                </a:lnTo>
                <a:lnTo>
                  <a:pt x="92646" y="144719"/>
                </a:lnTo>
                <a:lnTo>
                  <a:pt x="54376" y="144719"/>
                </a:lnTo>
                <a:lnTo>
                  <a:pt x="45109" y="143295"/>
                </a:lnTo>
                <a:lnTo>
                  <a:pt x="22391" y="104851"/>
                </a:lnTo>
                <a:lnTo>
                  <a:pt x="20970" y="82783"/>
                </a:lnTo>
                <a:lnTo>
                  <a:pt x="21516" y="67962"/>
                </a:lnTo>
                <a:lnTo>
                  <a:pt x="34429" y="26786"/>
                </a:lnTo>
                <a:lnTo>
                  <a:pt x="55290" y="17129"/>
                </a:lnTo>
                <a:lnTo>
                  <a:pt x="93791" y="17129"/>
                </a:lnTo>
                <a:lnTo>
                  <a:pt x="92720" y="15597"/>
                </a:lnTo>
                <a:lnTo>
                  <a:pt x="84999" y="8637"/>
                </a:lnTo>
                <a:lnTo>
                  <a:pt x="76003" y="3778"/>
                </a:lnTo>
                <a:lnTo>
                  <a:pt x="65780" y="929"/>
                </a:lnTo>
                <a:lnTo>
                  <a:pt x="54376" y="0"/>
                </a:lnTo>
                <a:close/>
              </a:path>
              <a:path w="109854" h="163195">
                <a:moveTo>
                  <a:pt x="93791" y="17129"/>
                </a:moveTo>
                <a:lnTo>
                  <a:pt x="55290" y="17129"/>
                </a:lnTo>
                <a:lnTo>
                  <a:pt x="64030" y="18341"/>
                </a:lnTo>
                <a:lnTo>
                  <a:pt x="71418" y="21861"/>
                </a:lnTo>
                <a:lnTo>
                  <a:pt x="87317" y="66917"/>
                </a:lnTo>
                <a:lnTo>
                  <a:pt x="87690" y="79979"/>
                </a:lnTo>
                <a:lnTo>
                  <a:pt x="87163" y="97117"/>
                </a:lnTo>
                <a:lnTo>
                  <a:pt x="73810" y="137068"/>
                </a:lnTo>
                <a:lnTo>
                  <a:pt x="54376" y="144719"/>
                </a:lnTo>
                <a:lnTo>
                  <a:pt x="92646" y="144719"/>
                </a:lnTo>
                <a:lnTo>
                  <a:pt x="107049" y="108531"/>
                </a:lnTo>
                <a:lnTo>
                  <a:pt x="109667" y="78973"/>
                </a:lnTo>
                <a:lnTo>
                  <a:pt x="109216" y="65837"/>
                </a:lnTo>
                <a:lnTo>
                  <a:pt x="107894" y="53856"/>
                </a:lnTo>
                <a:lnTo>
                  <a:pt x="105743" y="43020"/>
                </a:lnTo>
                <a:lnTo>
                  <a:pt x="102804" y="33320"/>
                </a:lnTo>
                <a:lnTo>
                  <a:pt x="99120" y="24749"/>
                </a:lnTo>
                <a:lnTo>
                  <a:pt x="93791" y="17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422684" y="3331662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976" y="0"/>
                </a:lnTo>
              </a:path>
            </a:pathLst>
          </a:custGeom>
          <a:ln w="162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479895" y="3256879"/>
            <a:ext cx="86995" cy="125095"/>
          </a:xfrm>
          <a:custGeom>
            <a:avLst/>
            <a:gdLst/>
            <a:ahLst/>
            <a:cxnLst/>
            <a:rect l="l" t="t" r="r" b="b"/>
            <a:pathLst>
              <a:path w="86995" h="125095">
                <a:moveTo>
                  <a:pt x="78377" y="14203"/>
                </a:moveTo>
                <a:lnTo>
                  <a:pt x="52486" y="14203"/>
                </a:lnTo>
                <a:lnTo>
                  <a:pt x="58216" y="16123"/>
                </a:lnTo>
                <a:lnTo>
                  <a:pt x="62910" y="19933"/>
                </a:lnTo>
                <a:lnTo>
                  <a:pt x="66720" y="24749"/>
                </a:lnTo>
                <a:lnTo>
                  <a:pt x="68610" y="30449"/>
                </a:lnTo>
                <a:lnTo>
                  <a:pt x="68610" y="43799"/>
                </a:lnTo>
                <a:lnTo>
                  <a:pt x="29596" y="75285"/>
                </a:lnTo>
                <a:lnTo>
                  <a:pt x="21737" y="80281"/>
                </a:lnTo>
                <a:lnTo>
                  <a:pt x="941" y="117108"/>
                </a:lnTo>
                <a:lnTo>
                  <a:pt x="0" y="124815"/>
                </a:lnTo>
                <a:lnTo>
                  <a:pt x="85770" y="124815"/>
                </a:lnTo>
                <a:lnTo>
                  <a:pt x="85770" y="109575"/>
                </a:lnTo>
                <a:lnTo>
                  <a:pt x="18166" y="109575"/>
                </a:lnTo>
                <a:lnTo>
                  <a:pt x="19049" y="103845"/>
                </a:lnTo>
                <a:lnTo>
                  <a:pt x="22859" y="98145"/>
                </a:lnTo>
                <a:lnTo>
                  <a:pt x="28590" y="93299"/>
                </a:lnTo>
                <a:lnTo>
                  <a:pt x="31516" y="90525"/>
                </a:lnTo>
                <a:lnTo>
                  <a:pt x="36210" y="87599"/>
                </a:lnTo>
                <a:lnTo>
                  <a:pt x="41940" y="83789"/>
                </a:lnTo>
                <a:lnTo>
                  <a:pt x="54376" y="77205"/>
                </a:lnTo>
                <a:lnTo>
                  <a:pt x="83949" y="50737"/>
                </a:lnTo>
                <a:lnTo>
                  <a:pt x="86807" y="37185"/>
                </a:lnTo>
                <a:lnTo>
                  <a:pt x="86106" y="30169"/>
                </a:lnTo>
                <a:lnTo>
                  <a:pt x="84060" y="23553"/>
                </a:lnTo>
                <a:lnTo>
                  <a:pt x="80750" y="17314"/>
                </a:lnTo>
                <a:lnTo>
                  <a:pt x="78377" y="14203"/>
                </a:lnTo>
                <a:close/>
              </a:path>
              <a:path w="86995" h="125095">
                <a:moveTo>
                  <a:pt x="44866" y="0"/>
                </a:moveTo>
                <a:lnTo>
                  <a:pt x="9509" y="18013"/>
                </a:lnTo>
                <a:lnTo>
                  <a:pt x="2926" y="44805"/>
                </a:lnTo>
                <a:lnTo>
                  <a:pt x="19049" y="44805"/>
                </a:lnTo>
                <a:lnTo>
                  <a:pt x="19049" y="36179"/>
                </a:lnTo>
                <a:lnTo>
                  <a:pt x="20970" y="30449"/>
                </a:lnTo>
                <a:lnTo>
                  <a:pt x="22859" y="26669"/>
                </a:lnTo>
                <a:lnTo>
                  <a:pt x="26669" y="18013"/>
                </a:lnTo>
                <a:lnTo>
                  <a:pt x="34320" y="14203"/>
                </a:lnTo>
                <a:lnTo>
                  <a:pt x="78377" y="14203"/>
                </a:lnTo>
                <a:lnTo>
                  <a:pt x="76260" y="11429"/>
                </a:lnTo>
                <a:lnTo>
                  <a:pt x="70566" y="6429"/>
                </a:lnTo>
                <a:lnTo>
                  <a:pt x="63421" y="2857"/>
                </a:lnTo>
                <a:lnTo>
                  <a:pt x="54846" y="714"/>
                </a:lnTo>
                <a:lnTo>
                  <a:pt x="448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607496" y="3679819"/>
            <a:ext cx="111760" cy="163195"/>
          </a:xfrm>
          <a:custGeom>
            <a:avLst/>
            <a:gdLst/>
            <a:ahLst/>
            <a:cxnLst/>
            <a:rect l="l" t="t" r="r" b="b"/>
            <a:pathLst>
              <a:path w="111760" h="163195">
                <a:moveTo>
                  <a:pt x="20970" y="110459"/>
                </a:moveTo>
                <a:lnTo>
                  <a:pt x="0" y="110459"/>
                </a:lnTo>
                <a:lnTo>
                  <a:pt x="730" y="120831"/>
                </a:lnTo>
                <a:lnTo>
                  <a:pt x="19766" y="154421"/>
                </a:lnTo>
                <a:lnTo>
                  <a:pt x="53400" y="162885"/>
                </a:lnTo>
                <a:lnTo>
                  <a:pt x="66292" y="161982"/>
                </a:lnTo>
                <a:lnTo>
                  <a:pt x="77731" y="159283"/>
                </a:lnTo>
                <a:lnTo>
                  <a:pt x="87742" y="154798"/>
                </a:lnTo>
                <a:lnTo>
                  <a:pt x="96347" y="148538"/>
                </a:lnTo>
                <a:lnTo>
                  <a:pt x="99523" y="144728"/>
                </a:lnTo>
                <a:lnTo>
                  <a:pt x="54406" y="144728"/>
                </a:lnTo>
                <a:lnTo>
                  <a:pt x="45122" y="144000"/>
                </a:lnTo>
                <a:lnTo>
                  <a:pt x="22006" y="119969"/>
                </a:lnTo>
                <a:lnTo>
                  <a:pt x="20970" y="110459"/>
                </a:lnTo>
                <a:close/>
              </a:path>
              <a:path w="111760" h="163195">
                <a:moveTo>
                  <a:pt x="45750" y="67543"/>
                </a:moveTo>
                <a:lnTo>
                  <a:pt x="42946" y="67543"/>
                </a:lnTo>
                <a:lnTo>
                  <a:pt x="42946" y="85679"/>
                </a:lnTo>
                <a:lnTo>
                  <a:pt x="51480" y="85679"/>
                </a:lnTo>
                <a:lnTo>
                  <a:pt x="60121" y="86038"/>
                </a:lnTo>
                <a:lnTo>
                  <a:pt x="89611" y="115275"/>
                </a:lnTo>
                <a:lnTo>
                  <a:pt x="89611" y="123779"/>
                </a:lnTo>
                <a:lnTo>
                  <a:pt x="54406" y="144728"/>
                </a:lnTo>
                <a:lnTo>
                  <a:pt x="99523" y="144728"/>
                </a:lnTo>
                <a:lnTo>
                  <a:pt x="102740" y="140870"/>
                </a:lnTo>
                <a:lnTo>
                  <a:pt x="107533" y="132144"/>
                </a:lnTo>
                <a:lnTo>
                  <a:pt x="110543" y="122347"/>
                </a:lnTo>
                <a:lnTo>
                  <a:pt x="111587" y="111465"/>
                </a:lnTo>
                <a:lnTo>
                  <a:pt x="111587" y="101925"/>
                </a:lnTo>
                <a:lnTo>
                  <a:pt x="84917" y="74279"/>
                </a:lnTo>
                <a:lnTo>
                  <a:pt x="89611" y="72359"/>
                </a:lnTo>
                <a:lnTo>
                  <a:pt x="94427" y="69433"/>
                </a:lnTo>
                <a:lnTo>
                  <a:pt x="95077" y="68549"/>
                </a:lnTo>
                <a:lnTo>
                  <a:pt x="46756" y="68549"/>
                </a:lnTo>
                <a:lnTo>
                  <a:pt x="45750" y="67543"/>
                </a:lnTo>
                <a:close/>
              </a:path>
              <a:path w="111760" h="163195">
                <a:moveTo>
                  <a:pt x="98378" y="18013"/>
                </a:moveTo>
                <a:lnTo>
                  <a:pt x="63947" y="18013"/>
                </a:lnTo>
                <a:lnTo>
                  <a:pt x="70561" y="19903"/>
                </a:lnTo>
                <a:lnTo>
                  <a:pt x="76260" y="23713"/>
                </a:lnTo>
                <a:lnTo>
                  <a:pt x="81107" y="28559"/>
                </a:lnTo>
                <a:lnTo>
                  <a:pt x="83880" y="34259"/>
                </a:lnTo>
                <a:lnTo>
                  <a:pt x="83880" y="53309"/>
                </a:lnTo>
                <a:lnTo>
                  <a:pt x="80070" y="60929"/>
                </a:lnTo>
                <a:lnTo>
                  <a:pt x="71567" y="64739"/>
                </a:lnTo>
                <a:lnTo>
                  <a:pt x="66720" y="67543"/>
                </a:lnTo>
                <a:lnTo>
                  <a:pt x="61020" y="68549"/>
                </a:lnTo>
                <a:lnTo>
                  <a:pt x="95077" y="68549"/>
                </a:lnTo>
                <a:lnTo>
                  <a:pt x="102047" y="59039"/>
                </a:lnTo>
                <a:lnTo>
                  <a:pt x="104851" y="51419"/>
                </a:lnTo>
                <a:lnTo>
                  <a:pt x="104851" y="41879"/>
                </a:lnTo>
                <a:lnTo>
                  <a:pt x="104106" y="32412"/>
                </a:lnTo>
                <a:lnTo>
                  <a:pt x="101753" y="23999"/>
                </a:lnTo>
                <a:lnTo>
                  <a:pt x="98378" y="18013"/>
                </a:lnTo>
                <a:close/>
              </a:path>
              <a:path w="111760" h="163195">
                <a:moveTo>
                  <a:pt x="54406" y="0"/>
                </a:moveTo>
                <a:lnTo>
                  <a:pt x="18037" y="11984"/>
                </a:lnTo>
                <a:lnTo>
                  <a:pt x="3809" y="52303"/>
                </a:lnTo>
                <a:lnTo>
                  <a:pt x="23896" y="52303"/>
                </a:lnTo>
                <a:lnTo>
                  <a:pt x="23896" y="42763"/>
                </a:lnTo>
                <a:lnTo>
                  <a:pt x="25816" y="36179"/>
                </a:lnTo>
                <a:lnTo>
                  <a:pt x="56296" y="18013"/>
                </a:lnTo>
                <a:lnTo>
                  <a:pt x="98378" y="18013"/>
                </a:lnTo>
                <a:lnTo>
                  <a:pt x="97611" y="16654"/>
                </a:lnTo>
                <a:lnTo>
                  <a:pt x="91500" y="10393"/>
                </a:lnTo>
                <a:lnTo>
                  <a:pt x="84389" y="5554"/>
                </a:lnTo>
                <a:lnTo>
                  <a:pt x="75822" y="2339"/>
                </a:lnTo>
                <a:lnTo>
                  <a:pt x="65822" y="552"/>
                </a:lnTo>
                <a:lnTo>
                  <a:pt x="54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5747674" y="3826518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896" y="0"/>
                </a:lnTo>
              </a:path>
            </a:pathLst>
          </a:custGeom>
          <a:ln w="247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5801075" y="3682593"/>
            <a:ext cx="111125" cy="156845"/>
          </a:xfrm>
          <a:custGeom>
            <a:avLst/>
            <a:gdLst/>
            <a:ahLst/>
            <a:cxnLst/>
            <a:rect l="l" t="t" r="r" b="b"/>
            <a:pathLst>
              <a:path w="111125" h="156845">
                <a:moveTo>
                  <a:pt x="110581" y="0"/>
                </a:moveTo>
                <a:lnTo>
                  <a:pt x="0" y="0"/>
                </a:lnTo>
                <a:lnTo>
                  <a:pt x="0" y="20086"/>
                </a:lnTo>
                <a:lnTo>
                  <a:pt x="87690" y="20086"/>
                </a:lnTo>
                <a:lnTo>
                  <a:pt x="81338" y="27810"/>
                </a:lnTo>
                <a:lnTo>
                  <a:pt x="56296" y="65775"/>
                </a:lnTo>
                <a:lnTo>
                  <a:pt x="34960" y="110695"/>
                </a:lnTo>
                <a:lnTo>
                  <a:pt x="22859" y="156301"/>
                </a:lnTo>
                <a:lnTo>
                  <a:pt x="44866" y="156301"/>
                </a:lnTo>
                <a:lnTo>
                  <a:pt x="46984" y="144873"/>
                </a:lnTo>
                <a:lnTo>
                  <a:pt x="49118" y="135083"/>
                </a:lnTo>
                <a:lnTo>
                  <a:pt x="51253" y="127075"/>
                </a:lnTo>
                <a:lnTo>
                  <a:pt x="53370" y="121005"/>
                </a:lnTo>
                <a:lnTo>
                  <a:pt x="55900" y="112107"/>
                </a:lnTo>
                <a:lnTo>
                  <a:pt x="72876" y="72345"/>
                </a:lnTo>
                <a:lnTo>
                  <a:pt x="96659" y="34321"/>
                </a:lnTo>
                <a:lnTo>
                  <a:pt x="110581" y="17129"/>
                </a:lnTo>
                <a:lnTo>
                  <a:pt x="1105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5924976" y="3679819"/>
            <a:ext cx="111125" cy="163195"/>
          </a:xfrm>
          <a:custGeom>
            <a:avLst/>
            <a:gdLst/>
            <a:ahLst/>
            <a:cxnLst/>
            <a:rect l="l" t="t" r="r" b="b"/>
            <a:pathLst>
              <a:path w="111125" h="163195">
                <a:moveTo>
                  <a:pt x="20970" y="110459"/>
                </a:moveTo>
                <a:lnTo>
                  <a:pt x="0" y="110459"/>
                </a:lnTo>
                <a:lnTo>
                  <a:pt x="730" y="120831"/>
                </a:lnTo>
                <a:lnTo>
                  <a:pt x="19766" y="154421"/>
                </a:lnTo>
                <a:lnTo>
                  <a:pt x="53400" y="162885"/>
                </a:lnTo>
                <a:lnTo>
                  <a:pt x="66292" y="161982"/>
                </a:lnTo>
                <a:lnTo>
                  <a:pt x="77731" y="159283"/>
                </a:lnTo>
                <a:lnTo>
                  <a:pt x="87742" y="154798"/>
                </a:lnTo>
                <a:lnTo>
                  <a:pt x="96347" y="148538"/>
                </a:lnTo>
                <a:lnTo>
                  <a:pt x="99452" y="144728"/>
                </a:lnTo>
                <a:lnTo>
                  <a:pt x="54406" y="144728"/>
                </a:lnTo>
                <a:lnTo>
                  <a:pt x="45122" y="144000"/>
                </a:lnTo>
                <a:lnTo>
                  <a:pt x="20970" y="119969"/>
                </a:lnTo>
                <a:lnTo>
                  <a:pt x="20970" y="110459"/>
                </a:lnTo>
                <a:close/>
              </a:path>
              <a:path w="111125" h="163195">
                <a:moveTo>
                  <a:pt x="44866" y="67543"/>
                </a:moveTo>
                <a:lnTo>
                  <a:pt x="42976" y="67543"/>
                </a:lnTo>
                <a:lnTo>
                  <a:pt x="42976" y="85679"/>
                </a:lnTo>
                <a:lnTo>
                  <a:pt x="51480" y="85679"/>
                </a:lnTo>
                <a:lnTo>
                  <a:pt x="59697" y="86038"/>
                </a:lnTo>
                <a:lnTo>
                  <a:pt x="89611" y="115275"/>
                </a:lnTo>
                <a:lnTo>
                  <a:pt x="89611" y="123779"/>
                </a:lnTo>
                <a:lnTo>
                  <a:pt x="54406" y="144728"/>
                </a:lnTo>
                <a:lnTo>
                  <a:pt x="99452" y="144728"/>
                </a:lnTo>
                <a:lnTo>
                  <a:pt x="102596" y="140870"/>
                </a:lnTo>
                <a:lnTo>
                  <a:pt x="107041" y="132144"/>
                </a:lnTo>
                <a:lnTo>
                  <a:pt x="109698" y="122347"/>
                </a:lnTo>
                <a:lnTo>
                  <a:pt x="110581" y="111465"/>
                </a:lnTo>
                <a:lnTo>
                  <a:pt x="110581" y="101925"/>
                </a:lnTo>
                <a:lnTo>
                  <a:pt x="83880" y="74279"/>
                </a:lnTo>
                <a:lnTo>
                  <a:pt x="89611" y="72359"/>
                </a:lnTo>
                <a:lnTo>
                  <a:pt x="93421" y="69433"/>
                </a:lnTo>
                <a:lnTo>
                  <a:pt x="94305" y="68549"/>
                </a:lnTo>
                <a:lnTo>
                  <a:pt x="46786" y="68549"/>
                </a:lnTo>
                <a:lnTo>
                  <a:pt x="44866" y="67543"/>
                </a:lnTo>
                <a:close/>
              </a:path>
              <a:path w="111125" h="163195">
                <a:moveTo>
                  <a:pt x="98012" y="18013"/>
                </a:moveTo>
                <a:lnTo>
                  <a:pt x="63947" y="18013"/>
                </a:lnTo>
                <a:lnTo>
                  <a:pt x="69646" y="19903"/>
                </a:lnTo>
                <a:lnTo>
                  <a:pt x="75377" y="23713"/>
                </a:lnTo>
                <a:lnTo>
                  <a:pt x="81107" y="28559"/>
                </a:lnTo>
                <a:lnTo>
                  <a:pt x="83880" y="34259"/>
                </a:lnTo>
                <a:lnTo>
                  <a:pt x="83880" y="53309"/>
                </a:lnTo>
                <a:lnTo>
                  <a:pt x="80070" y="60929"/>
                </a:lnTo>
                <a:lnTo>
                  <a:pt x="71567" y="64739"/>
                </a:lnTo>
                <a:lnTo>
                  <a:pt x="66751" y="67543"/>
                </a:lnTo>
                <a:lnTo>
                  <a:pt x="60137" y="68549"/>
                </a:lnTo>
                <a:lnTo>
                  <a:pt x="94305" y="68549"/>
                </a:lnTo>
                <a:lnTo>
                  <a:pt x="97231" y="65623"/>
                </a:lnTo>
                <a:lnTo>
                  <a:pt x="102077" y="59039"/>
                </a:lnTo>
                <a:lnTo>
                  <a:pt x="104851" y="51419"/>
                </a:lnTo>
                <a:lnTo>
                  <a:pt x="104851" y="41879"/>
                </a:lnTo>
                <a:lnTo>
                  <a:pt x="103982" y="32412"/>
                </a:lnTo>
                <a:lnTo>
                  <a:pt x="101422" y="23999"/>
                </a:lnTo>
                <a:lnTo>
                  <a:pt x="98012" y="18013"/>
                </a:lnTo>
                <a:close/>
              </a:path>
              <a:path w="111125" h="163195">
                <a:moveTo>
                  <a:pt x="53400" y="0"/>
                </a:moveTo>
                <a:lnTo>
                  <a:pt x="10576" y="21823"/>
                </a:lnTo>
                <a:lnTo>
                  <a:pt x="3809" y="52303"/>
                </a:lnTo>
                <a:lnTo>
                  <a:pt x="23896" y="52303"/>
                </a:lnTo>
                <a:lnTo>
                  <a:pt x="23896" y="42763"/>
                </a:lnTo>
                <a:lnTo>
                  <a:pt x="25816" y="36179"/>
                </a:lnTo>
                <a:lnTo>
                  <a:pt x="56327" y="18013"/>
                </a:lnTo>
                <a:lnTo>
                  <a:pt x="98012" y="18013"/>
                </a:lnTo>
                <a:lnTo>
                  <a:pt x="97238" y="16654"/>
                </a:lnTo>
                <a:lnTo>
                  <a:pt x="91500" y="10393"/>
                </a:lnTo>
                <a:lnTo>
                  <a:pt x="84244" y="5554"/>
                </a:lnTo>
                <a:lnTo>
                  <a:pt x="75354" y="2339"/>
                </a:lnTo>
                <a:lnTo>
                  <a:pt x="65011" y="552"/>
                </a:lnTo>
                <a:lnTo>
                  <a:pt x="53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6046987" y="3719809"/>
            <a:ext cx="109855" cy="119380"/>
          </a:xfrm>
          <a:custGeom>
            <a:avLst/>
            <a:gdLst/>
            <a:ahLst/>
            <a:cxnLst/>
            <a:rect l="l" t="t" r="r" b="b"/>
            <a:pathLst>
              <a:path w="109854" h="119379">
                <a:moveTo>
                  <a:pt x="27736" y="0"/>
                </a:moveTo>
                <a:lnTo>
                  <a:pt x="1920" y="0"/>
                </a:lnTo>
                <a:lnTo>
                  <a:pt x="42092" y="58125"/>
                </a:lnTo>
                <a:lnTo>
                  <a:pt x="0" y="119085"/>
                </a:lnTo>
                <a:lnTo>
                  <a:pt x="25816" y="119085"/>
                </a:lnTo>
                <a:lnTo>
                  <a:pt x="54406" y="74279"/>
                </a:lnTo>
                <a:lnTo>
                  <a:pt x="78871" y="74279"/>
                </a:lnTo>
                <a:lnTo>
                  <a:pt x="67757" y="58125"/>
                </a:lnTo>
                <a:lnTo>
                  <a:pt x="78951" y="41879"/>
                </a:lnTo>
                <a:lnTo>
                  <a:pt x="55443" y="41879"/>
                </a:lnTo>
                <a:lnTo>
                  <a:pt x="27736" y="0"/>
                </a:lnTo>
                <a:close/>
              </a:path>
              <a:path w="109854" h="119379">
                <a:moveTo>
                  <a:pt x="78871" y="74279"/>
                </a:moveTo>
                <a:lnTo>
                  <a:pt x="54406" y="74279"/>
                </a:lnTo>
                <a:lnTo>
                  <a:pt x="84002" y="119085"/>
                </a:lnTo>
                <a:lnTo>
                  <a:pt x="109697" y="119085"/>
                </a:lnTo>
                <a:lnTo>
                  <a:pt x="78871" y="74279"/>
                </a:lnTo>
                <a:close/>
              </a:path>
              <a:path w="109854" h="119379">
                <a:moveTo>
                  <a:pt x="107807" y="0"/>
                </a:moveTo>
                <a:lnTo>
                  <a:pt x="82997" y="0"/>
                </a:lnTo>
                <a:lnTo>
                  <a:pt x="55443" y="41879"/>
                </a:lnTo>
                <a:lnTo>
                  <a:pt x="78951" y="41879"/>
                </a:lnTo>
                <a:lnTo>
                  <a:pt x="1078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182502" y="3679819"/>
            <a:ext cx="58419" cy="159385"/>
          </a:xfrm>
          <a:custGeom>
            <a:avLst/>
            <a:gdLst/>
            <a:ahLst/>
            <a:cxnLst/>
            <a:rect l="l" t="t" r="r" b="b"/>
            <a:pathLst>
              <a:path w="58420" h="159385">
                <a:moveTo>
                  <a:pt x="58064" y="0"/>
                </a:moveTo>
                <a:lnTo>
                  <a:pt x="42824" y="0"/>
                </a:lnTo>
                <a:lnTo>
                  <a:pt x="40361" y="8510"/>
                </a:lnTo>
                <a:lnTo>
                  <a:pt x="37246" y="15434"/>
                </a:lnTo>
                <a:lnTo>
                  <a:pt x="0" y="30449"/>
                </a:lnTo>
                <a:lnTo>
                  <a:pt x="0" y="46573"/>
                </a:lnTo>
                <a:lnTo>
                  <a:pt x="37094" y="46573"/>
                </a:lnTo>
                <a:lnTo>
                  <a:pt x="37094" y="159075"/>
                </a:lnTo>
                <a:lnTo>
                  <a:pt x="58064" y="159075"/>
                </a:lnTo>
                <a:lnTo>
                  <a:pt x="580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295857" y="3679819"/>
            <a:ext cx="109855" cy="163195"/>
          </a:xfrm>
          <a:custGeom>
            <a:avLst/>
            <a:gdLst/>
            <a:ahLst/>
            <a:cxnLst/>
            <a:rect l="l" t="t" r="r" b="b"/>
            <a:pathLst>
              <a:path w="109854" h="163195">
                <a:moveTo>
                  <a:pt x="54376" y="0"/>
                </a:moveTo>
                <a:lnTo>
                  <a:pt x="17786" y="15799"/>
                </a:lnTo>
                <a:lnTo>
                  <a:pt x="1562" y="57332"/>
                </a:lnTo>
                <a:lnTo>
                  <a:pt x="0" y="82783"/>
                </a:lnTo>
                <a:lnTo>
                  <a:pt x="457" y="96071"/>
                </a:lnTo>
                <a:lnTo>
                  <a:pt x="11429" y="138132"/>
                </a:lnTo>
                <a:lnTo>
                  <a:pt x="43510" y="161955"/>
                </a:lnTo>
                <a:lnTo>
                  <a:pt x="54376" y="162885"/>
                </a:lnTo>
                <a:lnTo>
                  <a:pt x="66285" y="161726"/>
                </a:lnTo>
                <a:lnTo>
                  <a:pt x="76815" y="158191"/>
                </a:lnTo>
                <a:lnTo>
                  <a:pt x="85969" y="152189"/>
                </a:lnTo>
                <a:lnTo>
                  <a:pt x="92748" y="144728"/>
                </a:lnTo>
                <a:lnTo>
                  <a:pt x="54376" y="144728"/>
                </a:lnTo>
                <a:lnTo>
                  <a:pt x="45109" y="143315"/>
                </a:lnTo>
                <a:lnTo>
                  <a:pt x="22391" y="105479"/>
                </a:lnTo>
                <a:lnTo>
                  <a:pt x="20970" y="83789"/>
                </a:lnTo>
                <a:lnTo>
                  <a:pt x="21516" y="68386"/>
                </a:lnTo>
                <a:lnTo>
                  <a:pt x="34429" y="27271"/>
                </a:lnTo>
                <a:lnTo>
                  <a:pt x="55290" y="18013"/>
                </a:lnTo>
                <a:lnTo>
                  <a:pt x="93844" y="18013"/>
                </a:lnTo>
                <a:lnTo>
                  <a:pt x="92720" y="16389"/>
                </a:lnTo>
                <a:lnTo>
                  <a:pt x="84999" y="9210"/>
                </a:lnTo>
                <a:lnTo>
                  <a:pt x="76003" y="4089"/>
                </a:lnTo>
                <a:lnTo>
                  <a:pt x="65780" y="1021"/>
                </a:lnTo>
                <a:lnTo>
                  <a:pt x="54376" y="0"/>
                </a:lnTo>
                <a:close/>
              </a:path>
              <a:path w="109854" h="163195">
                <a:moveTo>
                  <a:pt x="93844" y="18013"/>
                </a:moveTo>
                <a:lnTo>
                  <a:pt x="55290" y="18013"/>
                </a:lnTo>
                <a:lnTo>
                  <a:pt x="64030" y="19082"/>
                </a:lnTo>
                <a:lnTo>
                  <a:pt x="71418" y="22292"/>
                </a:lnTo>
                <a:lnTo>
                  <a:pt x="87317" y="66917"/>
                </a:lnTo>
                <a:lnTo>
                  <a:pt x="87690" y="79979"/>
                </a:lnTo>
                <a:lnTo>
                  <a:pt x="87163" y="97117"/>
                </a:lnTo>
                <a:lnTo>
                  <a:pt x="73810" y="137123"/>
                </a:lnTo>
                <a:lnTo>
                  <a:pt x="54376" y="144728"/>
                </a:lnTo>
                <a:lnTo>
                  <a:pt x="92748" y="144728"/>
                </a:lnTo>
                <a:lnTo>
                  <a:pt x="107961" y="103426"/>
                </a:lnTo>
                <a:lnTo>
                  <a:pt x="109667" y="78973"/>
                </a:lnTo>
                <a:lnTo>
                  <a:pt x="109216" y="65841"/>
                </a:lnTo>
                <a:lnTo>
                  <a:pt x="107894" y="53904"/>
                </a:lnTo>
                <a:lnTo>
                  <a:pt x="105743" y="43197"/>
                </a:lnTo>
                <a:lnTo>
                  <a:pt x="102804" y="33761"/>
                </a:lnTo>
                <a:lnTo>
                  <a:pt x="99120" y="25633"/>
                </a:lnTo>
                <a:lnTo>
                  <a:pt x="93844" y="180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422684" y="3700759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976" y="0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479895" y="3625474"/>
            <a:ext cx="86995" cy="125095"/>
          </a:xfrm>
          <a:custGeom>
            <a:avLst/>
            <a:gdLst/>
            <a:ahLst/>
            <a:cxnLst/>
            <a:rect l="l" t="t" r="r" b="b"/>
            <a:pathLst>
              <a:path w="86995" h="125095">
                <a:moveTo>
                  <a:pt x="78463" y="14325"/>
                </a:moveTo>
                <a:lnTo>
                  <a:pt x="52486" y="14325"/>
                </a:lnTo>
                <a:lnTo>
                  <a:pt x="58216" y="16245"/>
                </a:lnTo>
                <a:lnTo>
                  <a:pt x="66720" y="24749"/>
                </a:lnTo>
                <a:lnTo>
                  <a:pt x="68610" y="30449"/>
                </a:lnTo>
                <a:lnTo>
                  <a:pt x="68610" y="43799"/>
                </a:lnTo>
                <a:lnTo>
                  <a:pt x="29596" y="75285"/>
                </a:lnTo>
                <a:lnTo>
                  <a:pt x="21737" y="80277"/>
                </a:lnTo>
                <a:lnTo>
                  <a:pt x="941" y="117108"/>
                </a:lnTo>
                <a:lnTo>
                  <a:pt x="0" y="124815"/>
                </a:lnTo>
                <a:lnTo>
                  <a:pt x="85770" y="124815"/>
                </a:lnTo>
                <a:lnTo>
                  <a:pt x="85770" y="110459"/>
                </a:lnTo>
                <a:lnTo>
                  <a:pt x="18166" y="110459"/>
                </a:lnTo>
                <a:lnTo>
                  <a:pt x="19049" y="103845"/>
                </a:lnTo>
                <a:lnTo>
                  <a:pt x="22859" y="98145"/>
                </a:lnTo>
                <a:lnTo>
                  <a:pt x="28590" y="93299"/>
                </a:lnTo>
                <a:lnTo>
                  <a:pt x="31516" y="90525"/>
                </a:lnTo>
                <a:lnTo>
                  <a:pt x="36210" y="87599"/>
                </a:lnTo>
                <a:lnTo>
                  <a:pt x="41940" y="84795"/>
                </a:lnTo>
                <a:lnTo>
                  <a:pt x="54376" y="78059"/>
                </a:lnTo>
                <a:lnTo>
                  <a:pt x="83949" y="51069"/>
                </a:lnTo>
                <a:lnTo>
                  <a:pt x="86807" y="37185"/>
                </a:lnTo>
                <a:lnTo>
                  <a:pt x="86106" y="30220"/>
                </a:lnTo>
                <a:lnTo>
                  <a:pt x="84060" y="23599"/>
                </a:lnTo>
                <a:lnTo>
                  <a:pt x="80750" y="17331"/>
                </a:lnTo>
                <a:lnTo>
                  <a:pt x="78463" y="14325"/>
                </a:lnTo>
                <a:close/>
              </a:path>
              <a:path w="86995" h="125095">
                <a:moveTo>
                  <a:pt x="44866" y="0"/>
                </a:moveTo>
                <a:lnTo>
                  <a:pt x="9509" y="18135"/>
                </a:lnTo>
                <a:lnTo>
                  <a:pt x="2926" y="44805"/>
                </a:lnTo>
                <a:lnTo>
                  <a:pt x="19049" y="44805"/>
                </a:lnTo>
                <a:lnTo>
                  <a:pt x="19049" y="37185"/>
                </a:lnTo>
                <a:lnTo>
                  <a:pt x="20970" y="30449"/>
                </a:lnTo>
                <a:lnTo>
                  <a:pt x="22859" y="26639"/>
                </a:lnTo>
                <a:lnTo>
                  <a:pt x="26669" y="18135"/>
                </a:lnTo>
                <a:lnTo>
                  <a:pt x="34320" y="14325"/>
                </a:lnTo>
                <a:lnTo>
                  <a:pt x="78463" y="14325"/>
                </a:lnTo>
                <a:lnTo>
                  <a:pt x="76260" y="11429"/>
                </a:lnTo>
                <a:lnTo>
                  <a:pt x="70566" y="6429"/>
                </a:lnTo>
                <a:lnTo>
                  <a:pt x="63421" y="2857"/>
                </a:lnTo>
                <a:lnTo>
                  <a:pt x="54846" y="714"/>
                </a:lnTo>
                <a:lnTo>
                  <a:pt x="448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5607496" y="4821853"/>
            <a:ext cx="113664" cy="160020"/>
          </a:xfrm>
          <a:custGeom>
            <a:avLst/>
            <a:gdLst/>
            <a:ahLst/>
            <a:cxnLst/>
            <a:rect l="l" t="t" r="r" b="b"/>
            <a:pathLst>
              <a:path w="113664" h="160020">
                <a:moveTo>
                  <a:pt x="89611" y="120978"/>
                </a:moveTo>
                <a:lnTo>
                  <a:pt x="69646" y="120978"/>
                </a:lnTo>
                <a:lnTo>
                  <a:pt x="69646" y="160019"/>
                </a:lnTo>
                <a:lnTo>
                  <a:pt x="89611" y="160019"/>
                </a:lnTo>
                <a:lnTo>
                  <a:pt x="89611" y="120978"/>
                </a:lnTo>
                <a:close/>
              </a:path>
              <a:path w="113664" h="160020">
                <a:moveTo>
                  <a:pt x="89611" y="0"/>
                </a:moveTo>
                <a:lnTo>
                  <a:pt x="73456" y="0"/>
                </a:lnTo>
                <a:lnTo>
                  <a:pt x="0" y="101915"/>
                </a:lnTo>
                <a:lnTo>
                  <a:pt x="0" y="120978"/>
                </a:lnTo>
                <a:lnTo>
                  <a:pt x="113507" y="120978"/>
                </a:lnTo>
                <a:lnTo>
                  <a:pt x="113507" y="103820"/>
                </a:lnTo>
                <a:lnTo>
                  <a:pt x="19049" y="103820"/>
                </a:lnTo>
                <a:lnTo>
                  <a:pt x="69646" y="31443"/>
                </a:lnTo>
                <a:lnTo>
                  <a:pt x="89611" y="31443"/>
                </a:lnTo>
                <a:lnTo>
                  <a:pt x="89611" y="0"/>
                </a:lnTo>
                <a:close/>
              </a:path>
              <a:path w="113664" h="160020">
                <a:moveTo>
                  <a:pt x="89611" y="31443"/>
                </a:moveTo>
                <a:lnTo>
                  <a:pt x="69646" y="31443"/>
                </a:lnTo>
                <a:lnTo>
                  <a:pt x="69646" y="103820"/>
                </a:lnTo>
                <a:lnTo>
                  <a:pt x="89611" y="103820"/>
                </a:lnTo>
                <a:lnTo>
                  <a:pt x="89611" y="314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5747674" y="4969497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896" y="0"/>
                </a:lnTo>
              </a:path>
            </a:pathLst>
          </a:custGeom>
          <a:ln w="247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5800191" y="4821853"/>
            <a:ext cx="109855" cy="165100"/>
          </a:xfrm>
          <a:custGeom>
            <a:avLst/>
            <a:gdLst/>
            <a:ahLst/>
            <a:cxnLst/>
            <a:rect l="l" t="t" r="r" b="b"/>
            <a:pathLst>
              <a:path w="109854" h="165100">
                <a:moveTo>
                  <a:pt x="55290" y="0"/>
                </a:moveTo>
                <a:lnTo>
                  <a:pt x="18044" y="13334"/>
                </a:lnTo>
                <a:lnTo>
                  <a:pt x="5699" y="43814"/>
                </a:lnTo>
                <a:lnTo>
                  <a:pt x="5699" y="53339"/>
                </a:lnTo>
                <a:lnTo>
                  <a:pt x="8503" y="60959"/>
                </a:lnTo>
                <a:lnTo>
                  <a:pt x="17129" y="69543"/>
                </a:lnTo>
                <a:lnTo>
                  <a:pt x="21854" y="72402"/>
                </a:lnTo>
                <a:lnTo>
                  <a:pt x="27553" y="75258"/>
                </a:lnTo>
                <a:lnTo>
                  <a:pt x="20946" y="78309"/>
                </a:lnTo>
                <a:lnTo>
                  <a:pt x="0" y="115250"/>
                </a:lnTo>
                <a:lnTo>
                  <a:pt x="912" y="126671"/>
                </a:lnTo>
                <a:lnTo>
                  <a:pt x="24545" y="157148"/>
                </a:lnTo>
                <a:lnTo>
                  <a:pt x="55290" y="164793"/>
                </a:lnTo>
                <a:lnTo>
                  <a:pt x="67428" y="163883"/>
                </a:lnTo>
                <a:lnTo>
                  <a:pt x="78146" y="161096"/>
                </a:lnTo>
                <a:lnTo>
                  <a:pt x="87441" y="156344"/>
                </a:lnTo>
                <a:lnTo>
                  <a:pt x="95310" y="149540"/>
                </a:lnTo>
                <a:lnTo>
                  <a:pt x="97686" y="146684"/>
                </a:lnTo>
                <a:lnTo>
                  <a:pt x="55290" y="146684"/>
                </a:lnTo>
                <a:lnTo>
                  <a:pt x="47227" y="146000"/>
                </a:lnTo>
                <a:lnTo>
                  <a:pt x="21854" y="123837"/>
                </a:lnTo>
                <a:lnTo>
                  <a:pt x="21854" y="105725"/>
                </a:lnTo>
                <a:lnTo>
                  <a:pt x="24780" y="98105"/>
                </a:lnTo>
                <a:lnTo>
                  <a:pt x="30479" y="93344"/>
                </a:lnTo>
                <a:lnTo>
                  <a:pt x="37094" y="87642"/>
                </a:lnTo>
                <a:lnTo>
                  <a:pt x="44744" y="84783"/>
                </a:lnTo>
                <a:lnTo>
                  <a:pt x="98357" y="84783"/>
                </a:lnTo>
                <a:lnTo>
                  <a:pt x="95310" y="80973"/>
                </a:lnTo>
                <a:lnTo>
                  <a:pt x="89580" y="78117"/>
                </a:lnTo>
                <a:lnTo>
                  <a:pt x="82844" y="75258"/>
                </a:lnTo>
                <a:lnTo>
                  <a:pt x="88574" y="71448"/>
                </a:lnTo>
                <a:lnTo>
                  <a:pt x="93390" y="68592"/>
                </a:lnTo>
                <a:lnTo>
                  <a:pt x="94099" y="67625"/>
                </a:lnTo>
                <a:lnTo>
                  <a:pt x="46634" y="67625"/>
                </a:lnTo>
                <a:lnTo>
                  <a:pt x="40020" y="65720"/>
                </a:lnTo>
                <a:lnTo>
                  <a:pt x="34289" y="60959"/>
                </a:lnTo>
                <a:lnTo>
                  <a:pt x="29474" y="57149"/>
                </a:lnTo>
                <a:lnTo>
                  <a:pt x="26669" y="51434"/>
                </a:lnTo>
                <a:lnTo>
                  <a:pt x="26669" y="37145"/>
                </a:lnTo>
                <a:lnTo>
                  <a:pt x="28590" y="31443"/>
                </a:lnTo>
                <a:lnTo>
                  <a:pt x="32400" y="25728"/>
                </a:lnTo>
                <a:lnTo>
                  <a:pt x="37094" y="20967"/>
                </a:lnTo>
                <a:lnTo>
                  <a:pt x="43830" y="19062"/>
                </a:lnTo>
                <a:lnTo>
                  <a:pt x="96573" y="19062"/>
                </a:lnTo>
                <a:lnTo>
                  <a:pt x="96202" y="18460"/>
                </a:lnTo>
                <a:lnTo>
                  <a:pt x="90464" y="12380"/>
                </a:lnTo>
                <a:lnTo>
                  <a:pt x="83524" y="7231"/>
                </a:lnTo>
                <a:lnTo>
                  <a:pt x="75403" y="3332"/>
                </a:lnTo>
                <a:lnTo>
                  <a:pt x="66020" y="862"/>
                </a:lnTo>
                <a:lnTo>
                  <a:pt x="55290" y="0"/>
                </a:lnTo>
                <a:close/>
              </a:path>
              <a:path w="109854" h="165100">
                <a:moveTo>
                  <a:pt x="98357" y="84783"/>
                </a:moveTo>
                <a:lnTo>
                  <a:pt x="63794" y="84783"/>
                </a:lnTo>
                <a:lnTo>
                  <a:pt x="72420" y="87642"/>
                </a:lnTo>
                <a:lnTo>
                  <a:pt x="78150" y="93344"/>
                </a:lnTo>
                <a:lnTo>
                  <a:pt x="84764" y="98105"/>
                </a:lnTo>
                <a:lnTo>
                  <a:pt x="87690" y="105725"/>
                </a:lnTo>
                <a:lnTo>
                  <a:pt x="87690" y="126693"/>
                </a:lnTo>
                <a:lnTo>
                  <a:pt x="84764" y="133362"/>
                </a:lnTo>
                <a:lnTo>
                  <a:pt x="79034" y="139077"/>
                </a:lnTo>
                <a:lnTo>
                  <a:pt x="72420" y="143825"/>
                </a:lnTo>
                <a:lnTo>
                  <a:pt x="64800" y="146684"/>
                </a:lnTo>
                <a:lnTo>
                  <a:pt x="97686" y="146684"/>
                </a:lnTo>
                <a:lnTo>
                  <a:pt x="101559" y="142027"/>
                </a:lnTo>
                <a:lnTo>
                  <a:pt x="106005" y="133711"/>
                </a:lnTo>
                <a:lnTo>
                  <a:pt x="108662" y="124504"/>
                </a:lnTo>
                <a:lnTo>
                  <a:pt x="109545" y="114312"/>
                </a:lnTo>
                <a:lnTo>
                  <a:pt x="108846" y="105553"/>
                </a:lnTo>
                <a:lnTo>
                  <a:pt x="106813" y="97871"/>
                </a:lnTo>
                <a:lnTo>
                  <a:pt x="103540" y="91265"/>
                </a:lnTo>
                <a:lnTo>
                  <a:pt x="98357" y="84783"/>
                </a:lnTo>
                <a:close/>
              </a:path>
              <a:path w="109854" h="165100">
                <a:moveTo>
                  <a:pt x="96573" y="19062"/>
                </a:moveTo>
                <a:lnTo>
                  <a:pt x="63794" y="19062"/>
                </a:lnTo>
                <a:lnTo>
                  <a:pt x="70530" y="20967"/>
                </a:lnTo>
                <a:lnTo>
                  <a:pt x="75224" y="25728"/>
                </a:lnTo>
                <a:lnTo>
                  <a:pt x="80040" y="31443"/>
                </a:lnTo>
                <a:lnTo>
                  <a:pt x="82844" y="36194"/>
                </a:lnTo>
                <a:lnTo>
                  <a:pt x="82844" y="49529"/>
                </a:lnTo>
                <a:lnTo>
                  <a:pt x="80040" y="55244"/>
                </a:lnTo>
                <a:lnTo>
                  <a:pt x="75224" y="60005"/>
                </a:lnTo>
                <a:lnTo>
                  <a:pt x="70530" y="64769"/>
                </a:lnTo>
                <a:lnTo>
                  <a:pt x="62910" y="67625"/>
                </a:lnTo>
                <a:lnTo>
                  <a:pt x="94099" y="67625"/>
                </a:lnTo>
                <a:lnTo>
                  <a:pt x="96194" y="64769"/>
                </a:lnTo>
                <a:lnTo>
                  <a:pt x="101010" y="58100"/>
                </a:lnTo>
                <a:lnTo>
                  <a:pt x="103814" y="50480"/>
                </a:lnTo>
                <a:lnTo>
                  <a:pt x="103814" y="40955"/>
                </a:lnTo>
                <a:lnTo>
                  <a:pt x="102946" y="32747"/>
                </a:lnTo>
                <a:lnTo>
                  <a:pt x="100385" y="25248"/>
                </a:lnTo>
                <a:lnTo>
                  <a:pt x="96573" y="190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5926896" y="4825663"/>
            <a:ext cx="109855" cy="160020"/>
          </a:xfrm>
          <a:custGeom>
            <a:avLst/>
            <a:gdLst/>
            <a:ahLst/>
            <a:cxnLst/>
            <a:rect l="l" t="t" r="r" b="b"/>
            <a:pathLst>
              <a:path w="109854" h="160020">
                <a:moveTo>
                  <a:pt x="20086" y="115263"/>
                </a:moveTo>
                <a:lnTo>
                  <a:pt x="0" y="115263"/>
                </a:lnTo>
                <a:lnTo>
                  <a:pt x="1625" y="125976"/>
                </a:lnTo>
                <a:lnTo>
                  <a:pt x="32655" y="157287"/>
                </a:lnTo>
                <a:lnTo>
                  <a:pt x="50566" y="160032"/>
                </a:lnTo>
                <a:lnTo>
                  <a:pt x="65075" y="158958"/>
                </a:lnTo>
                <a:lnTo>
                  <a:pt x="77236" y="155739"/>
                </a:lnTo>
                <a:lnTo>
                  <a:pt x="87248" y="150377"/>
                </a:lnTo>
                <a:lnTo>
                  <a:pt x="95310" y="142874"/>
                </a:lnTo>
                <a:lnTo>
                  <a:pt x="46756" y="142874"/>
                </a:lnTo>
                <a:lnTo>
                  <a:pt x="41056" y="141920"/>
                </a:lnTo>
                <a:lnTo>
                  <a:pt x="29931" y="135351"/>
                </a:lnTo>
                <a:lnTo>
                  <a:pt x="25279" y="130026"/>
                </a:lnTo>
                <a:lnTo>
                  <a:pt x="22061" y="123270"/>
                </a:lnTo>
                <a:lnTo>
                  <a:pt x="20086" y="115263"/>
                </a:lnTo>
                <a:close/>
              </a:path>
              <a:path w="109854" h="160020">
                <a:moveTo>
                  <a:pt x="97675" y="71448"/>
                </a:moveTo>
                <a:lnTo>
                  <a:pt x="62910" y="71448"/>
                </a:lnTo>
                <a:lnTo>
                  <a:pt x="70530" y="74307"/>
                </a:lnTo>
                <a:lnTo>
                  <a:pt x="77266" y="80022"/>
                </a:lnTo>
                <a:lnTo>
                  <a:pt x="81685" y="85372"/>
                </a:lnTo>
                <a:lnTo>
                  <a:pt x="84959" y="91440"/>
                </a:lnTo>
                <a:lnTo>
                  <a:pt x="86992" y="98225"/>
                </a:lnTo>
                <a:lnTo>
                  <a:pt x="87690" y="105725"/>
                </a:lnTo>
                <a:lnTo>
                  <a:pt x="87168" y="112698"/>
                </a:lnTo>
                <a:lnTo>
                  <a:pt x="61060" y="142160"/>
                </a:lnTo>
                <a:lnTo>
                  <a:pt x="52486" y="142874"/>
                </a:lnTo>
                <a:lnTo>
                  <a:pt x="95310" y="142874"/>
                </a:lnTo>
                <a:lnTo>
                  <a:pt x="101578" y="133952"/>
                </a:lnTo>
                <a:lnTo>
                  <a:pt x="106066" y="124310"/>
                </a:lnTo>
                <a:lnTo>
                  <a:pt x="108765" y="113949"/>
                </a:lnTo>
                <a:lnTo>
                  <a:pt x="109667" y="102869"/>
                </a:lnTo>
                <a:lnTo>
                  <a:pt x="108627" y="92676"/>
                </a:lnTo>
                <a:lnTo>
                  <a:pt x="105624" y="83467"/>
                </a:lnTo>
                <a:lnTo>
                  <a:pt x="100833" y="75152"/>
                </a:lnTo>
                <a:lnTo>
                  <a:pt x="97675" y="71448"/>
                </a:lnTo>
                <a:close/>
              </a:path>
              <a:path w="109854" h="160020">
                <a:moveTo>
                  <a:pt x="100157" y="0"/>
                </a:moveTo>
                <a:lnTo>
                  <a:pt x="17160" y="0"/>
                </a:lnTo>
                <a:lnTo>
                  <a:pt x="5699" y="85724"/>
                </a:lnTo>
                <a:lnTo>
                  <a:pt x="22859" y="86675"/>
                </a:lnTo>
                <a:lnTo>
                  <a:pt x="26669" y="81927"/>
                </a:lnTo>
                <a:lnTo>
                  <a:pt x="30510" y="78117"/>
                </a:lnTo>
                <a:lnTo>
                  <a:pt x="35326" y="75258"/>
                </a:lnTo>
                <a:lnTo>
                  <a:pt x="40020" y="72402"/>
                </a:lnTo>
                <a:lnTo>
                  <a:pt x="45750" y="71448"/>
                </a:lnTo>
                <a:lnTo>
                  <a:pt x="97675" y="71448"/>
                </a:lnTo>
                <a:lnTo>
                  <a:pt x="94427" y="67638"/>
                </a:lnTo>
                <a:lnTo>
                  <a:pt x="88137" y="62864"/>
                </a:lnTo>
                <a:lnTo>
                  <a:pt x="25786" y="62864"/>
                </a:lnTo>
                <a:lnTo>
                  <a:pt x="32400" y="19062"/>
                </a:lnTo>
                <a:lnTo>
                  <a:pt x="100157" y="19062"/>
                </a:lnTo>
                <a:lnTo>
                  <a:pt x="100157" y="0"/>
                </a:lnTo>
                <a:close/>
              </a:path>
              <a:path w="109854" h="160020">
                <a:moveTo>
                  <a:pt x="57180" y="53339"/>
                </a:moveTo>
                <a:lnTo>
                  <a:pt x="49560" y="53339"/>
                </a:lnTo>
                <a:lnTo>
                  <a:pt x="41940" y="54290"/>
                </a:lnTo>
                <a:lnTo>
                  <a:pt x="36210" y="57149"/>
                </a:lnTo>
                <a:lnTo>
                  <a:pt x="33406" y="58100"/>
                </a:lnTo>
                <a:lnTo>
                  <a:pt x="29596" y="60005"/>
                </a:lnTo>
                <a:lnTo>
                  <a:pt x="25786" y="62864"/>
                </a:lnTo>
                <a:lnTo>
                  <a:pt x="88137" y="62864"/>
                </a:lnTo>
                <a:lnTo>
                  <a:pt x="86181" y="61380"/>
                </a:lnTo>
                <a:lnTo>
                  <a:pt x="77243" y="56912"/>
                </a:lnTo>
                <a:lnTo>
                  <a:pt x="67586" y="54232"/>
                </a:lnTo>
                <a:lnTo>
                  <a:pt x="57180" y="533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046987" y="4862809"/>
            <a:ext cx="109855" cy="119380"/>
          </a:xfrm>
          <a:custGeom>
            <a:avLst/>
            <a:gdLst/>
            <a:ahLst/>
            <a:cxnLst/>
            <a:rect l="l" t="t" r="r" b="b"/>
            <a:pathLst>
              <a:path w="109854" h="119379">
                <a:moveTo>
                  <a:pt x="27736" y="0"/>
                </a:moveTo>
                <a:lnTo>
                  <a:pt x="1920" y="0"/>
                </a:lnTo>
                <a:lnTo>
                  <a:pt x="42092" y="58104"/>
                </a:lnTo>
                <a:lnTo>
                  <a:pt x="0" y="119064"/>
                </a:lnTo>
                <a:lnTo>
                  <a:pt x="25816" y="119064"/>
                </a:lnTo>
                <a:lnTo>
                  <a:pt x="54406" y="74294"/>
                </a:lnTo>
                <a:lnTo>
                  <a:pt x="78896" y="74294"/>
                </a:lnTo>
                <a:lnTo>
                  <a:pt x="67757" y="58104"/>
                </a:lnTo>
                <a:lnTo>
                  <a:pt x="78911" y="41922"/>
                </a:lnTo>
                <a:lnTo>
                  <a:pt x="55443" y="41922"/>
                </a:lnTo>
                <a:lnTo>
                  <a:pt x="27736" y="0"/>
                </a:lnTo>
                <a:close/>
              </a:path>
              <a:path w="109854" h="119379">
                <a:moveTo>
                  <a:pt x="78896" y="74294"/>
                </a:moveTo>
                <a:lnTo>
                  <a:pt x="54406" y="74294"/>
                </a:lnTo>
                <a:lnTo>
                  <a:pt x="84002" y="119064"/>
                </a:lnTo>
                <a:lnTo>
                  <a:pt x="109697" y="119064"/>
                </a:lnTo>
                <a:lnTo>
                  <a:pt x="78896" y="74294"/>
                </a:lnTo>
                <a:close/>
              </a:path>
              <a:path w="109854" h="119379">
                <a:moveTo>
                  <a:pt x="107807" y="0"/>
                </a:moveTo>
                <a:lnTo>
                  <a:pt x="82997" y="0"/>
                </a:lnTo>
                <a:lnTo>
                  <a:pt x="55443" y="41922"/>
                </a:lnTo>
                <a:lnTo>
                  <a:pt x="78911" y="41922"/>
                </a:lnTo>
                <a:lnTo>
                  <a:pt x="1078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182502" y="4822804"/>
            <a:ext cx="58419" cy="159385"/>
          </a:xfrm>
          <a:custGeom>
            <a:avLst/>
            <a:gdLst/>
            <a:ahLst/>
            <a:cxnLst/>
            <a:rect l="l" t="t" r="r" b="b"/>
            <a:pathLst>
              <a:path w="58420" h="159385">
                <a:moveTo>
                  <a:pt x="58064" y="0"/>
                </a:moveTo>
                <a:lnTo>
                  <a:pt x="42824" y="0"/>
                </a:lnTo>
                <a:lnTo>
                  <a:pt x="40361" y="8545"/>
                </a:lnTo>
                <a:lnTo>
                  <a:pt x="37246" y="15484"/>
                </a:lnTo>
                <a:lnTo>
                  <a:pt x="0" y="30492"/>
                </a:lnTo>
                <a:lnTo>
                  <a:pt x="0" y="46674"/>
                </a:lnTo>
                <a:lnTo>
                  <a:pt x="37094" y="46674"/>
                </a:lnTo>
                <a:lnTo>
                  <a:pt x="37094" y="159069"/>
                </a:lnTo>
                <a:lnTo>
                  <a:pt x="58064" y="159069"/>
                </a:lnTo>
                <a:lnTo>
                  <a:pt x="580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295857" y="4822804"/>
            <a:ext cx="109855" cy="163195"/>
          </a:xfrm>
          <a:custGeom>
            <a:avLst/>
            <a:gdLst/>
            <a:ahLst/>
            <a:cxnLst/>
            <a:rect l="l" t="t" r="r" b="b"/>
            <a:pathLst>
              <a:path w="109854" h="163195">
                <a:moveTo>
                  <a:pt x="54376" y="0"/>
                </a:moveTo>
                <a:lnTo>
                  <a:pt x="17786" y="15804"/>
                </a:lnTo>
                <a:lnTo>
                  <a:pt x="1562" y="57390"/>
                </a:lnTo>
                <a:lnTo>
                  <a:pt x="0" y="82881"/>
                </a:lnTo>
                <a:lnTo>
                  <a:pt x="457" y="96120"/>
                </a:lnTo>
                <a:lnTo>
                  <a:pt x="11429" y="138126"/>
                </a:lnTo>
                <a:lnTo>
                  <a:pt x="43510" y="161960"/>
                </a:lnTo>
                <a:lnTo>
                  <a:pt x="54376" y="162891"/>
                </a:lnTo>
                <a:lnTo>
                  <a:pt x="66285" y="161731"/>
                </a:lnTo>
                <a:lnTo>
                  <a:pt x="76815" y="158193"/>
                </a:lnTo>
                <a:lnTo>
                  <a:pt x="85969" y="152187"/>
                </a:lnTo>
                <a:lnTo>
                  <a:pt x="92697" y="144779"/>
                </a:lnTo>
                <a:lnTo>
                  <a:pt x="54376" y="144779"/>
                </a:lnTo>
                <a:lnTo>
                  <a:pt x="45109" y="143368"/>
                </a:lnTo>
                <a:lnTo>
                  <a:pt x="22391" y="105493"/>
                </a:lnTo>
                <a:lnTo>
                  <a:pt x="20970" y="83832"/>
                </a:lnTo>
                <a:lnTo>
                  <a:pt x="21516" y="68452"/>
                </a:lnTo>
                <a:lnTo>
                  <a:pt x="34429" y="27352"/>
                </a:lnTo>
                <a:lnTo>
                  <a:pt x="55290" y="18111"/>
                </a:lnTo>
                <a:lnTo>
                  <a:pt x="93856" y="18111"/>
                </a:lnTo>
                <a:lnTo>
                  <a:pt x="92720" y="16466"/>
                </a:lnTo>
                <a:lnTo>
                  <a:pt x="84999" y="9261"/>
                </a:lnTo>
                <a:lnTo>
                  <a:pt x="76003" y="4116"/>
                </a:lnTo>
                <a:lnTo>
                  <a:pt x="65780" y="1028"/>
                </a:lnTo>
                <a:lnTo>
                  <a:pt x="54376" y="0"/>
                </a:lnTo>
                <a:close/>
              </a:path>
              <a:path w="109854" h="163195">
                <a:moveTo>
                  <a:pt x="93856" y="18111"/>
                </a:moveTo>
                <a:lnTo>
                  <a:pt x="55290" y="18111"/>
                </a:lnTo>
                <a:lnTo>
                  <a:pt x="64030" y="19182"/>
                </a:lnTo>
                <a:lnTo>
                  <a:pt x="71418" y="22395"/>
                </a:lnTo>
                <a:lnTo>
                  <a:pt x="87317" y="66993"/>
                </a:lnTo>
                <a:lnTo>
                  <a:pt x="87690" y="80022"/>
                </a:lnTo>
                <a:lnTo>
                  <a:pt x="87163" y="97162"/>
                </a:lnTo>
                <a:lnTo>
                  <a:pt x="73810" y="137150"/>
                </a:lnTo>
                <a:lnTo>
                  <a:pt x="54376" y="144779"/>
                </a:lnTo>
                <a:lnTo>
                  <a:pt x="92697" y="144779"/>
                </a:lnTo>
                <a:lnTo>
                  <a:pt x="107961" y="103464"/>
                </a:lnTo>
                <a:lnTo>
                  <a:pt x="109667" y="79071"/>
                </a:lnTo>
                <a:lnTo>
                  <a:pt x="109216" y="65928"/>
                </a:lnTo>
                <a:lnTo>
                  <a:pt x="107894" y="53976"/>
                </a:lnTo>
                <a:lnTo>
                  <a:pt x="105743" y="43263"/>
                </a:lnTo>
                <a:lnTo>
                  <a:pt x="102804" y="33832"/>
                </a:lnTo>
                <a:lnTo>
                  <a:pt x="99120" y="25731"/>
                </a:lnTo>
                <a:lnTo>
                  <a:pt x="93856" y="181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6422684" y="4843765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976" y="0"/>
                </a:lnTo>
              </a:path>
            </a:pathLst>
          </a:custGeom>
          <a:ln w="152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479895" y="4768513"/>
            <a:ext cx="86995" cy="125095"/>
          </a:xfrm>
          <a:custGeom>
            <a:avLst/>
            <a:gdLst/>
            <a:ahLst/>
            <a:cxnLst/>
            <a:rect l="l" t="t" r="r" b="b"/>
            <a:pathLst>
              <a:path w="86995" h="125095">
                <a:moveTo>
                  <a:pt x="78436" y="14285"/>
                </a:moveTo>
                <a:lnTo>
                  <a:pt x="52486" y="14285"/>
                </a:lnTo>
                <a:lnTo>
                  <a:pt x="58216" y="16190"/>
                </a:lnTo>
                <a:lnTo>
                  <a:pt x="62910" y="20954"/>
                </a:lnTo>
                <a:lnTo>
                  <a:pt x="66720" y="24777"/>
                </a:lnTo>
                <a:lnTo>
                  <a:pt x="68610" y="30492"/>
                </a:lnTo>
                <a:lnTo>
                  <a:pt x="68610" y="43814"/>
                </a:lnTo>
                <a:lnTo>
                  <a:pt x="29596" y="75258"/>
                </a:lnTo>
                <a:lnTo>
                  <a:pt x="21737" y="80289"/>
                </a:lnTo>
                <a:lnTo>
                  <a:pt x="941" y="117117"/>
                </a:lnTo>
                <a:lnTo>
                  <a:pt x="0" y="124788"/>
                </a:lnTo>
                <a:lnTo>
                  <a:pt x="85770" y="124788"/>
                </a:lnTo>
                <a:lnTo>
                  <a:pt x="85770" y="110489"/>
                </a:lnTo>
                <a:lnTo>
                  <a:pt x="18166" y="110489"/>
                </a:lnTo>
                <a:lnTo>
                  <a:pt x="19049" y="103820"/>
                </a:lnTo>
                <a:lnTo>
                  <a:pt x="22859" y="98105"/>
                </a:lnTo>
                <a:lnTo>
                  <a:pt x="28590" y="93344"/>
                </a:lnTo>
                <a:lnTo>
                  <a:pt x="31516" y="90485"/>
                </a:lnTo>
                <a:lnTo>
                  <a:pt x="36210" y="87642"/>
                </a:lnTo>
                <a:lnTo>
                  <a:pt x="41940" y="84783"/>
                </a:lnTo>
                <a:lnTo>
                  <a:pt x="54376" y="78117"/>
                </a:lnTo>
                <a:lnTo>
                  <a:pt x="83949" y="51077"/>
                </a:lnTo>
                <a:lnTo>
                  <a:pt x="86807" y="37145"/>
                </a:lnTo>
                <a:lnTo>
                  <a:pt x="86106" y="30186"/>
                </a:lnTo>
                <a:lnTo>
                  <a:pt x="84060" y="23578"/>
                </a:lnTo>
                <a:lnTo>
                  <a:pt x="80750" y="17325"/>
                </a:lnTo>
                <a:lnTo>
                  <a:pt x="78436" y="14285"/>
                </a:lnTo>
                <a:close/>
              </a:path>
              <a:path w="86995" h="125095">
                <a:moveTo>
                  <a:pt x="44866" y="0"/>
                </a:moveTo>
                <a:lnTo>
                  <a:pt x="9509" y="18095"/>
                </a:lnTo>
                <a:lnTo>
                  <a:pt x="2926" y="44765"/>
                </a:lnTo>
                <a:lnTo>
                  <a:pt x="19049" y="44765"/>
                </a:lnTo>
                <a:lnTo>
                  <a:pt x="19049" y="37145"/>
                </a:lnTo>
                <a:lnTo>
                  <a:pt x="20970" y="30492"/>
                </a:lnTo>
                <a:lnTo>
                  <a:pt x="22859" y="26682"/>
                </a:lnTo>
                <a:lnTo>
                  <a:pt x="26669" y="18095"/>
                </a:lnTo>
                <a:lnTo>
                  <a:pt x="34320" y="14285"/>
                </a:lnTo>
                <a:lnTo>
                  <a:pt x="78436" y="14285"/>
                </a:lnTo>
                <a:lnTo>
                  <a:pt x="76260" y="11429"/>
                </a:lnTo>
                <a:lnTo>
                  <a:pt x="70566" y="6429"/>
                </a:lnTo>
                <a:lnTo>
                  <a:pt x="63421" y="2857"/>
                </a:lnTo>
                <a:lnTo>
                  <a:pt x="54846" y="714"/>
                </a:lnTo>
                <a:lnTo>
                  <a:pt x="448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1290515" y="3140693"/>
            <a:ext cx="6567170" cy="0"/>
          </a:xfrm>
          <a:custGeom>
            <a:avLst/>
            <a:gdLst/>
            <a:ahLst/>
            <a:cxnLst/>
            <a:rect l="l" t="t" r="r" b="b"/>
            <a:pathLst>
              <a:path w="6567170">
                <a:moveTo>
                  <a:pt x="0" y="0"/>
                </a:moveTo>
                <a:lnTo>
                  <a:pt x="65671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1287661" y="3141147"/>
            <a:ext cx="6574155" cy="0"/>
          </a:xfrm>
          <a:custGeom>
            <a:avLst/>
            <a:gdLst/>
            <a:ahLst/>
            <a:cxnLst/>
            <a:rect l="l" t="t" r="r" b="b"/>
            <a:pathLst>
              <a:path w="6574155">
                <a:moveTo>
                  <a:pt x="0" y="0"/>
                </a:moveTo>
                <a:lnTo>
                  <a:pt x="6573770" y="0"/>
                </a:lnTo>
              </a:path>
            </a:pathLst>
          </a:custGeom>
          <a:ln w="12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5607496" y="4034183"/>
            <a:ext cx="111760" cy="163830"/>
          </a:xfrm>
          <a:custGeom>
            <a:avLst/>
            <a:gdLst/>
            <a:ahLst/>
            <a:cxnLst/>
            <a:rect l="l" t="t" r="r" b="b"/>
            <a:pathLst>
              <a:path w="111760" h="163829">
                <a:moveTo>
                  <a:pt x="20970" y="110453"/>
                </a:moveTo>
                <a:lnTo>
                  <a:pt x="0" y="110453"/>
                </a:lnTo>
                <a:lnTo>
                  <a:pt x="730" y="121352"/>
                </a:lnTo>
                <a:lnTo>
                  <a:pt x="19766" y="155317"/>
                </a:lnTo>
                <a:lnTo>
                  <a:pt x="53400" y="163781"/>
                </a:lnTo>
                <a:lnTo>
                  <a:pt x="66292" y="162878"/>
                </a:lnTo>
                <a:lnTo>
                  <a:pt x="77731" y="160179"/>
                </a:lnTo>
                <a:lnTo>
                  <a:pt x="87742" y="155694"/>
                </a:lnTo>
                <a:lnTo>
                  <a:pt x="96347" y="149434"/>
                </a:lnTo>
                <a:lnTo>
                  <a:pt x="99523" y="145624"/>
                </a:lnTo>
                <a:lnTo>
                  <a:pt x="54406" y="145624"/>
                </a:lnTo>
                <a:lnTo>
                  <a:pt x="45122" y="144896"/>
                </a:lnTo>
                <a:lnTo>
                  <a:pt x="22006" y="120871"/>
                </a:lnTo>
                <a:lnTo>
                  <a:pt x="20970" y="110453"/>
                </a:lnTo>
                <a:close/>
              </a:path>
              <a:path w="111760" h="163829">
                <a:moveTo>
                  <a:pt x="101920" y="85700"/>
                </a:moveTo>
                <a:lnTo>
                  <a:pt x="51480" y="85700"/>
                </a:lnTo>
                <a:lnTo>
                  <a:pt x="60121" y="86195"/>
                </a:lnTo>
                <a:lnTo>
                  <a:pt x="67482" y="87569"/>
                </a:lnTo>
                <a:lnTo>
                  <a:pt x="73769" y="89658"/>
                </a:lnTo>
                <a:lnTo>
                  <a:pt x="79187" y="92296"/>
                </a:lnTo>
                <a:lnTo>
                  <a:pt x="85801" y="97130"/>
                </a:lnTo>
                <a:lnTo>
                  <a:pt x="89611" y="104738"/>
                </a:lnTo>
                <a:lnTo>
                  <a:pt x="89611" y="124681"/>
                </a:lnTo>
                <a:lnTo>
                  <a:pt x="54406" y="145624"/>
                </a:lnTo>
                <a:lnTo>
                  <a:pt x="99523" y="145624"/>
                </a:lnTo>
                <a:lnTo>
                  <a:pt x="102740" y="141765"/>
                </a:lnTo>
                <a:lnTo>
                  <a:pt x="107533" y="133039"/>
                </a:lnTo>
                <a:lnTo>
                  <a:pt x="110543" y="123241"/>
                </a:lnTo>
                <a:lnTo>
                  <a:pt x="111587" y="112358"/>
                </a:lnTo>
                <a:lnTo>
                  <a:pt x="111587" y="102833"/>
                </a:lnTo>
                <a:lnTo>
                  <a:pt x="108661" y="95225"/>
                </a:lnTo>
                <a:lnTo>
                  <a:pt x="103967" y="88486"/>
                </a:lnTo>
                <a:lnTo>
                  <a:pt x="101920" y="85700"/>
                </a:lnTo>
                <a:close/>
              </a:path>
              <a:path w="111760" h="163829">
                <a:moveTo>
                  <a:pt x="48676" y="68555"/>
                </a:moveTo>
                <a:lnTo>
                  <a:pt x="42946" y="68555"/>
                </a:lnTo>
                <a:lnTo>
                  <a:pt x="42946" y="86581"/>
                </a:lnTo>
                <a:lnTo>
                  <a:pt x="44866" y="85700"/>
                </a:lnTo>
                <a:lnTo>
                  <a:pt x="101920" y="85700"/>
                </a:lnTo>
                <a:lnTo>
                  <a:pt x="99120" y="81890"/>
                </a:lnTo>
                <a:lnTo>
                  <a:pt x="92537" y="77068"/>
                </a:lnTo>
                <a:lnTo>
                  <a:pt x="84917" y="75163"/>
                </a:lnTo>
                <a:lnTo>
                  <a:pt x="89611" y="73258"/>
                </a:lnTo>
                <a:lnTo>
                  <a:pt x="94427" y="70460"/>
                </a:lnTo>
                <a:lnTo>
                  <a:pt x="95171" y="69448"/>
                </a:lnTo>
                <a:lnTo>
                  <a:pt x="49560" y="69448"/>
                </a:lnTo>
                <a:lnTo>
                  <a:pt x="48676" y="68555"/>
                </a:lnTo>
                <a:close/>
              </a:path>
              <a:path w="111760" h="163829">
                <a:moveTo>
                  <a:pt x="98145" y="18025"/>
                </a:moveTo>
                <a:lnTo>
                  <a:pt x="63947" y="18025"/>
                </a:lnTo>
                <a:lnTo>
                  <a:pt x="70561" y="20942"/>
                </a:lnTo>
                <a:lnTo>
                  <a:pt x="76260" y="24752"/>
                </a:lnTo>
                <a:lnTo>
                  <a:pt x="81107" y="29455"/>
                </a:lnTo>
                <a:lnTo>
                  <a:pt x="83880" y="35158"/>
                </a:lnTo>
                <a:lnTo>
                  <a:pt x="83880" y="54208"/>
                </a:lnTo>
                <a:lnTo>
                  <a:pt x="80070" y="61828"/>
                </a:lnTo>
                <a:lnTo>
                  <a:pt x="71567" y="65638"/>
                </a:lnTo>
                <a:lnTo>
                  <a:pt x="66720" y="67543"/>
                </a:lnTo>
                <a:lnTo>
                  <a:pt x="61020" y="69448"/>
                </a:lnTo>
                <a:lnTo>
                  <a:pt x="95171" y="69448"/>
                </a:lnTo>
                <a:lnTo>
                  <a:pt x="97231" y="66650"/>
                </a:lnTo>
                <a:lnTo>
                  <a:pt x="102047" y="59923"/>
                </a:lnTo>
                <a:lnTo>
                  <a:pt x="104851" y="52303"/>
                </a:lnTo>
                <a:lnTo>
                  <a:pt x="104851" y="42778"/>
                </a:lnTo>
                <a:lnTo>
                  <a:pt x="104106" y="32810"/>
                </a:lnTo>
                <a:lnTo>
                  <a:pt x="101753" y="24245"/>
                </a:lnTo>
                <a:lnTo>
                  <a:pt x="98145" y="18025"/>
                </a:lnTo>
                <a:close/>
              </a:path>
              <a:path w="111760" h="163829">
                <a:moveTo>
                  <a:pt x="54406" y="0"/>
                </a:moveTo>
                <a:lnTo>
                  <a:pt x="18037" y="12848"/>
                </a:lnTo>
                <a:lnTo>
                  <a:pt x="3809" y="52303"/>
                </a:lnTo>
                <a:lnTo>
                  <a:pt x="23896" y="52303"/>
                </a:lnTo>
                <a:lnTo>
                  <a:pt x="23896" y="43802"/>
                </a:lnTo>
                <a:lnTo>
                  <a:pt x="25816" y="37063"/>
                </a:lnTo>
                <a:lnTo>
                  <a:pt x="56296" y="18025"/>
                </a:lnTo>
                <a:lnTo>
                  <a:pt x="98145" y="18025"/>
                </a:lnTo>
                <a:lnTo>
                  <a:pt x="97611" y="17106"/>
                </a:lnTo>
                <a:lnTo>
                  <a:pt x="91500" y="11417"/>
                </a:lnTo>
                <a:lnTo>
                  <a:pt x="84389" y="6419"/>
                </a:lnTo>
                <a:lnTo>
                  <a:pt x="75822" y="2851"/>
                </a:lnTo>
                <a:lnTo>
                  <a:pt x="65822" y="712"/>
                </a:lnTo>
                <a:lnTo>
                  <a:pt x="54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5747674" y="4181778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896" y="0"/>
                </a:lnTo>
              </a:path>
            </a:pathLst>
          </a:custGeom>
          <a:ln w="247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5798271" y="4034183"/>
            <a:ext cx="113664" cy="160020"/>
          </a:xfrm>
          <a:custGeom>
            <a:avLst/>
            <a:gdLst/>
            <a:ahLst/>
            <a:cxnLst/>
            <a:rect l="l" t="t" r="r" b="b"/>
            <a:pathLst>
              <a:path w="113664" h="160020">
                <a:moveTo>
                  <a:pt x="89611" y="120871"/>
                </a:moveTo>
                <a:lnTo>
                  <a:pt x="69524" y="120871"/>
                </a:lnTo>
                <a:lnTo>
                  <a:pt x="69524" y="159971"/>
                </a:lnTo>
                <a:lnTo>
                  <a:pt x="89611" y="159971"/>
                </a:lnTo>
                <a:lnTo>
                  <a:pt x="89611" y="120871"/>
                </a:lnTo>
                <a:close/>
              </a:path>
              <a:path w="113664" h="160020">
                <a:moveTo>
                  <a:pt x="89611" y="0"/>
                </a:moveTo>
                <a:lnTo>
                  <a:pt x="73334" y="0"/>
                </a:lnTo>
                <a:lnTo>
                  <a:pt x="0" y="100928"/>
                </a:lnTo>
                <a:lnTo>
                  <a:pt x="0" y="120871"/>
                </a:lnTo>
                <a:lnTo>
                  <a:pt x="113385" y="120871"/>
                </a:lnTo>
                <a:lnTo>
                  <a:pt x="113385" y="103726"/>
                </a:lnTo>
                <a:lnTo>
                  <a:pt x="19049" y="103726"/>
                </a:lnTo>
                <a:lnTo>
                  <a:pt x="69524" y="31360"/>
                </a:lnTo>
                <a:lnTo>
                  <a:pt x="89611" y="31360"/>
                </a:lnTo>
                <a:lnTo>
                  <a:pt x="89611" y="0"/>
                </a:lnTo>
                <a:close/>
              </a:path>
              <a:path w="113664" h="160020">
                <a:moveTo>
                  <a:pt x="89611" y="31360"/>
                </a:moveTo>
                <a:lnTo>
                  <a:pt x="69524" y="31360"/>
                </a:lnTo>
                <a:lnTo>
                  <a:pt x="69524" y="103726"/>
                </a:lnTo>
                <a:lnTo>
                  <a:pt x="89611" y="103726"/>
                </a:lnTo>
                <a:lnTo>
                  <a:pt x="89611" y="313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5926896" y="4034183"/>
            <a:ext cx="109220" cy="163830"/>
          </a:xfrm>
          <a:custGeom>
            <a:avLst/>
            <a:gdLst/>
            <a:ahLst/>
            <a:cxnLst/>
            <a:rect l="l" t="t" r="r" b="b"/>
            <a:pathLst>
              <a:path w="109220" h="163829">
                <a:moveTo>
                  <a:pt x="54406" y="0"/>
                </a:moveTo>
                <a:lnTo>
                  <a:pt x="18166" y="13322"/>
                </a:lnTo>
                <a:lnTo>
                  <a:pt x="4815" y="43802"/>
                </a:lnTo>
                <a:lnTo>
                  <a:pt x="4815" y="53315"/>
                </a:lnTo>
                <a:lnTo>
                  <a:pt x="7619" y="60935"/>
                </a:lnTo>
                <a:lnTo>
                  <a:pt x="14356" y="66650"/>
                </a:lnTo>
                <a:lnTo>
                  <a:pt x="17160" y="69448"/>
                </a:lnTo>
                <a:lnTo>
                  <a:pt x="20970" y="72365"/>
                </a:lnTo>
                <a:lnTo>
                  <a:pt x="26669" y="75163"/>
                </a:lnTo>
                <a:lnTo>
                  <a:pt x="18166" y="78080"/>
                </a:lnTo>
                <a:lnTo>
                  <a:pt x="0" y="115156"/>
                </a:lnTo>
                <a:lnTo>
                  <a:pt x="915" y="126470"/>
                </a:lnTo>
                <a:lnTo>
                  <a:pt x="24048" y="156924"/>
                </a:lnTo>
                <a:lnTo>
                  <a:pt x="55290" y="163781"/>
                </a:lnTo>
                <a:lnTo>
                  <a:pt x="67441" y="162878"/>
                </a:lnTo>
                <a:lnTo>
                  <a:pt x="78158" y="160179"/>
                </a:lnTo>
                <a:lnTo>
                  <a:pt x="87446" y="155694"/>
                </a:lnTo>
                <a:lnTo>
                  <a:pt x="95310" y="149434"/>
                </a:lnTo>
                <a:lnTo>
                  <a:pt x="98172" y="145624"/>
                </a:lnTo>
                <a:lnTo>
                  <a:pt x="55290" y="145624"/>
                </a:lnTo>
                <a:lnTo>
                  <a:pt x="47259" y="145099"/>
                </a:lnTo>
                <a:lnTo>
                  <a:pt x="21976" y="123788"/>
                </a:lnTo>
                <a:lnTo>
                  <a:pt x="21976" y="105631"/>
                </a:lnTo>
                <a:lnTo>
                  <a:pt x="54406" y="84676"/>
                </a:lnTo>
                <a:lnTo>
                  <a:pt x="98237" y="84676"/>
                </a:lnTo>
                <a:lnTo>
                  <a:pt x="94427" y="80878"/>
                </a:lnTo>
                <a:lnTo>
                  <a:pt x="82997" y="74270"/>
                </a:lnTo>
                <a:lnTo>
                  <a:pt x="88727" y="71353"/>
                </a:lnTo>
                <a:lnTo>
                  <a:pt x="93421" y="67543"/>
                </a:lnTo>
                <a:lnTo>
                  <a:pt x="46756" y="67543"/>
                </a:lnTo>
                <a:lnTo>
                  <a:pt x="40020" y="64745"/>
                </a:lnTo>
                <a:lnTo>
                  <a:pt x="28590" y="57125"/>
                </a:lnTo>
                <a:lnTo>
                  <a:pt x="25786" y="50398"/>
                </a:lnTo>
                <a:lnTo>
                  <a:pt x="25786" y="37063"/>
                </a:lnTo>
                <a:lnTo>
                  <a:pt x="28590" y="30467"/>
                </a:lnTo>
                <a:lnTo>
                  <a:pt x="32400" y="25645"/>
                </a:lnTo>
                <a:lnTo>
                  <a:pt x="37246" y="20942"/>
                </a:lnTo>
                <a:lnTo>
                  <a:pt x="43860" y="18025"/>
                </a:lnTo>
                <a:lnTo>
                  <a:pt x="95969" y="18025"/>
                </a:lnTo>
                <a:lnTo>
                  <a:pt x="90617" y="12310"/>
                </a:lnTo>
                <a:lnTo>
                  <a:pt x="83450" y="6795"/>
                </a:lnTo>
                <a:lnTo>
                  <a:pt x="74980" y="2963"/>
                </a:lnTo>
                <a:lnTo>
                  <a:pt x="65276" y="726"/>
                </a:lnTo>
                <a:lnTo>
                  <a:pt x="54406" y="0"/>
                </a:lnTo>
                <a:close/>
              </a:path>
              <a:path w="109220" h="163829">
                <a:moveTo>
                  <a:pt x="98237" y="84676"/>
                </a:moveTo>
                <a:lnTo>
                  <a:pt x="63916" y="84676"/>
                </a:lnTo>
                <a:lnTo>
                  <a:pt x="71567" y="87605"/>
                </a:lnTo>
                <a:lnTo>
                  <a:pt x="78150" y="92296"/>
                </a:lnTo>
                <a:lnTo>
                  <a:pt x="82496" y="96955"/>
                </a:lnTo>
                <a:lnTo>
                  <a:pt x="85458" y="102424"/>
                </a:lnTo>
                <a:lnTo>
                  <a:pt x="87151" y="108796"/>
                </a:lnTo>
                <a:lnTo>
                  <a:pt x="87690" y="116168"/>
                </a:lnTo>
                <a:lnTo>
                  <a:pt x="87690" y="125693"/>
                </a:lnTo>
                <a:lnTo>
                  <a:pt x="84917" y="133313"/>
                </a:lnTo>
                <a:lnTo>
                  <a:pt x="78150" y="138004"/>
                </a:lnTo>
                <a:lnTo>
                  <a:pt x="72450" y="143719"/>
                </a:lnTo>
                <a:lnTo>
                  <a:pt x="64830" y="145624"/>
                </a:lnTo>
                <a:lnTo>
                  <a:pt x="98172" y="145624"/>
                </a:lnTo>
                <a:lnTo>
                  <a:pt x="101048" y="141795"/>
                </a:lnTo>
                <a:lnTo>
                  <a:pt x="105232" y="133277"/>
                </a:lnTo>
                <a:lnTo>
                  <a:pt x="107792" y="124045"/>
                </a:lnTo>
                <a:lnTo>
                  <a:pt x="108661" y="114263"/>
                </a:lnTo>
                <a:lnTo>
                  <a:pt x="108103" y="105463"/>
                </a:lnTo>
                <a:lnTo>
                  <a:pt x="106306" y="97661"/>
                </a:lnTo>
                <a:lnTo>
                  <a:pt x="103080" y="90764"/>
                </a:lnTo>
                <a:lnTo>
                  <a:pt x="98237" y="84676"/>
                </a:lnTo>
                <a:close/>
              </a:path>
              <a:path w="109220" h="163829">
                <a:moveTo>
                  <a:pt x="95969" y="18025"/>
                </a:moveTo>
                <a:lnTo>
                  <a:pt x="62910" y="18025"/>
                </a:lnTo>
                <a:lnTo>
                  <a:pt x="70530" y="20942"/>
                </a:lnTo>
                <a:lnTo>
                  <a:pt x="75377" y="25645"/>
                </a:lnTo>
                <a:lnTo>
                  <a:pt x="80070" y="30467"/>
                </a:lnTo>
                <a:lnTo>
                  <a:pt x="81960" y="36182"/>
                </a:lnTo>
                <a:lnTo>
                  <a:pt x="81960" y="49505"/>
                </a:lnTo>
                <a:lnTo>
                  <a:pt x="80070" y="55220"/>
                </a:lnTo>
                <a:lnTo>
                  <a:pt x="75377" y="59923"/>
                </a:lnTo>
                <a:lnTo>
                  <a:pt x="69646" y="64745"/>
                </a:lnTo>
                <a:lnTo>
                  <a:pt x="62910" y="67543"/>
                </a:lnTo>
                <a:lnTo>
                  <a:pt x="93421" y="67543"/>
                </a:lnTo>
                <a:lnTo>
                  <a:pt x="103967" y="39992"/>
                </a:lnTo>
                <a:lnTo>
                  <a:pt x="103077" y="32293"/>
                </a:lnTo>
                <a:lnTo>
                  <a:pt x="100481" y="25057"/>
                </a:lnTo>
                <a:lnTo>
                  <a:pt x="96290" y="18369"/>
                </a:lnTo>
                <a:lnTo>
                  <a:pt x="95969" y="180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6046987" y="4075057"/>
            <a:ext cx="109855" cy="119380"/>
          </a:xfrm>
          <a:custGeom>
            <a:avLst/>
            <a:gdLst/>
            <a:ahLst/>
            <a:cxnLst/>
            <a:rect l="l" t="t" r="r" b="b"/>
            <a:pathLst>
              <a:path w="109854" h="119379">
                <a:moveTo>
                  <a:pt x="27736" y="0"/>
                </a:moveTo>
                <a:lnTo>
                  <a:pt x="1920" y="0"/>
                </a:lnTo>
                <a:lnTo>
                  <a:pt x="42092" y="58149"/>
                </a:lnTo>
                <a:lnTo>
                  <a:pt x="0" y="119097"/>
                </a:lnTo>
                <a:lnTo>
                  <a:pt x="25816" y="119097"/>
                </a:lnTo>
                <a:lnTo>
                  <a:pt x="54406" y="74282"/>
                </a:lnTo>
                <a:lnTo>
                  <a:pt x="78858" y="74282"/>
                </a:lnTo>
                <a:lnTo>
                  <a:pt x="67757" y="58149"/>
                </a:lnTo>
                <a:lnTo>
                  <a:pt x="78950" y="41897"/>
                </a:lnTo>
                <a:lnTo>
                  <a:pt x="55443" y="41897"/>
                </a:lnTo>
                <a:lnTo>
                  <a:pt x="27736" y="0"/>
                </a:lnTo>
                <a:close/>
              </a:path>
              <a:path w="109854" h="119379">
                <a:moveTo>
                  <a:pt x="78858" y="74282"/>
                </a:moveTo>
                <a:lnTo>
                  <a:pt x="54406" y="74282"/>
                </a:lnTo>
                <a:lnTo>
                  <a:pt x="84002" y="119097"/>
                </a:lnTo>
                <a:lnTo>
                  <a:pt x="109697" y="119097"/>
                </a:lnTo>
                <a:lnTo>
                  <a:pt x="78858" y="74282"/>
                </a:lnTo>
                <a:close/>
              </a:path>
              <a:path w="109854" h="119379">
                <a:moveTo>
                  <a:pt x="107807" y="0"/>
                </a:moveTo>
                <a:lnTo>
                  <a:pt x="82997" y="0"/>
                </a:lnTo>
                <a:lnTo>
                  <a:pt x="55443" y="41897"/>
                </a:lnTo>
                <a:lnTo>
                  <a:pt x="78950" y="41897"/>
                </a:lnTo>
                <a:lnTo>
                  <a:pt x="1078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6182502" y="4035064"/>
            <a:ext cx="58419" cy="159385"/>
          </a:xfrm>
          <a:custGeom>
            <a:avLst/>
            <a:gdLst/>
            <a:ahLst/>
            <a:cxnLst/>
            <a:rect l="l" t="t" r="r" b="b"/>
            <a:pathLst>
              <a:path w="58420" h="159385">
                <a:moveTo>
                  <a:pt x="58064" y="0"/>
                </a:moveTo>
                <a:lnTo>
                  <a:pt x="42824" y="0"/>
                </a:lnTo>
                <a:lnTo>
                  <a:pt x="40361" y="8443"/>
                </a:lnTo>
                <a:lnTo>
                  <a:pt x="37246" y="15172"/>
                </a:lnTo>
                <a:lnTo>
                  <a:pt x="0" y="30479"/>
                </a:lnTo>
                <a:lnTo>
                  <a:pt x="0" y="45707"/>
                </a:lnTo>
                <a:lnTo>
                  <a:pt x="37094" y="45707"/>
                </a:lnTo>
                <a:lnTo>
                  <a:pt x="37094" y="159090"/>
                </a:lnTo>
                <a:lnTo>
                  <a:pt x="58064" y="159090"/>
                </a:lnTo>
                <a:lnTo>
                  <a:pt x="580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6295857" y="4035064"/>
            <a:ext cx="109855" cy="163195"/>
          </a:xfrm>
          <a:custGeom>
            <a:avLst/>
            <a:gdLst/>
            <a:ahLst/>
            <a:cxnLst/>
            <a:rect l="l" t="t" r="r" b="b"/>
            <a:pathLst>
              <a:path w="109854" h="163195">
                <a:moveTo>
                  <a:pt x="54376" y="0"/>
                </a:moveTo>
                <a:lnTo>
                  <a:pt x="17786" y="15800"/>
                </a:lnTo>
                <a:lnTo>
                  <a:pt x="1562" y="57405"/>
                </a:lnTo>
                <a:lnTo>
                  <a:pt x="0" y="82914"/>
                </a:lnTo>
                <a:lnTo>
                  <a:pt x="457" y="96152"/>
                </a:lnTo>
                <a:lnTo>
                  <a:pt x="11429" y="138147"/>
                </a:lnTo>
                <a:lnTo>
                  <a:pt x="43510" y="161970"/>
                </a:lnTo>
                <a:lnTo>
                  <a:pt x="54376" y="162900"/>
                </a:lnTo>
                <a:lnTo>
                  <a:pt x="66285" y="161742"/>
                </a:lnTo>
                <a:lnTo>
                  <a:pt x="76815" y="158207"/>
                </a:lnTo>
                <a:lnTo>
                  <a:pt x="85969" y="152204"/>
                </a:lnTo>
                <a:lnTo>
                  <a:pt x="92748" y="144743"/>
                </a:lnTo>
                <a:lnTo>
                  <a:pt x="54376" y="144743"/>
                </a:lnTo>
                <a:lnTo>
                  <a:pt x="45109" y="143314"/>
                </a:lnTo>
                <a:lnTo>
                  <a:pt x="22391" y="104878"/>
                </a:lnTo>
                <a:lnTo>
                  <a:pt x="20970" y="82914"/>
                </a:lnTo>
                <a:lnTo>
                  <a:pt x="21516" y="68082"/>
                </a:lnTo>
                <a:lnTo>
                  <a:pt x="34429" y="26783"/>
                </a:lnTo>
                <a:lnTo>
                  <a:pt x="55290" y="17144"/>
                </a:lnTo>
                <a:lnTo>
                  <a:pt x="93796" y="17144"/>
                </a:lnTo>
                <a:lnTo>
                  <a:pt x="92720" y="15605"/>
                </a:lnTo>
                <a:lnTo>
                  <a:pt x="84999" y="8641"/>
                </a:lnTo>
                <a:lnTo>
                  <a:pt x="76003" y="3779"/>
                </a:lnTo>
                <a:lnTo>
                  <a:pt x="65780" y="929"/>
                </a:lnTo>
                <a:lnTo>
                  <a:pt x="54376" y="0"/>
                </a:lnTo>
                <a:close/>
              </a:path>
              <a:path w="109854" h="163195">
                <a:moveTo>
                  <a:pt x="93796" y="17144"/>
                </a:moveTo>
                <a:lnTo>
                  <a:pt x="55290" y="17144"/>
                </a:lnTo>
                <a:lnTo>
                  <a:pt x="64030" y="18374"/>
                </a:lnTo>
                <a:lnTo>
                  <a:pt x="71418" y="21937"/>
                </a:lnTo>
                <a:lnTo>
                  <a:pt x="87317" y="67011"/>
                </a:lnTo>
                <a:lnTo>
                  <a:pt x="87690" y="79997"/>
                </a:lnTo>
                <a:lnTo>
                  <a:pt x="87163" y="97135"/>
                </a:lnTo>
                <a:lnTo>
                  <a:pt x="73810" y="137138"/>
                </a:lnTo>
                <a:lnTo>
                  <a:pt x="54376" y="144743"/>
                </a:lnTo>
                <a:lnTo>
                  <a:pt x="92748" y="144743"/>
                </a:lnTo>
                <a:lnTo>
                  <a:pt x="107049" y="108576"/>
                </a:lnTo>
                <a:lnTo>
                  <a:pt x="109667" y="79104"/>
                </a:lnTo>
                <a:lnTo>
                  <a:pt x="109216" y="65954"/>
                </a:lnTo>
                <a:lnTo>
                  <a:pt x="107894" y="53938"/>
                </a:lnTo>
                <a:lnTo>
                  <a:pt x="105743" y="43064"/>
                </a:lnTo>
                <a:lnTo>
                  <a:pt x="102804" y="33337"/>
                </a:lnTo>
                <a:lnTo>
                  <a:pt x="99120" y="24764"/>
                </a:lnTo>
                <a:lnTo>
                  <a:pt x="93796" y="17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6422684" y="4055572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976" y="0"/>
                </a:lnTo>
              </a:path>
            </a:pathLst>
          </a:custGeom>
          <a:ln w="161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6479895" y="3980724"/>
            <a:ext cx="86995" cy="125095"/>
          </a:xfrm>
          <a:custGeom>
            <a:avLst/>
            <a:gdLst/>
            <a:ahLst/>
            <a:cxnLst/>
            <a:rect l="l" t="t" r="r" b="b"/>
            <a:pathLst>
              <a:path w="86995" h="125095">
                <a:moveTo>
                  <a:pt x="78479" y="14346"/>
                </a:moveTo>
                <a:lnTo>
                  <a:pt x="52486" y="14346"/>
                </a:lnTo>
                <a:lnTo>
                  <a:pt x="58216" y="16251"/>
                </a:lnTo>
                <a:lnTo>
                  <a:pt x="62910" y="20061"/>
                </a:lnTo>
                <a:lnTo>
                  <a:pt x="66720" y="24883"/>
                </a:lnTo>
                <a:lnTo>
                  <a:pt x="68610" y="30598"/>
                </a:lnTo>
                <a:lnTo>
                  <a:pt x="68610" y="43933"/>
                </a:lnTo>
                <a:lnTo>
                  <a:pt x="29596" y="75294"/>
                </a:lnTo>
                <a:lnTo>
                  <a:pt x="21737" y="80349"/>
                </a:lnTo>
                <a:lnTo>
                  <a:pt x="941" y="117182"/>
                </a:lnTo>
                <a:lnTo>
                  <a:pt x="0" y="124812"/>
                </a:lnTo>
                <a:lnTo>
                  <a:pt x="85770" y="124812"/>
                </a:lnTo>
                <a:lnTo>
                  <a:pt x="85770" y="109572"/>
                </a:lnTo>
                <a:lnTo>
                  <a:pt x="18166" y="109572"/>
                </a:lnTo>
                <a:lnTo>
                  <a:pt x="19049" y="103857"/>
                </a:lnTo>
                <a:lnTo>
                  <a:pt x="22859" y="98142"/>
                </a:lnTo>
                <a:lnTo>
                  <a:pt x="28590" y="93451"/>
                </a:lnTo>
                <a:lnTo>
                  <a:pt x="31516" y="90522"/>
                </a:lnTo>
                <a:lnTo>
                  <a:pt x="36210" y="87736"/>
                </a:lnTo>
                <a:lnTo>
                  <a:pt x="41940" y="83926"/>
                </a:lnTo>
                <a:lnTo>
                  <a:pt x="64800" y="71484"/>
                </a:lnTo>
                <a:lnTo>
                  <a:pt x="86807" y="37206"/>
                </a:lnTo>
                <a:lnTo>
                  <a:pt x="86106" y="30232"/>
                </a:lnTo>
                <a:lnTo>
                  <a:pt x="84060" y="23604"/>
                </a:lnTo>
                <a:lnTo>
                  <a:pt x="80750" y="17332"/>
                </a:lnTo>
                <a:lnTo>
                  <a:pt x="78479" y="14346"/>
                </a:lnTo>
                <a:close/>
              </a:path>
              <a:path w="86995" h="125095">
                <a:moveTo>
                  <a:pt x="44866" y="0"/>
                </a:moveTo>
                <a:lnTo>
                  <a:pt x="9509" y="18156"/>
                </a:lnTo>
                <a:lnTo>
                  <a:pt x="2926" y="44814"/>
                </a:lnTo>
                <a:lnTo>
                  <a:pt x="19049" y="44814"/>
                </a:lnTo>
                <a:lnTo>
                  <a:pt x="19049" y="36313"/>
                </a:lnTo>
                <a:lnTo>
                  <a:pt x="20970" y="30598"/>
                </a:lnTo>
                <a:lnTo>
                  <a:pt x="22859" y="26788"/>
                </a:lnTo>
                <a:lnTo>
                  <a:pt x="26669" y="18156"/>
                </a:lnTo>
                <a:lnTo>
                  <a:pt x="34320" y="14346"/>
                </a:lnTo>
                <a:lnTo>
                  <a:pt x="78479" y="14346"/>
                </a:lnTo>
                <a:lnTo>
                  <a:pt x="76260" y="11429"/>
                </a:lnTo>
                <a:lnTo>
                  <a:pt x="70566" y="6429"/>
                </a:lnTo>
                <a:lnTo>
                  <a:pt x="63421" y="2857"/>
                </a:lnTo>
                <a:lnTo>
                  <a:pt x="54846" y="714"/>
                </a:lnTo>
                <a:lnTo>
                  <a:pt x="448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5607496" y="4403659"/>
            <a:ext cx="111760" cy="163195"/>
          </a:xfrm>
          <a:custGeom>
            <a:avLst/>
            <a:gdLst/>
            <a:ahLst/>
            <a:cxnLst/>
            <a:rect l="l" t="t" r="r" b="b"/>
            <a:pathLst>
              <a:path w="111760" h="163195">
                <a:moveTo>
                  <a:pt x="20970" y="110584"/>
                </a:moveTo>
                <a:lnTo>
                  <a:pt x="0" y="110584"/>
                </a:lnTo>
                <a:lnTo>
                  <a:pt x="730" y="120916"/>
                </a:lnTo>
                <a:lnTo>
                  <a:pt x="19766" y="154486"/>
                </a:lnTo>
                <a:lnTo>
                  <a:pt x="53400" y="162900"/>
                </a:lnTo>
                <a:lnTo>
                  <a:pt x="66292" y="162016"/>
                </a:lnTo>
                <a:lnTo>
                  <a:pt x="77731" y="159359"/>
                </a:lnTo>
                <a:lnTo>
                  <a:pt x="87742" y="154918"/>
                </a:lnTo>
                <a:lnTo>
                  <a:pt x="96347" y="148684"/>
                </a:lnTo>
                <a:lnTo>
                  <a:pt x="99515" y="144874"/>
                </a:lnTo>
                <a:lnTo>
                  <a:pt x="54406" y="144874"/>
                </a:lnTo>
                <a:lnTo>
                  <a:pt x="45122" y="144144"/>
                </a:lnTo>
                <a:lnTo>
                  <a:pt x="22006" y="120109"/>
                </a:lnTo>
                <a:lnTo>
                  <a:pt x="20970" y="110584"/>
                </a:lnTo>
                <a:close/>
              </a:path>
              <a:path w="111760" h="163195">
                <a:moveTo>
                  <a:pt x="45750" y="67674"/>
                </a:moveTo>
                <a:lnTo>
                  <a:pt x="42946" y="67674"/>
                </a:lnTo>
                <a:lnTo>
                  <a:pt x="42946" y="85831"/>
                </a:lnTo>
                <a:lnTo>
                  <a:pt x="51480" y="85831"/>
                </a:lnTo>
                <a:lnTo>
                  <a:pt x="60121" y="86188"/>
                </a:lnTo>
                <a:lnTo>
                  <a:pt x="89611" y="115287"/>
                </a:lnTo>
                <a:lnTo>
                  <a:pt x="89611" y="123919"/>
                </a:lnTo>
                <a:lnTo>
                  <a:pt x="54406" y="144874"/>
                </a:lnTo>
                <a:lnTo>
                  <a:pt x="99515" y="144874"/>
                </a:lnTo>
                <a:lnTo>
                  <a:pt x="102740" y="140995"/>
                </a:lnTo>
                <a:lnTo>
                  <a:pt x="107533" y="132224"/>
                </a:lnTo>
                <a:lnTo>
                  <a:pt x="110543" y="122381"/>
                </a:lnTo>
                <a:lnTo>
                  <a:pt x="111587" y="111477"/>
                </a:lnTo>
                <a:lnTo>
                  <a:pt x="111587" y="101952"/>
                </a:lnTo>
                <a:lnTo>
                  <a:pt x="84917" y="74270"/>
                </a:lnTo>
                <a:lnTo>
                  <a:pt x="89611" y="72365"/>
                </a:lnTo>
                <a:lnTo>
                  <a:pt x="94427" y="69579"/>
                </a:lnTo>
                <a:lnTo>
                  <a:pt x="95171" y="68567"/>
                </a:lnTo>
                <a:lnTo>
                  <a:pt x="46756" y="68567"/>
                </a:lnTo>
                <a:lnTo>
                  <a:pt x="45750" y="67674"/>
                </a:lnTo>
                <a:close/>
              </a:path>
              <a:path w="111760" h="163195">
                <a:moveTo>
                  <a:pt x="98395" y="18156"/>
                </a:moveTo>
                <a:lnTo>
                  <a:pt x="63947" y="18156"/>
                </a:lnTo>
                <a:lnTo>
                  <a:pt x="70561" y="20061"/>
                </a:lnTo>
                <a:lnTo>
                  <a:pt x="76260" y="23871"/>
                </a:lnTo>
                <a:lnTo>
                  <a:pt x="81107" y="28564"/>
                </a:lnTo>
                <a:lnTo>
                  <a:pt x="83880" y="34277"/>
                </a:lnTo>
                <a:lnTo>
                  <a:pt x="83880" y="53327"/>
                </a:lnTo>
                <a:lnTo>
                  <a:pt x="80070" y="60947"/>
                </a:lnTo>
                <a:lnTo>
                  <a:pt x="71567" y="64757"/>
                </a:lnTo>
                <a:lnTo>
                  <a:pt x="66720" y="67674"/>
                </a:lnTo>
                <a:lnTo>
                  <a:pt x="61020" y="68567"/>
                </a:lnTo>
                <a:lnTo>
                  <a:pt x="95171" y="68567"/>
                </a:lnTo>
                <a:lnTo>
                  <a:pt x="97231" y="65769"/>
                </a:lnTo>
                <a:lnTo>
                  <a:pt x="102047" y="59042"/>
                </a:lnTo>
                <a:lnTo>
                  <a:pt x="104851" y="51422"/>
                </a:lnTo>
                <a:lnTo>
                  <a:pt x="104851" y="41897"/>
                </a:lnTo>
                <a:lnTo>
                  <a:pt x="104106" y="32443"/>
                </a:lnTo>
                <a:lnTo>
                  <a:pt x="101753" y="24074"/>
                </a:lnTo>
                <a:lnTo>
                  <a:pt x="98395" y="18156"/>
                </a:lnTo>
                <a:close/>
              </a:path>
              <a:path w="111760" h="163195">
                <a:moveTo>
                  <a:pt x="54406" y="0"/>
                </a:moveTo>
                <a:lnTo>
                  <a:pt x="18037" y="12105"/>
                </a:lnTo>
                <a:lnTo>
                  <a:pt x="3809" y="52434"/>
                </a:lnTo>
                <a:lnTo>
                  <a:pt x="23896" y="52434"/>
                </a:lnTo>
                <a:lnTo>
                  <a:pt x="23896" y="42909"/>
                </a:lnTo>
                <a:lnTo>
                  <a:pt x="25816" y="36182"/>
                </a:lnTo>
                <a:lnTo>
                  <a:pt x="56296" y="18156"/>
                </a:lnTo>
                <a:lnTo>
                  <a:pt x="98395" y="18156"/>
                </a:lnTo>
                <a:lnTo>
                  <a:pt x="97611" y="16776"/>
                </a:lnTo>
                <a:lnTo>
                  <a:pt x="91500" y="10536"/>
                </a:lnTo>
                <a:lnTo>
                  <a:pt x="84389" y="5675"/>
                </a:lnTo>
                <a:lnTo>
                  <a:pt x="75822" y="2410"/>
                </a:lnTo>
                <a:lnTo>
                  <a:pt x="65822" y="574"/>
                </a:lnTo>
                <a:lnTo>
                  <a:pt x="54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5747674" y="4550373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896" y="0"/>
                </a:lnTo>
              </a:path>
            </a:pathLst>
          </a:custGeom>
          <a:ln w="247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5800191" y="4402766"/>
            <a:ext cx="109855" cy="160020"/>
          </a:xfrm>
          <a:custGeom>
            <a:avLst/>
            <a:gdLst/>
            <a:ahLst/>
            <a:cxnLst/>
            <a:rect l="l" t="t" r="r" b="b"/>
            <a:pathLst>
              <a:path w="109854" h="160020">
                <a:moveTo>
                  <a:pt x="99271" y="18038"/>
                </a:moveTo>
                <a:lnTo>
                  <a:pt x="66720" y="18038"/>
                </a:lnTo>
                <a:lnTo>
                  <a:pt x="73304" y="20954"/>
                </a:lnTo>
                <a:lnTo>
                  <a:pt x="84764" y="32384"/>
                </a:lnTo>
                <a:lnTo>
                  <a:pt x="87690" y="38980"/>
                </a:lnTo>
                <a:lnTo>
                  <a:pt x="87690" y="57137"/>
                </a:lnTo>
                <a:lnTo>
                  <a:pt x="84764" y="63745"/>
                </a:lnTo>
                <a:lnTo>
                  <a:pt x="78150" y="69460"/>
                </a:lnTo>
                <a:lnTo>
                  <a:pt x="74340" y="73258"/>
                </a:lnTo>
                <a:lnTo>
                  <a:pt x="67604" y="78092"/>
                </a:lnTo>
                <a:lnTo>
                  <a:pt x="37094" y="96249"/>
                </a:lnTo>
                <a:lnTo>
                  <a:pt x="27285" y="102801"/>
                </a:lnTo>
                <a:lnTo>
                  <a:pt x="1992" y="140842"/>
                </a:lnTo>
                <a:lnTo>
                  <a:pt x="0" y="159983"/>
                </a:lnTo>
                <a:lnTo>
                  <a:pt x="108661" y="159983"/>
                </a:lnTo>
                <a:lnTo>
                  <a:pt x="108661" y="140933"/>
                </a:lnTo>
                <a:lnTo>
                  <a:pt x="21854" y="140933"/>
                </a:lnTo>
                <a:lnTo>
                  <a:pt x="23743" y="133325"/>
                </a:lnTo>
                <a:lnTo>
                  <a:pt x="28590" y="125705"/>
                </a:lnTo>
                <a:lnTo>
                  <a:pt x="36210" y="119990"/>
                </a:lnTo>
                <a:lnTo>
                  <a:pt x="40020" y="116180"/>
                </a:lnTo>
                <a:lnTo>
                  <a:pt x="45750" y="112370"/>
                </a:lnTo>
                <a:lnTo>
                  <a:pt x="53370" y="108560"/>
                </a:lnTo>
                <a:lnTo>
                  <a:pt x="68610" y="100059"/>
                </a:lnTo>
                <a:lnTo>
                  <a:pt x="101932" y="73593"/>
                </a:lnTo>
                <a:lnTo>
                  <a:pt x="109545" y="47612"/>
                </a:lnTo>
                <a:lnTo>
                  <a:pt x="108816" y="39077"/>
                </a:lnTo>
                <a:lnTo>
                  <a:pt x="106573" y="30716"/>
                </a:lnTo>
                <a:lnTo>
                  <a:pt x="102729" y="22710"/>
                </a:lnTo>
                <a:lnTo>
                  <a:pt x="99271" y="18038"/>
                </a:lnTo>
                <a:close/>
              </a:path>
              <a:path w="109854" h="160020">
                <a:moveTo>
                  <a:pt x="57180" y="0"/>
                </a:moveTo>
                <a:lnTo>
                  <a:pt x="17343" y="14630"/>
                </a:lnTo>
                <a:lnTo>
                  <a:pt x="3809" y="57137"/>
                </a:lnTo>
                <a:lnTo>
                  <a:pt x="23743" y="57137"/>
                </a:lnTo>
                <a:lnTo>
                  <a:pt x="23773" y="47495"/>
                </a:lnTo>
                <a:lnTo>
                  <a:pt x="25664" y="39992"/>
                </a:lnTo>
                <a:lnTo>
                  <a:pt x="57180" y="18038"/>
                </a:lnTo>
                <a:lnTo>
                  <a:pt x="99271" y="18038"/>
                </a:lnTo>
                <a:lnTo>
                  <a:pt x="97200" y="15239"/>
                </a:lnTo>
                <a:lnTo>
                  <a:pt x="89845" y="8413"/>
                </a:lnTo>
                <a:lnTo>
                  <a:pt x="80722" y="3668"/>
                </a:lnTo>
                <a:lnTo>
                  <a:pt x="69833" y="899"/>
                </a:lnTo>
                <a:lnTo>
                  <a:pt x="571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5926896" y="4403659"/>
            <a:ext cx="107950" cy="164465"/>
          </a:xfrm>
          <a:custGeom>
            <a:avLst/>
            <a:gdLst/>
            <a:ahLst/>
            <a:cxnLst/>
            <a:rect l="l" t="t" r="r" b="b"/>
            <a:pathLst>
              <a:path w="107950" h="164464">
                <a:moveTo>
                  <a:pt x="22859" y="121002"/>
                </a:moveTo>
                <a:lnTo>
                  <a:pt x="1889" y="121002"/>
                </a:lnTo>
                <a:lnTo>
                  <a:pt x="2766" y="129389"/>
                </a:lnTo>
                <a:lnTo>
                  <a:pt x="29432" y="160548"/>
                </a:lnTo>
                <a:lnTo>
                  <a:pt x="49560" y="163912"/>
                </a:lnTo>
                <a:lnTo>
                  <a:pt x="60866" y="162810"/>
                </a:lnTo>
                <a:lnTo>
                  <a:pt x="70910" y="159541"/>
                </a:lnTo>
                <a:lnTo>
                  <a:pt x="79724" y="154155"/>
                </a:lnTo>
                <a:lnTo>
                  <a:pt x="87266" y="146779"/>
                </a:lnTo>
                <a:lnTo>
                  <a:pt x="43860" y="146779"/>
                </a:lnTo>
                <a:lnTo>
                  <a:pt x="39136" y="145755"/>
                </a:lnTo>
                <a:lnTo>
                  <a:pt x="35326" y="143850"/>
                </a:lnTo>
                <a:lnTo>
                  <a:pt x="30163" y="139783"/>
                </a:lnTo>
                <a:lnTo>
                  <a:pt x="26235" y="134618"/>
                </a:lnTo>
                <a:lnTo>
                  <a:pt x="23736" y="128358"/>
                </a:lnTo>
                <a:lnTo>
                  <a:pt x="22859" y="121002"/>
                </a:lnTo>
                <a:close/>
              </a:path>
              <a:path w="107950" h="164464">
                <a:moveTo>
                  <a:pt x="107291" y="86712"/>
                </a:moveTo>
                <a:lnTo>
                  <a:pt x="87690" y="86712"/>
                </a:lnTo>
                <a:lnTo>
                  <a:pt x="85226" y="103169"/>
                </a:lnTo>
                <a:lnTo>
                  <a:pt x="82014" y="116746"/>
                </a:lnTo>
                <a:lnTo>
                  <a:pt x="56371" y="146065"/>
                </a:lnTo>
                <a:lnTo>
                  <a:pt x="49560" y="146779"/>
                </a:lnTo>
                <a:lnTo>
                  <a:pt x="87266" y="146779"/>
                </a:lnTo>
                <a:lnTo>
                  <a:pt x="105597" y="101525"/>
                </a:lnTo>
                <a:lnTo>
                  <a:pt x="107230" y="88274"/>
                </a:lnTo>
                <a:lnTo>
                  <a:pt x="107291" y="86712"/>
                </a:lnTo>
                <a:close/>
              </a:path>
              <a:path w="107950" h="164464">
                <a:moveTo>
                  <a:pt x="52486" y="0"/>
                </a:moveTo>
                <a:lnTo>
                  <a:pt x="13350" y="16251"/>
                </a:lnTo>
                <a:lnTo>
                  <a:pt x="0" y="54339"/>
                </a:lnTo>
                <a:lnTo>
                  <a:pt x="885" y="65243"/>
                </a:lnTo>
                <a:lnTo>
                  <a:pt x="21034" y="97786"/>
                </a:lnTo>
                <a:lnTo>
                  <a:pt x="50566" y="105762"/>
                </a:lnTo>
                <a:lnTo>
                  <a:pt x="58216" y="105762"/>
                </a:lnTo>
                <a:lnTo>
                  <a:pt x="87111" y="87736"/>
                </a:lnTo>
                <a:lnTo>
                  <a:pt x="52486" y="87736"/>
                </a:lnTo>
                <a:lnTo>
                  <a:pt x="44980" y="87191"/>
                </a:lnTo>
                <a:lnTo>
                  <a:pt x="20970" y="54339"/>
                </a:lnTo>
                <a:lnTo>
                  <a:pt x="21516" y="46279"/>
                </a:lnTo>
                <a:lnTo>
                  <a:pt x="53370" y="18156"/>
                </a:lnTo>
                <a:lnTo>
                  <a:pt x="93222" y="18156"/>
                </a:lnTo>
                <a:lnTo>
                  <a:pt x="86675" y="11133"/>
                </a:lnTo>
                <a:lnTo>
                  <a:pt x="77100" y="4984"/>
                </a:lnTo>
                <a:lnTo>
                  <a:pt x="65749" y="1255"/>
                </a:lnTo>
                <a:lnTo>
                  <a:pt x="52486" y="0"/>
                </a:lnTo>
                <a:close/>
              </a:path>
              <a:path w="107950" h="164464">
                <a:moveTo>
                  <a:pt x="93222" y="18156"/>
                </a:moveTo>
                <a:lnTo>
                  <a:pt x="62026" y="18156"/>
                </a:lnTo>
                <a:lnTo>
                  <a:pt x="69646" y="20954"/>
                </a:lnTo>
                <a:lnTo>
                  <a:pt x="75377" y="26657"/>
                </a:lnTo>
                <a:lnTo>
                  <a:pt x="79645" y="31489"/>
                </a:lnTo>
                <a:lnTo>
                  <a:pt x="82616" y="37403"/>
                </a:lnTo>
                <a:lnTo>
                  <a:pt x="84352" y="44388"/>
                </a:lnTo>
                <a:lnTo>
                  <a:pt x="84917" y="52434"/>
                </a:lnTo>
                <a:lnTo>
                  <a:pt x="84211" y="61707"/>
                </a:lnTo>
                <a:lnTo>
                  <a:pt x="61020" y="87736"/>
                </a:lnTo>
                <a:lnTo>
                  <a:pt x="87111" y="87736"/>
                </a:lnTo>
                <a:lnTo>
                  <a:pt x="87690" y="86712"/>
                </a:lnTo>
                <a:lnTo>
                  <a:pt x="107291" y="86712"/>
                </a:lnTo>
                <a:lnTo>
                  <a:pt x="107745" y="75086"/>
                </a:lnTo>
                <a:lnTo>
                  <a:pt x="101041" y="30467"/>
                </a:lnTo>
                <a:lnTo>
                  <a:pt x="94610" y="19645"/>
                </a:lnTo>
                <a:lnTo>
                  <a:pt x="93222" y="181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6046987" y="4443651"/>
            <a:ext cx="109855" cy="119380"/>
          </a:xfrm>
          <a:custGeom>
            <a:avLst/>
            <a:gdLst/>
            <a:ahLst/>
            <a:cxnLst/>
            <a:rect l="l" t="t" r="r" b="b"/>
            <a:pathLst>
              <a:path w="109854" h="119379">
                <a:moveTo>
                  <a:pt x="27736" y="0"/>
                </a:moveTo>
                <a:lnTo>
                  <a:pt x="1920" y="0"/>
                </a:lnTo>
                <a:lnTo>
                  <a:pt x="42092" y="58149"/>
                </a:lnTo>
                <a:lnTo>
                  <a:pt x="0" y="119097"/>
                </a:lnTo>
                <a:lnTo>
                  <a:pt x="25816" y="119097"/>
                </a:lnTo>
                <a:lnTo>
                  <a:pt x="54406" y="74401"/>
                </a:lnTo>
                <a:lnTo>
                  <a:pt x="78940" y="74401"/>
                </a:lnTo>
                <a:lnTo>
                  <a:pt x="67757" y="58149"/>
                </a:lnTo>
                <a:lnTo>
                  <a:pt x="78860" y="42028"/>
                </a:lnTo>
                <a:lnTo>
                  <a:pt x="55443" y="42028"/>
                </a:lnTo>
                <a:lnTo>
                  <a:pt x="27736" y="0"/>
                </a:lnTo>
                <a:close/>
              </a:path>
              <a:path w="109854" h="119379">
                <a:moveTo>
                  <a:pt x="78940" y="74401"/>
                </a:moveTo>
                <a:lnTo>
                  <a:pt x="54406" y="74401"/>
                </a:lnTo>
                <a:lnTo>
                  <a:pt x="84002" y="119097"/>
                </a:lnTo>
                <a:lnTo>
                  <a:pt x="109697" y="119097"/>
                </a:lnTo>
                <a:lnTo>
                  <a:pt x="78940" y="74401"/>
                </a:lnTo>
                <a:close/>
              </a:path>
              <a:path w="109854" h="119379">
                <a:moveTo>
                  <a:pt x="107807" y="0"/>
                </a:moveTo>
                <a:lnTo>
                  <a:pt x="82997" y="0"/>
                </a:lnTo>
                <a:lnTo>
                  <a:pt x="55443" y="42028"/>
                </a:lnTo>
                <a:lnTo>
                  <a:pt x="78860" y="42028"/>
                </a:lnTo>
                <a:lnTo>
                  <a:pt x="1078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6182502" y="4403659"/>
            <a:ext cx="58419" cy="159385"/>
          </a:xfrm>
          <a:custGeom>
            <a:avLst/>
            <a:gdLst/>
            <a:ahLst/>
            <a:cxnLst/>
            <a:rect l="l" t="t" r="r" b="b"/>
            <a:pathLst>
              <a:path w="58420" h="159385">
                <a:moveTo>
                  <a:pt x="58064" y="0"/>
                </a:moveTo>
                <a:lnTo>
                  <a:pt x="42824" y="0"/>
                </a:lnTo>
                <a:lnTo>
                  <a:pt x="40361" y="8568"/>
                </a:lnTo>
                <a:lnTo>
                  <a:pt x="37246" y="15507"/>
                </a:lnTo>
                <a:lnTo>
                  <a:pt x="0" y="30467"/>
                </a:lnTo>
                <a:lnTo>
                  <a:pt x="0" y="46719"/>
                </a:lnTo>
                <a:lnTo>
                  <a:pt x="37094" y="46719"/>
                </a:lnTo>
                <a:lnTo>
                  <a:pt x="37094" y="159090"/>
                </a:lnTo>
                <a:lnTo>
                  <a:pt x="58064" y="159090"/>
                </a:lnTo>
                <a:lnTo>
                  <a:pt x="580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6295857" y="4403659"/>
            <a:ext cx="109855" cy="163195"/>
          </a:xfrm>
          <a:custGeom>
            <a:avLst/>
            <a:gdLst/>
            <a:ahLst/>
            <a:cxnLst/>
            <a:rect l="l" t="t" r="r" b="b"/>
            <a:pathLst>
              <a:path w="109854" h="163195">
                <a:moveTo>
                  <a:pt x="54376" y="0"/>
                </a:moveTo>
                <a:lnTo>
                  <a:pt x="17786" y="15800"/>
                </a:lnTo>
                <a:lnTo>
                  <a:pt x="1562" y="57405"/>
                </a:lnTo>
                <a:lnTo>
                  <a:pt x="0" y="82914"/>
                </a:lnTo>
                <a:lnTo>
                  <a:pt x="457" y="96152"/>
                </a:lnTo>
                <a:lnTo>
                  <a:pt x="11429" y="138135"/>
                </a:lnTo>
                <a:lnTo>
                  <a:pt x="43510" y="161970"/>
                </a:lnTo>
                <a:lnTo>
                  <a:pt x="54376" y="162900"/>
                </a:lnTo>
                <a:lnTo>
                  <a:pt x="66285" y="161742"/>
                </a:lnTo>
                <a:lnTo>
                  <a:pt x="76815" y="158207"/>
                </a:lnTo>
                <a:lnTo>
                  <a:pt x="85969" y="152204"/>
                </a:lnTo>
                <a:lnTo>
                  <a:pt x="92629" y="144874"/>
                </a:lnTo>
                <a:lnTo>
                  <a:pt x="54376" y="144874"/>
                </a:lnTo>
                <a:lnTo>
                  <a:pt x="45109" y="143459"/>
                </a:lnTo>
                <a:lnTo>
                  <a:pt x="22391" y="105555"/>
                </a:lnTo>
                <a:lnTo>
                  <a:pt x="20970" y="83926"/>
                </a:lnTo>
                <a:lnTo>
                  <a:pt x="21516" y="68509"/>
                </a:lnTo>
                <a:lnTo>
                  <a:pt x="34429" y="27368"/>
                </a:lnTo>
                <a:lnTo>
                  <a:pt x="55290" y="18156"/>
                </a:lnTo>
                <a:lnTo>
                  <a:pt x="93856" y="18156"/>
                </a:lnTo>
                <a:lnTo>
                  <a:pt x="92720" y="16512"/>
                </a:lnTo>
                <a:lnTo>
                  <a:pt x="84999" y="9296"/>
                </a:lnTo>
                <a:lnTo>
                  <a:pt x="76003" y="4135"/>
                </a:lnTo>
                <a:lnTo>
                  <a:pt x="65780" y="1034"/>
                </a:lnTo>
                <a:lnTo>
                  <a:pt x="54376" y="0"/>
                </a:lnTo>
                <a:close/>
              </a:path>
              <a:path w="109854" h="163195">
                <a:moveTo>
                  <a:pt x="93856" y="18156"/>
                </a:moveTo>
                <a:lnTo>
                  <a:pt x="55290" y="18156"/>
                </a:lnTo>
                <a:lnTo>
                  <a:pt x="64030" y="19228"/>
                </a:lnTo>
                <a:lnTo>
                  <a:pt x="71418" y="22443"/>
                </a:lnTo>
                <a:lnTo>
                  <a:pt x="87317" y="67060"/>
                </a:lnTo>
                <a:lnTo>
                  <a:pt x="87690" y="80116"/>
                </a:lnTo>
                <a:lnTo>
                  <a:pt x="87163" y="97254"/>
                </a:lnTo>
                <a:lnTo>
                  <a:pt x="73810" y="137209"/>
                </a:lnTo>
                <a:lnTo>
                  <a:pt x="54376" y="144874"/>
                </a:lnTo>
                <a:lnTo>
                  <a:pt x="92629" y="144874"/>
                </a:lnTo>
                <a:lnTo>
                  <a:pt x="107961" y="103525"/>
                </a:lnTo>
                <a:lnTo>
                  <a:pt x="109667" y="79104"/>
                </a:lnTo>
                <a:lnTo>
                  <a:pt x="109216" y="65962"/>
                </a:lnTo>
                <a:lnTo>
                  <a:pt x="107894" y="54003"/>
                </a:lnTo>
                <a:lnTo>
                  <a:pt x="105743" y="43282"/>
                </a:lnTo>
                <a:lnTo>
                  <a:pt x="102804" y="33855"/>
                </a:lnTo>
                <a:lnTo>
                  <a:pt x="99120" y="25776"/>
                </a:lnTo>
                <a:lnTo>
                  <a:pt x="93856" y="181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6422684" y="4424607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976" y="0"/>
                </a:lnTo>
              </a:path>
            </a:pathLst>
          </a:custGeom>
          <a:ln w="152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6479895" y="4349434"/>
            <a:ext cx="86995" cy="125095"/>
          </a:xfrm>
          <a:custGeom>
            <a:avLst/>
            <a:gdLst/>
            <a:ahLst/>
            <a:cxnLst/>
            <a:rect l="l" t="t" r="r" b="b"/>
            <a:pathLst>
              <a:path w="86995" h="125095">
                <a:moveTo>
                  <a:pt x="78396" y="14228"/>
                </a:moveTo>
                <a:lnTo>
                  <a:pt x="52486" y="14228"/>
                </a:lnTo>
                <a:lnTo>
                  <a:pt x="58216" y="16133"/>
                </a:lnTo>
                <a:lnTo>
                  <a:pt x="62910" y="20954"/>
                </a:lnTo>
                <a:lnTo>
                  <a:pt x="66720" y="24764"/>
                </a:lnTo>
                <a:lnTo>
                  <a:pt x="68610" y="30479"/>
                </a:lnTo>
                <a:lnTo>
                  <a:pt x="68610" y="43805"/>
                </a:lnTo>
                <a:lnTo>
                  <a:pt x="29596" y="75178"/>
                </a:lnTo>
                <a:lnTo>
                  <a:pt x="21737" y="80233"/>
                </a:lnTo>
                <a:lnTo>
                  <a:pt x="941" y="117061"/>
                </a:lnTo>
                <a:lnTo>
                  <a:pt x="0" y="124684"/>
                </a:lnTo>
                <a:lnTo>
                  <a:pt x="85770" y="124684"/>
                </a:lnTo>
                <a:lnTo>
                  <a:pt x="85770" y="110468"/>
                </a:lnTo>
                <a:lnTo>
                  <a:pt x="18166" y="110468"/>
                </a:lnTo>
                <a:lnTo>
                  <a:pt x="19049" y="103741"/>
                </a:lnTo>
                <a:lnTo>
                  <a:pt x="22859" y="98026"/>
                </a:lnTo>
                <a:lnTo>
                  <a:pt x="28590" y="93323"/>
                </a:lnTo>
                <a:lnTo>
                  <a:pt x="31516" y="90406"/>
                </a:lnTo>
                <a:lnTo>
                  <a:pt x="36210" y="87620"/>
                </a:lnTo>
                <a:lnTo>
                  <a:pt x="41940" y="84691"/>
                </a:lnTo>
                <a:lnTo>
                  <a:pt x="54376" y="78095"/>
                </a:lnTo>
                <a:lnTo>
                  <a:pt x="83949" y="51061"/>
                </a:lnTo>
                <a:lnTo>
                  <a:pt x="86807" y="37078"/>
                </a:lnTo>
                <a:lnTo>
                  <a:pt x="86106" y="30124"/>
                </a:lnTo>
                <a:lnTo>
                  <a:pt x="84060" y="23540"/>
                </a:lnTo>
                <a:lnTo>
                  <a:pt x="80750" y="17312"/>
                </a:lnTo>
                <a:lnTo>
                  <a:pt x="78396" y="14228"/>
                </a:lnTo>
                <a:close/>
              </a:path>
              <a:path w="86995" h="125095">
                <a:moveTo>
                  <a:pt x="44866" y="0"/>
                </a:moveTo>
                <a:lnTo>
                  <a:pt x="9509" y="18038"/>
                </a:lnTo>
                <a:lnTo>
                  <a:pt x="2926" y="44698"/>
                </a:lnTo>
                <a:lnTo>
                  <a:pt x="19049" y="44698"/>
                </a:lnTo>
                <a:lnTo>
                  <a:pt x="19049" y="37078"/>
                </a:lnTo>
                <a:lnTo>
                  <a:pt x="20970" y="30479"/>
                </a:lnTo>
                <a:lnTo>
                  <a:pt x="22859" y="26669"/>
                </a:lnTo>
                <a:lnTo>
                  <a:pt x="26669" y="18038"/>
                </a:lnTo>
                <a:lnTo>
                  <a:pt x="34320" y="14228"/>
                </a:lnTo>
                <a:lnTo>
                  <a:pt x="78396" y="14228"/>
                </a:lnTo>
                <a:lnTo>
                  <a:pt x="76260" y="11429"/>
                </a:lnTo>
                <a:lnTo>
                  <a:pt x="70566" y="6429"/>
                </a:lnTo>
                <a:lnTo>
                  <a:pt x="63421" y="2857"/>
                </a:lnTo>
                <a:lnTo>
                  <a:pt x="54846" y="714"/>
                </a:lnTo>
                <a:lnTo>
                  <a:pt x="448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609417" y="5291446"/>
            <a:ext cx="109855" cy="163830"/>
          </a:xfrm>
          <a:custGeom>
            <a:avLst/>
            <a:gdLst/>
            <a:ahLst/>
            <a:cxnLst/>
            <a:rect l="l" t="t" r="r" b="b"/>
            <a:pathLst>
              <a:path w="109854" h="163829">
                <a:moveTo>
                  <a:pt x="55290" y="0"/>
                </a:moveTo>
                <a:lnTo>
                  <a:pt x="18166" y="13334"/>
                </a:lnTo>
                <a:lnTo>
                  <a:pt x="5699" y="43814"/>
                </a:lnTo>
                <a:lnTo>
                  <a:pt x="5699" y="53339"/>
                </a:lnTo>
                <a:lnTo>
                  <a:pt x="8625" y="60959"/>
                </a:lnTo>
                <a:lnTo>
                  <a:pt x="14356" y="66674"/>
                </a:lnTo>
                <a:lnTo>
                  <a:pt x="17129" y="69534"/>
                </a:lnTo>
                <a:lnTo>
                  <a:pt x="21976" y="72389"/>
                </a:lnTo>
                <a:lnTo>
                  <a:pt x="27706" y="75258"/>
                </a:lnTo>
                <a:lnTo>
                  <a:pt x="21065" y="77908"/>
                </a:lnTo>
                <a:lnTo>
                  <a:pt x="0" y="115254"/>
                </a:lnTo>
                <a:lnTo>
                  <a:pt x="931" y="126539"/>
                </a:lnTo>
                <a:lnTo>
                  <a:pt x="24609" y="156999"/>
                </a:lnTo>
                <a:lnTo>
                  <a:pt x="55290" y="163829"/>
                </a:lnTo>
                <a:lnTo>
                  <a:pt x="67441" y="162937"/>
                </a:lnTo>
                <a:lnTo>
                  <a:pt x="78158" y="160258"/>
                </a:lnTo>
                <a:lnTo>
                  <a:pt x="87446" y="155794"/>
                </a:lnTo>
                <a:lnTo>
                  <a:pt x="95310" y="149544"/>
                </a:lnTo>
                <a:lnTo>
                  <a:pt x="98434" y="145734"/>
                </a:lnTo>
                <a:lnTo>
                  <a:pt x="55290" y="145734"/>
                </a:lnTo>
                <a:lnTo>
                  <a:pt x="47246" y="145198"/>
                </a:lnTo>
                <a:lnTo>
                  <a:pt x="21976" y="123837"/>
                </a:lnTo>
                <a:lnTo>
                  <a:pt x="21976" y="105729"/>
                </a:lnTo>
                <a:lnTo>
                  <a:pt x="24780" y="98109"/>
                </a:lnTo>
                <a:lnTo>
                  <a:pt x="30479" y="93344"/>
                </a:lnTo>
                <a:lnTo>
                  <a:pt x="37216" y="87642"/>
                </a:lnTo>
                <a:lnTo>
                  <a:pt x="44836" y="84783"/>
                </a:lnTo>
                <a:lnTo>
                  <a:pt x="99120" y="84783"/>
                </a:lnTo>
                <a:lnTo>
                  <a:pt x="95310" y="80973"/>
                </a:lnTo>
                <a:lnTo>
                  <a:pt x="89580" y="78117"/>
                </a:lnTo>
                <a:lnTo>
                  <a:pt x="82997" y="74294"/>
                </a:lnTo>
                <a:lnTo>
                  <a:pt x="88696" y="71439"/>
                </a:lnTo>
                <a:lnTo>
                  <a:pt x="93390" y="67629"/>
                </a:lnTo>
                <a:lnTo>
                  <a:pt x="46756" y="67629"/>
                </a:lnTo>
                <a:lnTo>
                  <a:pt x="40020" y="64769"/>
                </a:lnTo>
                <a:lnTo>
                  <a:pt x="34289" y="60959"/>
                </a:lnTo>
                <a:lnTo>
                  <a:pt x="29596" y="57149"/>
                </a:lnTo>
                <a:lnTo>
                  <a:pt x="26669" y="50484"/>
                </a:lnTo>
                <a:lnTo>
                  <a:pt x="26669" y="37158"/>
                </a:lnTo>
                <a:lnTo>
                  <a:pt x="28590" y="30492"/>
                </a:lnTo>
                <a:lnTo>
                  <a:pt x="32400" y="25719"/>
                </a:lnTo>
                <a:lnTo>
                  <a:pt x="37216" y="20954"/>
                </a:lnTo>
                <a:lnTo>
                  <a:pt x="43830" y="18099"/>
                </a:lnTo>
                <a:lnTo>
                  <a:pt x="95964" y="18099"/>
                </a:lnTo>
                <a:lnTo>
                  <a:pt x="90617" y="12384"/>
                </a:lnTo>
                <a:lnTo>
                  <a:pt x="83588" y="6831"/>
                </a:lnTo>
                <a:lnTo>
                  <a:pt x="75422" y="2976"/>
                </a:lnTo>
                <a:lnTo>
                  <a:pt x="66022" y="729"/>
                </a:lnTo>
                <a:lnTo>
                  <a:pt x="55290" y="0"/>
                </a:lnTo>
                <a:close/>
              </a:path>
              <a:path w="109854" h="163829">
                <a:moveTo>
                  <a:pt x="99120" y="84783"/>
                </a:moveTo>
                <a:lnTo>
                  <a:pt x="63916" y="84783"/>
                </a:lnTo>
                <a:lnTo>
                  <a:pt x="72450" y="87642"/>
                </a:lnTo>
                <a:lnTo>
                  <a:pt x="78150" y="92394"/>
                </a:lnTo>
                <a:lnTo>
                  <a:pt x="82483" y="97052"/>
                </a:lnTo>
                <a:lnTo>
                  <a:pt x="85446" y="102514"/>
                </a:lnTo>
                <a:lnTo>
                  <a:pt x="87147" y="108868"/>
                </a:lnTo>
                <a:lnTo>
                  <a:pt x="87690" y="116204"/>
                </a:lnTo>
                <a:lnTo>
                  <a:pt x="87690" y="125742"/>
                </a:lnTo>
                <a:lnTo>
                  <a:pt x="84886" y="133362"/>
                </a:lnTo>
                <a:lnTo>
                  <a:pt x="79187" y="138123"/>
                </a:lnTo>
                <a:lnTo>
                  <a:pt x="72450" y="143829"/>
                </a:lnTo>
                <a:lnTo>
                  <a:pt x="64800" y="145734"/>
                </a:lnTo>
                <a:lnTo>
                  <a:pt x="98434" y="145734"/>
                </a:lnTo>
                <a:lnTo>
                  <a:pt x="101578" y="141899"/>
                </a:lnTo>
                <a:lnTo>
                  <a:pt x="106066" y="133358"/>
                </a:lnTo>
                <a:lnTo>
                  <a:pt x="108765" y="124099"/>
                </a:lnTo>
                <a:lnTo>
                  <a:pt x="109667" y="114299"/>
                </a:lnTo>
                <a:lnTo>
                  <a:pt x="108966" y="105535"/>
                </a:lnTo>
                <a:lnTo>
                  <a:pt x="106920" y="97752"/>
                </a:lnTo>
                <a:lnTo>
                  <a:pt x="103610" y="90864"/>
                </a:lnTo>
                <a:lnTo>
                  <a:pt x="99120" y="84783"/>
                </a:lnTo>
                <a:close/>
              </a:path>
              <a:path w="109854" h="163829">
                <a:moveTo>
                  <a:pt x="95964" y="18099"/>
                </a:moveTo>
                <a:lnTo>
                  <a:pt x="63916" y="18099"/>
                </a:lnTo>
                <a:lnTo>
                  <a:pt x="70530" y="20954"/>
                </a:lnTo>
                <a:lnTo>
                  <a:pt x="75346" y="25719"/>
                </a:lnTo>
                <a:lnTo>
                  <a:pt x="80070" y="30492"/>
                </a:lnTo>
                <a:lnTo>
                  <a:pt x="82997" y="36207"/>
                </a:lnTo>
                <a:lnTo>
                  <a:pt x="82997" y="49529"/>
                </a:lnTo>
                <a:lnTo>
                  <a:pt x="80070" y="55244"/>
                </a:lnTo>
                <a:lnTo>
                  <a:pt x="75346" y="60009"/>
                </a:lnTo>
                <a:lnTo>
                  <a:pt x="70530" y="64769"/>
                </a:lnTo>
                <a:lnTo>
                  <a:pt x="62910" y="67629"/>
                </a:lnTo>
                <a:lnTo>
                  <a:pt x="93390" y="67629"/>
                </a:lnTo>
                <a:lnTo>
                  <a:pt x="103936" y="40004"/>
                </a:lnTo>
                <a:lnTo>
                  <a:pt x="103051" y="32345"/>
                </a:lnTo>
                <a:lnTo>
                  <a:pt x="100465" y="25126"/>
                </a:lnTo>
                <a:lnTo>
                  <a:pt x="96285" y="18442"/>
                </a:lnTo>
                <a:lnTo>
                  <a:pt x="95964" y="1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5747674" y="5439090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896" y="0"/>
                </a:lnTo>
              </a:path>
            </a:pathLst>
          </a:custGeom>
          <a:ln w="247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5801075" y="5291446"/>
            <a:ext cx="109855" cy="163830"/>
          </a:xfrm>
          <a:custGeom>
            <a:avLst/>
            <a:gdLst/>
            <a:ahLst/>
            <a:cxnLst/>
            <a:rect l="l" t="t" r="r" b="b"/>
            <a:pathLst>
              <a:path w="109854" h="163829">
                <a:moveTo>
                  <a:pt x="58216" y="0"/>
                </a:moveTo>
                <a:lnTo>
                  <a:pt x="19057" y="17498"/>
                </a:lnTo>
                <a:lnTo>
                  <a:pt x="2049" y="62509"/>
                </a:lnTo>
                <a:lnTo>
                  <a:pt x="0" y="89547"/>
                </a:lnTo>
                <a:lnTo>
                  <a:pt x="677" y="104630"/>
                </a:lnTo>
                <a:lnTo>
                  <a:pt x="16245" y="146684"/>
                </a:lnTo>
                <a:lnTo>
                  <a:pt x="55290" y="163829"/>
                </a:lnTo>
                <a:lnTo>
                  <a:pt x="67428" y="162758"/>
                </a:lnTo>
                <a:lnTo>
                  <a:pt x="78146" y="159543"/>
                </a:lnTo>
                <a:lnTo>
                  <a:pt x="87441" y="154185"/>
                </a:lnTo>
                <a:lnTo>
                  <a:pt x="95310" y="146684"/>
                </a:lnTo>
                <a:lnTo>
                  <a:pt x="96024" y="145734"/>
                </a:lnTo>
                <a:lnTo>
                  <a:pt x="56296" y="145734"/>
                </a:lnTo>
                <a:lnTo>
                  <a:pt x="49343" y="145183"/>
                </a:lnTo>
                <a:lnTo>
                  <a:pt x="22859" y="110489"/>
                </a:lnTo>
                <a:lnTo>
                  <a:pt x="23560" y="102453"/>
                </a:lnTo>
                <a:lnTo>
                  <a:pt x="44219" y="77163"/>
                </a:lnTo>
                <a:lnTo>
                  <a:pt x="20970" y="77163"/>
                </a:lnTo>
                <a:lnTo>
                  <a:pt x="31516" y="33348"/>
                </a:lnTo>
                <a:lnTo>
                  <a:pt x="58216" y="17144"/>
                </a:lnTo>
                <a:lnTo>
                  <a:pt x="97704" y="17144"/>
                </a:lnTo>
                <a:lnTo>
                  <a:pt x="95310" y="13334"/>
                </a:lnTo>
                <a:lnTo>
                  <a:pt x="89262" y="7635"/>
                </a:lnTo>
                <a:lnTo>
                  <a:pt x="81050" y="3453"/>
                </a:lnTo>
                <a:lnTo>
                  <a:pt x="70695" y="878"/>
                </a:lnTo>
                <a:lnTo>
                  <a:pt x="58216" y="0"/>
                </a:lnTo>
                <a:close/>
              </a:path>
              <a:path w="109854" h="163829">
                <a:moveTo>
                  <a:pt x="99548" y="76212"/>
                </a:moveTo>
                <a:lnTo>
                  <a:pt x="55290" y="76212"/>
                </a:lnTo>
                <a:lnTo>
                  <a:pt x="63888" y="76911"/>
                </a:lnTo>
                <a:lnTo>
                  <a:pt x="71041" y="78950"/>
                </a:lnTo>
                <a:lnTo>
                  <a:pt x="76764" y="82239"/>
                </a:lnTo>
                <a:lnTo>
                  <a:pt x="81076" y="86688"/>
                </a:lnTo>
                <a:lnTo>
                  <a:pt x="85770" y="94299"/>
                </a:lnTo>
                <a:lnTo>
                  <a:pt x="88696" y="101919"/>
                </a:lnTo>
                <a:lnTo>
                  <a:pt x="88696" y="110489"/>
                </a:lnTo>
                <a:lnTo>
                  <a:pt x="64168" y="145168"/>
                </a:lnTo>
                <a:lnTo>
                  <a:pt x="56296" y="145734"/>
                </a:lnTo>
                <a:lnTo>
                  <a:pt x="96024" y="145734"/>
                </a:lnTo>
                <a:lnTo>
                  <a:pt x="101578" y="138326"/>
                </a:lnTo>
                <a:lnTo>
                  <a:pt x="106066" y="129071"/>
                </a:lnTo>
                <a:lnTo>
                  <a:pt x="108765" y="119098"/>
                </a:lnTo>
                <a:lnTo>
                  <a:pt x="109667" y="108584"/>
                </a:lnTo>
                <a:lnTo>
                  <a:pt x="108627" y="96605"/>
                </a:lnTo>
                <a:lnTo>
                  <a:pt x="105624" y="86324"/>
                </a:lnTo>
                <a:lnTo>
                  <a:pt x="100833" y="77648"/>
                </a:lnTo>
                <a:lnTo>
                  <a:pt x="99548" y="76212"/>
                </a:lnTo>
                <a:close/>
              </a:path>
              <a:path w="109854" h="163829">
                <a:moveTo>
                  <a:pt x="59100" y="58104"/>
                </a:moveTo>
                <a:lnTo>
                  <a:pt x="51480" y="58104"/>
                </a:lnTo>
                <a:lnTo>
                  <a:pt x="44866" y="59054"/>
                </a:lnTo>
                <a:lnTo>
                  <a:pt x="38130" y="61914"/>
                </a:lnTo>
                <a:lnTo>
                  <a:pt x="31516" y="65724"/>
                </a:lnTo>
                <a:lnTo>
                  <a:pt x="25786" y="70484"/>
                </a:lnTo>
                <a:lnTo>
                  <a:pt x="20970" y="77163"/>
                </a:lnTo>
                <a:lnTo>
                  <a:pt x="44219" y="77163"/>
                </a:lnTo>
                <a:lnTo>
                  <a:pt x="46756" y="76212"/>
                </a:lnTo>
                <a:lnTo>
                  <a:pt x="99548" y="76212"/>
                </a:lnTo>
                <a:lnTo>
                  <a:pt x="94427" y="70484"/>
                </a:lnTo>
                <a:lnTo>
                  <a:pt x="86755" y="64934"/>
                </a:lnTo>
                <a:lnTo>
                  <a:pt x="78181" y="61080"/>
                </a:lnTo>
                <a:lnTo>
                  <a:pt x="68898" y="58833"/>
                </a:lnTo>
                <a:lnTo>
                  <a:pt x="59100" y="58104"/>
                </a:lnTo>
                <a:close/>
              </a:path>
              <a:path w="109854" h="163829">
                <a:moveTo>
                  <a:pt x="97704" y="17144"/>
                </a:moveTo>
                <a:lnTo>
                  <a:pt x="68610" y="17144"/>
                </a:lnTo>
                <a:lnTo>
                  <a:pt x="75346" y="20954"/>
                </a:lnTo>
                <a:lnTo>
                  <a:pt x="80070" y="27633"/>
                </a:lnTo>
                <a:lnTo>
                  <a:pt x="82966" y="31443"/>
                </a:lnTo>
                <a:lnTo>
                  <a:pt x="84886" y="36207"/>
                </a:lnTo>
                <a:lnTo>
                  <a:pt x="85770" y="41909"/>
                </a:lnTo>
                <a:lnTo>
                  <a:pt x="105857" y="41909"/>
                </a:lnTo>
                <a:lnTo>
                  <a:pt x="105156" y="34771"/>
                </a:lnTo>
                <a:lnTo>
                  <a:pt x="103110" y="27627"/>
                </a:lnTo>
                <a:lnTo>
                  <a:pt x="99800" y="20480"/>
                </a:lnTo>
                <a:lnTo>
                  <a:pt x="97704" y="17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5926013" y="5292400"/>
            <a:ext cx="111125" cy="163195"/>
          </a:xfrm>
          <a:custGeom>
            <a:avLst/>
            <a:gdLst/>
            <a:ahLst/>
            <a:cxnLst/>
            <a:rect l="l" t="t" r="r" b="b"/>
            <a:pathLst>
              <a:path w="111125" h="163195">
                <a:moveTo>
                  <a:pt x="55290" y="0"/>
                </a:moveTo>
                <a:lnTo>
                  <a:pt x="18671" y="15807"/>
                </a:lnTo>
                <a:lnTo>
                  <a:pt x="1992" y="57390"/>
                </a:lnTo>
                <a:lnTo>
                  <a:pt x="0" y="82878"/>
                </a:lnTo>
                <a:lnTo>
                  <a:pt x="464" y="96117"/>
                </a:lnTo>
                <a:lnTo>
                  <a:pt x="12313" y="138123"/>
                </a:lnTo>
                <a:lnTo>
                  <a:pt x="54254" y="162875"/>
                </a:lnTo>
                <a:lnTo>
                  <a:pt x="66654" y="161717"/>
                </a:lnTo>
                <a:lnTo>
                  <a:pt x="77482" y="158182"/>
                </a:lnTo>
                <a:lnTo>
                  <a:pt x="86788" y="152180"/>
                </a:lnTo>
                <a:lnTo>
                  <a:pt x="93561" y="144779"/>
                </a:lnTo>
                <a:lnTo>
                  <a:pt x="54254" y="144779"/>
                </a:lnTo>
                <a:lnTo>
                  <a:pt x="45569" y="143352"/>
                </a:lnTo>
                <a:lnTo>
                  <a:pt x="23275" y="104896"/>
                </a:lnTo>
                <a:lnTo>
                  <a:pt x="21854" y="82878"/>
                </a:lnTo>
                <a:lnTo>
                  <a:pt x="22400" y="68048"/>
                </a:lnTo>
                <a:lnTo>
                  <a:pt x="34751" y="26792"/>
                </a:lnTo>
                <a:lnTo>
                  <a:pt x="56174" y="17144"/>
                </a:lnTo>
                <a:lnTo>
                  <a:pt x="94155" y="17144"/>
                </a:lnTo>
                <a:lnTo>
                  <a:pt x="93152" y="15605"/>
                </a:lnTo>
                <a:lnTo>
                  <a:pt x="85694" y="8641"/>
                </a:lnTo>
                <a:lnTo>
                  <a:pt x="76837" y="3779"/>
                </a:lnTo>
                <a:lnTo>
                  <a:pt x="66672" y="929"/>
                </a:lnTo>
                <a:lnTo>
                  <a:pt x="55290" y="0"/>
                </a:lnTo>
                <a:close/>
              </a:path>
              <a:path w="111125" h="163195">
                <a:moveTo>
                  <a:pt x="94155" y="17144"/>
                </a:moveTo>
                <a:lnTo>
                  <a:pt x="56174" y="17144"/>
                </a:lnTo>
                <a:lnTo>
                  <a:pt x="64772" y="18365"/>
                </a:lnTo>
                <a:lnTo>
                  <a:pt x="71925" y="21908"/>
                </a:lnTo>
                <a:lnTo>
                  <a:pt x="88201" y="66990"/>
                </a:lnTo>
                <a:lnTo>
                  <a:pt x="88574" y="80019"/>
                </a:lnTo>
                <a:lnTo>
                  <a:pt x="88035" y="97160"/>
                </a:lnTo>
                <a:lnTo>
                  <a:pt x="74241" y="137153"/>
                </a:lnTo>
                <a:lnTo>
                  <a:pt x="54254" y="144779"/>
                </a:lnTo>
                <a:lnTo>
                  <a:pt x="93561" y="144779"/>
                </a:lnTo>
                <a:lnTo>
                  <a:pt x="107933" y="108587"/>
                </a:lnTo>
                <a:lnTo>
                  <a:pt x="110550" y="79068"/>
                </a:lnTo>
                <a:lnTo>
                  <a:pt x="110093" y="65917"/>
                </a:lnTo>
                <a:lnTo>
                  <a:pt x="108722" y="53913"/>
                </a:lnTo>
                <a:lnTo>
                  <a:pt x="106436" y="43053"/>
                </a:lnTo>
                <a:lnTo>
                  <a:pt x="103235" y="33337"/>
                </a:lnTo>
                <a:lnTo>
                  <a:pt x="99120" y="24764"/>
                </a:lnTo>
                <a:lnTo>
                  <a:pt x="94155" y="17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6046987" y="5332405"/>
            <a:ext cx="109855" cy="119380"/>
          </a:xfrm>
          <a:custGeom>
            <a:avLst/>
            <a:gdLst/>
            <a:ahLst/>
            <a:cxnLst/>
            <a:rect l="l" t="t" r="r" b="b"/>
            <a:pathLst>
              <a:path w="109854" h="119379">
                <a:moveTo>
                  <a:pt x="27736" y="0"/>
                </a:moveTo>
                <a:lnTo>
                  <a:pt x="1920" y="0"/>
                </a:lnTo>
                <a:lnTo>
                  <a:pt x="42092" y="58100"/>
                </a:lnTo>
                <a:lnTo>
                  <a:pt x="0" y="119060"/>
                </a:lnTo>
                <a:lnTo>
                  <a:pt x="25816" y="119060"/>
                </a:lnTo>
                <a:lnTo>
                  <a:pt x="54406" y="74294"/>
                </a:lnTo>
                <a:lnTo>
                  <a:pt x="78898" y="74294"/>
                </a:lnTo>
                <a:lnTo>
                  <a:pt x="67757" y="58100"/>
                </a:lnTo>
                <a:lnTo>
                  <a:pt x="78911" y="41919"/>
                </a:lnTo>
                <a:lnTo>
                  <a:pt x="55443" y="41919"/>
                </a:lnTo>
                <a:lnTo>
                  <a:pt x="27736" y="0"/>
                </a:lnTo>
                <a:close/>
              </a:path>
              <a:path w="109854" h="119379">
                <a:moveTo>
                  <a:pt x="78898" y="74294"/>
                </a:moveTo>
                <a:lnTo>
                  <a:pt x="54406" y="74294"/>
                </a:lnTo>
                <a:lnTo>
                  <a:pt x="84002" y="119060"/>
                </a:lnTo>
                <a:lnTo>
                  <a:pt x="109697" y="119060"/>
                </a:lnTo>
                <a:lnTo>
                  <a:pt x="78898" y="74294"/>
                </a:lnTo>
                <a:close/>
              </a:path>
              <a:path w="109854" h="119379">
                <a:moveTo>
                  <a:pt x="107807" y="0"/>
                </a:moveTo>
                <a:lnTo>
                  <a:pt x="82997" y="0"/>
                </a:lnTo>
                <a:lnTo>
                  <a:pt x="55443" y="41919"/>
                </a:lnTo>
                <a:lnTo>
                  <a:pt x="78911" y="41919"/>
                </a:lnTo>
                <a:lnTo>
                  <a:pt x="1078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6182502" y="5292400"/>
            <a:ext cx="58419" cy="159385"/>
          </a:xfrm>
          <a:custGeom>
            <a:avLst/>
            <a:gdLst/>
            <a:ahLst/>
            <a:cxnLst/>
            <a:rect l="l" t="t" r="r" b="b"/>
            <a:pathLst>
              <a:path w="58420" h="159385">
                <a:moveTo>
                  <a:pt x="58064" y="0"/>
                </a:moveTo>
                <a:lnTo>
                  <a:pt x="42824" y="0"/>
                </a:lnTo>
                <a:lnTo>
                  <a:pt x="40361" y="8407"/>
                </a:lnTo>
                <a:lnTo>
                  <a:pt x="37246" y="15119"/>
                </a:lnTo>
                <a:lnTo>
                  <a:pt x="0" y="30489"/>
                </a:lnTo>
                <a:lnTo>
                  <a:pt x="0" y="45719"/>
                </a:lnTo>
                <a:lnTo>
                  <a:pt x="37094" y="45719"/>
                </a:lnTo>
                <a:lnTo>
                  <a:pt x="37094" y="159065"/>
                </a:lnTo>
                <a:lnTo>
                  <a:pt x="58064" y="159065"/>
                </a:lnTo>
                <a:lnTo>
                  <a:pt x="580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6295857" y="5292400"/>
            <a:ext cx="109855" cy="163195"/>
          </a:xfrm>
          <a:custGeom>
            <a:avLst/>
            <a:gdLst/>
            <a:ahLst/>
            <a:cxnLst/>
            <a:rect l="l" t="t" r="r" b="b"/>
            <a:pathLst>
              <a:path w="109854" h="163195">
                <a:moveTo>
                  <a:pt x="54376" y="0"/>
                </a:moveTo>
                <a:lnTo>
                  <a:pt x="17786" y="15807"/>
                </a:lnTo>
                <a:lnTo>
                  <a:pt x="1562" y="57390"/>
                </a:lnTo>
                <a:lnTo>
                  <a:pt x="0" y="82878"/>
                </a:lnTo>
                <a:lnTo>
                  <a:pt x="457" y="96117"/>
                </a:lnTo>
                <a:lnTo>
                  <a:pt x="11429" y="138123"/>
                </a:lnTo>
                <a:lnTo>
                  <a:pt x="43510" y="161946"/>
                </a:lnTo>
                <a:lnTo>
                  <a:pt x="54376" y="162875"/>
                </a:lnTo>
                <a:lnTo>
                  <a:pt x="66285" y="161717"/>
                </a:lnTo>
                <a:lnTo>
                  <a:pt x="76815" y="158182"/>
                </a:lnTo>
                <a:lnTo>
                  <a:pt x="85969" y="152180"/>
                </a:lnTo>
                <a:lnTo>
                  <a:pt x="92693" y="144779"/>
                </a:lnTo>
                <a:lnTo>
                  <a:pt x="54376" y="144779"/>
                </a:lnTo>
                <a:lnTo>
                  <a:pt x="45109" y="143352"/>
                </a:lnTo>
                <a:lnTo>
                  <a:pt x="22391" y="104896"/>
                </a:lnTo>
                <a:lnTo>
                  <a:pt x="20970" y="82878"/>
                </a:lnTo>
                <a:lnTo>
                  <a:pt x="21516" y="68048"/>
                </a:lnTo>
                <a:lnTo>
                  <a:pt x="34429" y="26792"/>
                </a:lnTo>
                <a:lnTo>
                  <a:pt x="55290" y="17144"/>
                </a:lnTo>
                <a:lnTo>
                  <a:pt x="93796" y="17144"/>
                </a:lnTo>
                <a:lnTo>
                  <a:pt x="92720" y="15605"/>
                </a:lnTo>
                <a:lnTo>
                  <a:pt x="84999" y="8641"/>
                </a:lnTo>
                <a:lnTo>
                  <a:pt x="76003" y="3779"/>
                </a:lnTo>
                <a:lnTo>
                  <a:pt x="65780" y="929"/>
                </a:lnTo>
                <a:lnTo>
                  <a:pt x="54376" y="0"/>
                </a:lnTo>
                <a:close/>
              </a:path>
              <a:path w="109854" h="163195">
                <a:moveTo>
                  <a:pt x="93796" y="17144"/>
                </a:moveTo>
                <a:lnTo>
                  <a:pt x="55290" y="17144"/>
                </a:lnTo>
                <a:lnTo>
                  <a:pt x="64030" y="18365"/>
                </a:lnTo>
                <a:lnTo>
                  <a:pt x="71418" y="21908"/>
                </a:lnTo>
                <a:lnTo>
                  <a:pt x="87317" y="66990"/>
                </a:lnTo>
                <a:lnTo>
                  <a:pt x="87690" y="80019"/>
                </a:lnTo>
                <a:lnTo>
                  <a:pt x="87163" y="97160"/>
                </a:lnTo>
                <a:lnTo>
                  <a:pt x="73810" y="137153"/>
                </a:lnTo>
                <a:lnTo>
                  <a:pt x="54376" y="144779"/>
                </a:lnTo>
                <a:lnTo>
                  <a:pt x="92693" y="144779"/>
                </a:lnTo>
                <a:lnTo>
                  <a:pt x="107049" y="108587"/>
                </a:lnTo>
                <a:lnTo>
                  <a:pt x="109667" y="79068"/>
                </a:lnTo>
                <a:lnTo>
                  <a:pt x="109216" y="65917"/>
                </a:lnTo>
                <a:lnTo>
                  <a:pt x="107894" y="53913"/>
                </a:lnTo>
                <a:lnTo>
                  <a:pt x="105743" y="43053"/>
                </a:lnTo>
                <a:lnTo>
                  <a:pt x="102804" y="33337"/>
                </a:lnTo>
                <a:lnTo>
                  <a:pt x="99120" y="24764"/>
                </a:lnTo>
                <a:lnTo>
                  <a:pt x="93796" y="17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6422684" y="5312883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976" y="0"/>
                </a:lnTo>
              </a:path>
            </a:pathLst>
          </a:custGeom>
          <a:ln w="162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6479011" y="5238107"/>
            <a:ext cx="88900" cy="125095"/>
          </a:xfrm>
          <a:custGeom>
            <a:avLst/>
            <a:gdLst/>
            <a:ahLst/>
            <a:cxnLst/>
            <a:rect l="l" t="t" r="r" b="b"/>
            <a:pathLst>
              <a:path w="88900" h="125095">
                <a:moveTo>
                  <a:pt x="70530" y="94299"/>
                </a:moveTo>
                <a:lnTo>
                  <a:pt x="54254" y="94299"/>
                </a:lnTo>
                <a:lnTo>
                  <a:pt x="54254" y="124779"/>
                </a:lnTo>
                <a:lnTo>
                  <a:pt x="70530" y="124779"/>
                </a:lnTo>
                <a:lnTo>
                  <a:pt x="70530" y="94299"/>
                </a:lnTo>
                <a:close/>
              </a:path>
              <a:path w="88900" h="125095">
                <a:moveTo>
                  <a:pt x="70530" y="0"/>
                </a:moveTo>
                <a:lnTo>
                  <a:pt x="57180" y="0"/>
                </a:lnTo>
                <a:lnTo>
                  <a:pt x="0" y="79059"/>
                </a:lnTo>
                <a:lnTo>
                  <a:pt x="0" y="94299"/>
                </a:lnTo>
                <a:lnTo>
                  <a:pt x="88574" y="94299"/>
                </a:lnTo>
                <a:lnTo>
                  <a:pt x="88574" y="80973"/>
                </a:lnTo>
                <a:lnTo>
                  <a:pt x="14203" y="80973"/>
                </a:lnTo>
                <a:lnTo>
                  <a:pt x="54254" y="23814"/>
                </a:lnTo>
                <a:lnTo>
                  <a:pt x="70530" y="23814"/>
                </a:lnTo>
                <a:lnTo>
                  <a:pt x="70530" y="0"/>
                </a:lnTo>
                <a:close/>
              </a:path>
              <a:path w="88900" h="125095">
                <a:moveTo>
                  <a:pt x="70530" y="23814"/>
                </a:moveTo>
                <a:lnTo>
                  <a:pt x="54254" y="23814"/>
                </a:lnTo>
                <a:lnTo>
                  <a:pt x="54254" y="80973"/>
                </a:lnTo>
                <a:lnTo>
                  <a:pt x="70530" y="80973"/>
                </a:lnTo>
                <a:lnTo>
                  <a:pt x="70530" y="238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 txBox="1">
            <a:spLocks noGrp="1"/>
          </p:cNvSpPr>
          <p:nvPr>
            <p:ph type="title"/>
          </p:nvPr>
        </p:nvSpPr>
        <p:spPr>
          <a:xfrm>
            <a:off x="2288795" y="185922"/>
            <a:ext cx="406463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Effects </a:t>
            </a:r>
            <a:r>
              <a:rPr dirty="0"/>
              <a:t>of </a:t>
            </a:r>
            <a:r>
              <a:rPr spc="-5" dirty="0"/>
              <a:t>Kinds </a:t>
            </a:r>
            <a:r>
              <a:rPr dirty="0"/>
              <a:t>of</a:t>
            </a:r>
            <a:r>
              <a:rPr spc="-50" dirty="0"/>
              <a:t> </a:t>
            </a:r>
            <a:r>
              <a:rPr spc="-5" dirty="0"/>
              <a:t>Co-Solvent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82795" y="5486400"/>
            <a:ext cx="381000" cy="393700"/>
          </a:xfrm>
          <a:custGeom>
            <a:avLst/>
            <a:gdLst/>
            <a:ahLst/>
            <a:cxnLst/>
            <a:rect l="l" t="t" r="r" b="b"/>
            <a:pathLst>
              <a:path w="381000" h="393700">
                <a:moveTo>
                  <a:pt x="0" y="196845"/>
                </a:moveTo>
                <a:lnTo>
                  <a:pt x="5034" y="151714"/>
                </a:lnTo>
                <a:lnTo>
                  <a:pt x="19372" y="110282"/>
                </a:lnTo>
                <a:lnTo>
                  <a:pt x="41867" y="73733"/>
                </a:lnTo>
                <a:lnTo>
                  <a:pt x="71374" y="43248"/>
                </a:lnTo>
                <a:lnTo>
                  <a:pt x="106746" y="20009"/>
                </a:lnTo>
                <a:lnTo>
                  <a:pt x="146837" y="5199"/>
                </a:lnTo>
                <a:lnTo>
                  <a:pt x="190499" y="0"/>
                </a:lnTo>
                <a:lnTo>
                  <a:pt x="201687" y="334"/>
                </a:lnTo>
                <a:lnTo>
                  <a:pt x="244565" y="8047"/>
                </a:lnTo>
                <a:lnTo>
                  <a:pt x="283583" y="25075"/>
                </a:lnTo>
                <a:lnTo>
                  <a:pt x="317596" y="50236"/>
                </a:lnTo>
                <a:lnTo>
                  <a:pt x="345458" y="82348"/>
                </a:lnTo>
                <a:lnTo>
                  <a:pt x="366021" y="120229"/>
                </a:lnTo>
                <a:lnTo>
                  <a:pt x="378141" y="162696"/>
                </a:lnTo>
                <a:lnTo>
                  <a:pt x="380999" y="196845"/>
                </a:lnTo>
                <a:lnTo>
                  <a:pt x="380676" y="208412"/>
                </a:lnTo>
                <a:lnTo>
                  <a:pt x="373208" y="252733"/>
                </a:lnTo>
                <a:lnTo>
                  <a:pt x="356723" y="293058"/>
                </a:lnTo>
                <a:lnTo>
                  <a:pt x="332367" y="328204"/>
                </a:lnTo>
                <a:lnTo>
                  <a:pt x="301287" y="356990"/>
                </a:lnTo>
                <a:lnTo>
                  <a:pt x="264628" y="378233"/>
                </a:lnTo>
                <a:lnTo>
                  <a:pt x="223537" y="390751"/>
                </a:lnTo>
                <a:lnTo>
                  <a:pt x="190499" y="393704"/>
                </a:lnTo>
                <a:lnTo>
                  <a:pt x="179312" y="393369"/>
                </a:lnTo>
                <a:lnTo>
                  <a:pt x="136434" y="385656"/>
                </a:lnTo>
                <a:lnTo>
                  <a:pt x="97416" y="368628"/>
                </a:lnTo>
                <a:lnTo>
                  <a:pt x="63403" y="343466"/>
                </a:lnTo>
                <a:lnTo>
                  <a:pt x="35541" y="311352"/>
                </a:lnTo>
                <a:lnTo>
                  <a:pt x="14978" y="273469"/>
                </a:lnTo>
                <a:lnTo>
                  <a:pt x="2858" y="230998"/>
                </a:lnTo>
                <a:lnTo>
                  <a:pt x="0" y="19684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86100" y="5499104"/>
            <a:ext cx="381000" cy="393700"/>
          </a:xfrm>
          <a:custGeom>
            <a:avLst/>
            <a:gdLst/>
            <a:ahLst/>
            <a:cxnLst/>
            <a:rect l="l" t="t" r="r" b="b"/>
            <a:pathLst>
              <a:path w="381000" h="393700">
                <a:moveTo>
                  <a:pt x="0" y="196845"/>
                </a:moveTo>
                <a:lnTo>
                  <a:pt x="5034" y="151710"/>
                </a:lnTo>
                <a:lnTo>
                  <a:pt x="19372" y="110277"/>
                </a:lnTo>
                <a:lnTo>
                  <a:pt x="41867" y="73728"/>
                </a:lnTo>
                <a:lnTo>
                  <a:pt x="71374" y="43244"/>
                </a:lnTo>
                <a:lnTo>
                  <a:pt x="106746" y="20007"/>
                </a:lnTo>
                <a:lnTo>
                  <a:pt x="146837" y="5198"/>
                </a:lnTo>
                <a:lnTo>
                  <a:pt x="190499" y="0"/>
                </a:lnTo>
                <a:lnTo>
                  <a:pt x="201687" y="334"/>
                </a:lnTo>
                <a:lnTo>
                  <a:pt x="244565" y="8046"/>
                </a:lnTo>
                <a:lnTo>
                  <a:pt x="283583" y="25072"/>
                </a:lnTo>
                <a:lnTo>
                  <a:pt x="317596" y="50232"/>
                </a:lnTo>
                <a:lnTo>
                  <a:pt x="345458" y="82343"/>
                </a:lnTo>
                <a:lnTo>
                  <a:pt x="366021" y="120224"/>
                </a:lnTo>
                <a:lnTo>
                  <a:pt x="378141" y="162693"/>
                </a:lnTo>
                <a:lnTo>
                  <a:pt x="380999" y="196845"/>
                </a:lnTo>
                <a:lnTo>
                  <a:pt x="380676" y="208412"/>
                </a:lnTo>
                <a:lnTo>
                  <a:pt x="373208" y="252732"/>
                </a:lnTo>
                <a:lnTo>
                  <a:pt x="356723" y="293055"/>
                </a:lnTo>
                <a:lnTo>
                  <a:pt x="332367" y="328199"/>
                </a:lnTo>
                <a:lnTo>
                  <a:pt x="301287" y="356982"/>
                </a:lnTo>
                <a:lnTo>
                  <a:pt x="264628" y="378222"/>
                </a:lnTo>
                <a:lnTo>
                  <a:pt x="223537" y="390739"/>
                </a:lnTo>
                <a:lnTo>
                  <a:pt x="190499" y="393691"/>
                </a:lnTo>
                <a:lnTo>
                  <a:pt x="179312" y="393357"/>
                </a:lnTo>
                <a:lnTo>
                  <a:pt x="136434" y="385645"/>
                </a:lnTo>
                <a:lnTo>
                  <a:pt x="97416" y="368619"/>
                </a:lnTo>
                <a:lnTo>
                  <a:pt x="63403" y="343459"/>
                </a:lnTo>
                <a:lnTo>
                  <a:pt x="35541" y="311348"/>
                </a:lnTo>
                <a:lnTo>
                  <a:pt x="14978" y="273467"/>
                </a:lnTo>
                <a:lnTo>
                  <a:pt x="2858" y="230998"/>
                </a:lnTo>
                <a:lnTo>
                  <a:pt x="0" y="19684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89310" y="5537204"/>
            <a:ext cx="165100" cy="152400"/>
          </a:xfrm>
          <a:custGeom>
            <a:avLst/>
            <a:gdLst/>
            <a:ahLst/>
            <a:cxnLst/>
            <a:rect l="l" t="t" r="r" b="b"/>
            <a:pathLst>
              <a:path w="165100" h="152400">
                <a:moveTo>
                  <a:pt x="0" y="152399"/>
                </a:moveTo>
                <a:lnTo>
                  <a:pt x="16507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76600" y="54864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127010" y="0"/>
                </a:moveTo>
                <a:lnTo>
                  <a:pt x="0" y="12700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73295" y="5473696"/>
            <a:ext cx="228600" cy="203200"/>
          </a:xfrm>
          <a:custGeom>
            <a:avLst/>
            <a:gdLst/>
            <a:ahLst/>
            <a:cxnLst/>
            <a:rect l="l" t="t" r="r" b="b"/>
            <a:pathLst>
              <a:path w="228600" h="203200">
                <a:moveTo>
                  <a:pt x="228599" y="0"/>
                </a:moveTo>
                <a:lnTo>
                  <a:pt x="0" y="20320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24100" y="5537204"/>
            <a:ext cx="241300" cy="203200"/>
          </a:xfrm>
          <a:custGeom>
            <a:avLst/>
            <a:gdLst/>
            <a:ahLst/>
            <a:cxnLst/>
            <a:rect l="l" t="t" r="r" b="b"/>
            <a:pathLst>
              <a:path w="241300" h="203200">
                <a:moveTo>
                  <a:pt x="0" y="203191"/>
                </a:moveTo>
                <a:lnTo>
                  <a:pt x="24130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82795" y="5676900"/>
            <a:ext cx="190500" cy="215900"/>
          </a:xfrm>
          <a:custGeom>
            <a:avLst/>
            <a:gdLst/>
            <a:ahLst/>
            <a:cxnLst/>
            <a:rect l="l" t="t" r="r" b="b"/>
            <a:pathLst>
              <a:path w="190500" h="215900">
                <a:moveTo>
                  <a:pt x="0" y="215895"/>
                </a:moveTo>
                <a:lnTo>
                  <a:pt x="19049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35295" y="5702296"/>
            <a:ext cx="241300" cy="241300"/>
          </a:xfrm>
          <a:custGeom>
            <a:avLst/>
            <a:gdLst/>
            <a:ahLst/>
            <a:cxnLst/>
            <a:rect l="l" t="t" r="r" b="b"/>
            <a:pathLst>
              <a:path w="241300" h="241300">
                <a:moveTo>
                  <a:pt x="241304" y="0"/>
                </a:moveTo>
                <a:lnTo>
                  <a:pt x="0" y="24130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22604" y="5702296"/>
            <a:ext cx="279400" cy="254000"/>
          </a:xfrm>
          <a:custGeom>
            <a:avLst/>
            <a:gdLst/>
            <a:ahLst/>
            <a:cxnLst/>
            <a:rect l="l" t="t" r="r" b="b"/>
            <a:pathLst>
              <a:path w="279400" h="254000">
                <a:moveTo>
                  <a:pt x="279385" y="0"/>
                </a:moveTo>
                <a:lnTo>
                  <a:pt x="253995" y="0"/>
                </a:lnTo>
                <a:lnTo>
                  <a:pt x="0" y="241304"/>
                </a:lnTo>
                <a:lnTo>
                  <a:pt x="12691" y="254008"/>
                </a:lnTo>
                <a:lnTo>
                  <a:pt x="2793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03404" y="5702296"/>
            <a:ext cx="254000" cy="127000"/>
          </a:xfrm>
          <a:custGeom>
            <a:avLst/>
            <a:gdLst/>
            <a:ahLst/>
            <a:cxnLst/>
            <a:rect l="l" t="t" r="r" b="b"/>
            <a:pathLst>
              <a:path w="254000" h="127000">
                <a:moveTo>
                  <a:pt x="0" y="127004"/>
                </a:moveTo>
                <a:lnTo>
                  <a:pt x="2539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38400" y="5765804"/>
            <a:ext cx="304800" cy="139700"/>
          </a:xfrm>
          <a:custGeom>
            <a:avLst/>
            <a:gdLst/>
            <a:ahLst/>
            <a:cxnLst/>
            <a:rect l="l" t="t" r="r" b="b"/>
            <a:pathLst>
              <a:path w="304800" h="139700">
                <a:moveTo>
                  <a:pt x="304799" y="139695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43200" y="5740396"/>
            <a:ext cx="342900" cy="165100"/>
          </a:xfrm>
          <a:custGeom>
            <a:avLst/>
            <a:gdLst/>
            <a:ahLst/>
            <a:cxnLst/>
            <a:rect l="l" t="t" r="r" b="b"/>
            <a:pathLst>
              <a:path w="342900" h="165100">
                <a:moveTo>
                  <a:pt x="342899" y="0"/>
                </a:moveTo>
                <a:lnTo>
                  <a:pt x="0" y="16510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73295" y="5283196"/>
            <a:ext cx="1905" cy="215900"/>
          </a:xfrm>
          <a:custGeom>
            <a:avLst/>
            <a:gdLst/>
            <a:ahLst/>
            <a:cxnLst/>
            <a:rect l="l" t="t" r="r" b="b"/>
            <a:pathLst>
              <a:path w="1905" h="215900">
                <a:moveTo>
                  <a:pt x="0" y="0"/>
                </a:moveTo>
                <a:lnTo>
                  <a:pt x="1655" y="21590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63889" y="5295900"/>
            <a:ext cx="1905" cy="203200"/>
          </a:xfrm>
          <a:custGeom>
            <a:avLst/>
            <a:gdLst/>
            <a:ahLst/>
            <a:cxnLst/>
            <a:rect l="l" t="t" r="r" b="b"/>
            <a:pathLst>
              <a:path w="1904" h="203200">
                <a:moveTo>
                  <a:pt x="0" y="0"/>
                </a:moveTo>
                <a:lnTo>
                  <a:pt x="1676" y="20320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67100" y="5740396"/>
            <a:ext cx="127000" cy="76200"/>
          </a:xfrm>
          <a:custGeom>
            <a:avLst/>
            <a:gdLst/>
            <a:ahLst/>
            <a:cxnLst/>
            <a:rect l="l" t="t" r="r" b="b"/>
            <a:pathLst>
              <a:path w="127000" h="76200">
                <a:moveTo>
                  <a:pt x="0" y="0"/>
                </a:moveTo>
                <a:lnTo>
                  <a:pt x="127010" y="761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3100" y="5587996"/>
            <a:ext cx="254000" cy="127000"/>
          </a:xfrm>
          <a:custGeom>
            <a:avLst/>
            <a:gdLst/>
            <a:ahLst/>
            <a:cxnLst/>
            <a:rect l="l" t="t" r="r" b="b"/>
            <a:pathLst>
              <a:path w="254000" h="127000">
                <a:moveTo>
                  <a:pt x="0" y="0"/>
                </a:moveTo>
                <a:lnTo>
                  <a:pt x="25395" y="63508"/>
                </a:lnTo>
                <a:lnTo>
                  <a:pt x="0" y="127004"/>
                </a:lnTo>
                <a:lnTo>
                  <a:pt x="253995" y="635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73195" y="5613404"/>
            <a:ext cx="495300" cy="63500"/>
          </a:xfrm>
          <a:custGeom>
            <a:avLst/>
            <a:gdLst/>
            <a:ahLst/>
            <a:cxnLst/>
            <a:rect l="l" t="t" r="r" b="b"/>
            <a:pathLst>
              <a:path w="495300" h="63500">
                <a:moveTo>
                  <a:pt x="0" y="63495"/>
                </a:moveTo>
                <a:lnTo>
                  <a:pt x="495299" y="63495"/>
                </a:lnTo>
                <a:lnTo>
                  <a:pt x="495299" y="0"/>
                </a:lnTo>
                <a:lnTo>
                  <a:pt x="0" y="0"/>
                </a:lnTo>
                <a:lnTo>
                  <a:pt x="0" y="634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85900" y="5651504"/>
            <a:ext cx="469900" cy="1905"/>
          </a:xfrm>
          <a:custGeom>
            <a:avLst/>
            <a:gdLst/>
            <a:ahLst/>
            <a:cxnLst/>
            <a:rect l="l" t="t" r="r" b="b"/>
            <a:pathLst>
              <a:path w="469900" h="1904">
                <a:moveTo>
                  <a:pt x="469904" y="0"/>
                </a:moveTo>
                <a:lnTo>
                  <a:pt x="0" y="158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37210" y="5435596"/>
            <a:ext cx="381000" cy="393700"/>
          </a:xfrm>
          <a:custGeom>
            <a:avLst/>
            <a:gdLst/>
            <a:ahLst/>
            <a:cxnLst/>
            <a:rect l="l" t="t" r="r" b="b"/>
            <a:pathLst>
              <a:path w="381000" h="393700">
                <a:moveTo>
                  <a:pt x="0" y="196858"/>
                </a:moveTo>
                <a:lnTo>
                  <a:pt x="5034" y="151722"/>
                </a:lnTo>
                <a:lnTo>
                  <a:pt x="19372" y="110287"/>
                </a:lnTo>
                <a:lnTo>
                  <a:pt x="41867" y="73735"/>
                </a:lnTo>
                <a:lnTo>
                  <a:pt x="71374" y="43249"/>
                </a:lnTo>
                <a:lnTo>
                  <a:pt x="106746" y="20009"/>
                </a:lnTo>
                <a:lnTo>
                  <a:pt x="146837" y="5199"/>
                </a:lnTo>
                <a:lnTo>
                  <a:pt x="190499" y="0"/>
                </a:lnTo>
                <a:lnTo>
                  <a:pt x="201687" y="334"/>
                </a:lnTo>
                <a:lnTo>
                  <a:pt x="244565" y="8047"/>
                </a:lnTo>
                <a:lnTo>
                  <a:pt x="283583" y="25075"/>
                </a:lnTo>
                <a:lnTo>
                  <a:pt x="317596" y="50237"/>
                </a:lnTo>
                <a:lnTo>
                  <a:pt x="345458" y="82351"/>
                </a:lnTo>
                <a:lnTo>
                  <a:pt x="366021" y="120234"/>
                </a:lnTo>
                <a:lnTo>
                  <a:pt x="378141" y="162705"/>
                </a:lnTo>
                <a:lnTo>
                  <a:pt x="380999" y="196858"/>
                </a:lnTo>
                <a:lnTo>
                  <a:pt x="380676" y="208423"/>
                </a:lnTo>
                <a:lnTo>
                  <a:pt x="373208" y="252740"/>
                </a:lnTo>
                <a:lnTo>
                  <a:pt x="356723" y="293062"/>
                </a:lnTo>
                <a:lnTo>
                  <a:pt x="332367" y="328206"/>
                </a:lnTo>
                <a:lnTo>
                  <a:pt x="301287" y="356990"/>
                </a:lnTo>
                <a:lnTo>
                  <a:pt x="264628" y="378233"/>
                </a:lnTo>
                <a:lnTo>
                  <a:pt x="223537" y="390751"/>
                </a:lnTo>
                <a:lnTo>
                  <a:pt x="190499" y="393704"/>
                </a:lnTo>
                <a:lnTo>
                  <a:pt x="179312" y="393369"/>
                </a:lnTo>
                <a:lnTo>
                  <a:pt x="136434" y="385656"/>
                </a:lnTo>
                <a:lnTo>
                  <a:pt x="97416" y="368628"/>
                </a:lnTo>
                <a:lnTo>
                  <a:pt x="63403" y="343467"/>
                </a:lnTo>
                <a:lnTo>
                  <a:pt x="35541" y="311355"/>
                </a:lnTo>
                <a:lnTo>
                  <a:pt x="14978" y="273474"/>
                </a:lnTo>
                <a:lnTo>
                  <a:pt x="2858" y="231007"/>
                </a:lnTo>
                <a:lnTo>
                  <a:pt x="0" y="19685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40489" y="5448300"/>
            <a:ext cx="381000" cy="393700"/>
          </a:xfrm>
          <a:custGeom>
            <a:avLst/>
            <a:gdLst/>
            <a:ahLst/>
            <a:cxnLst/>
            <a:rect l="l" t="t" r="r" b="b"/>
            <a:pathLst>
              <a:path w="381000" h="393700">
                <a:moveTo>
                  <a:pt x="0" y="196845"/>
                </a:moveTo>
                <a:lnTo>
                  <a:pt x="5034" y="151714"/>
                </a:lnTo>
                <a:lnTo>
                  <a:pt x="19372" y="110282"/>
                </a:lnTo>
                <a:lnTo>
                  <a:pt x="41867" y="73733"/>
                </a:lnTo>
                <a:lnTo>
                  <a:pt x="71374" y="43248"/>
                </a:lnTo>
                <a:lnTo>
                  <a:pt x="106746" y="20009"/>
                </a:lnTo>
                <a:lnTo>
                  <a:pt x="146837" y="5199"/>
                </a:lnTo>
                <a:lnTo>
                  <a:pt x="190499" y="0"/>
                </a:lnTo>
                <a:lnTo>
                  <a:pt x="201687" y="334"/>
                </a:lnTo>
                <a:lnTo>
                  <a:pt x="244565" y="8047"/>
                </a:lnTo>
                <a:lnTo>
                  <a:pt x="283583" y="25075"/>
                </a:lnTo>
                <a:lnTo>
                  <a:pt x="317596" y="50236"/>
                </a:lnTo>
                <a:lnTo>
                  <a:pt x="345458" y="82348"/>
                </a:lnTo>
                <a:lnTo>
                  <a:pt x="366021" y="120229"/>
                </a:lnTo>
                <a:lnTo>
                  <a:pt x="378141" y="162696"/>
                </a:lnTo>
                <a:lnTo>
                  <a:pt x="380999" y="196845"/>
                </a:lnTo>
                <a:lnTo>
                  <a:pt x="380676" y="208412"/>
                </a:lnTo>
                <a:lnTo>
                  <a:pt x="373208" y="252733"/>
                </a:lnTo>
                <a:lnTo>
                  <a:pt x="356723" y="293058"/>
                </a:lnTo>
                <a:lnTo>
                  <a:pt x="332367" y="328204"/>
                </a:lnTo>
                <a:lnTo>
                  <a:pt x="301287" y="356990"/>
                </a:lnTo>
                <a:lnTo>
                  <a:pt x="264628" y="378233"/>
                </a:lnTo>
                <a:lnTo>
                  <a:pt x="223537" y="390751"/>
                </a:lnTo>
                <a:lnTo>
                  <a:pt x="190499" y="393704"/>
                </a:lnTo>
                <a:lnTo>
                  <a:pt x="179312" y="393369"/>
                </a:lnTo>
                <a:lnTo>
                  <a:pt x="136434" y="385656"/>
                </a:lnTo>
                <a:lnTo>
                  <a:pt x="97416" y="368628"/>
                </a:lnTo>
                <a:lnTo>
                  <a:pt x="63403" y="343466"/>
                </a:lnTo>
                <a:lnTo>
                  <a:pt x="35541" y="311352"/>
                </a:lnTo>
                <a:lnTo>
                  <a:pt x="14978" y="273469"/>
                </a:lnTo>
                <a:lnTo>
                  <a:pt x="2858" y="230998"/>
                </a:lnTo>
                <a:lnTo>
                  <a:pt x="0" y="19684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43700" y="5422904"/>
            <a:ext cx="177800" cy="215900"/>
          </a:xfrm>
          <a:custGeom>
            <a:avLst/>
            <a:gdLst/>
            <a:ahLst/>
            <a:cxnLst/>
            <a:rect l="l" t="t" r="r" b="b"/>
            <a:pathLst>
              <a:path w="177800" h="215900">
                <a:moveTo>
                  <a:pt x="177789" y="0"/>
                </a:moveTo>
                <a:lnTo>
                  <a:pt x="0" y="21589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27710" y="5422904"/>
            <a:ext cx="228600" cy="203200"/>
          </a:xfrm>
          <a:custGeom>
            <a:avLst/>
            <a:gdLst/>
            <a:ahLst/>
            <a:cxnLst/>
            <a:rect l="l" t="t" r="r" b="b"/>
            <a:pathLst>
              <a:path w="228600" h="203200">
                <a:moveTo>
                  <a:pt x="228599" y="0"/>
                </a:moveTo>
                <a:lnTo>
                  <a:pt x="0" y="20319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67400" y="5486400"/>
            <a:ext cx="152400" cy="127000"/>
          </a:xfrm>
          <a:custGeom>
            <a:avLst/>
            <a:gdLst/>
            <a:ahLst/>
            <a:cxnLst/>
            <a:rect l="l" t="t" r="r" b="b"/>
            <a:pathLst>
              <a:path w="152400" h="127000">
                <a:moveTo>
                  <a:pt x="0" y="127004"/>
                </a:moveTo>
                <a:lnTo>
                  <a:pt x="15239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37210" y="5626096"/>
            <a:ext cx="190500" cy="215900"/>
          </a:xfrm>
          <a:custGeom>
            <a:avLst/>
            <a:gdLst/>
            <a:ahLst/>
            <a:cxnLst/>
            <a:rect l="l" t="t" r="r" b="b"/>
            <a:pathLst>
              <a:path w="190500" h="215900">
                <a:moveTo>
                  <a:pt x="0" y="215908"/>
                </a:moveTo>
                <a:lnTo>
                  <a:pt x="19049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51610" y="5651504"/>
            <a:ext cx="292100" cy="304800"/>
          </a:xfrm>
          <a:custGeom>
            <a:avLst/>
            <a:gdLst/>
            <a:ahLst/>
            <a:cxnLst/>
            <a:rect l="l" t="t" r="r" b="b"/>
            <a:pathLst>
              <a:path w="292100" h="304800">
                <a:moveTo>
                  <a:pt x="0" y="304799"/>
                </a:moveTo>
                <a:lnTo>
                  <a:pt x="29208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88089" y="5676900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203210" y="0"/>
                </a:moveTo>
                <a:lnTo>
                  <a:pt x="0" y="20320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57800" y="5651504"/>
            <a:ext cx="254000" cy="127000"/>
          </a:xfrm>
          <a:custGeom>
            <a:avLst/>
            <a:gdLst/>
            <a:ahLst/>
            <a:cxnLst/>
            <a:rect l="l" t="t" r="r" b="b"/>
            <a:pathLst>
              <a:path w="254000" h="127000">
                <a:moveTo>
                  <a:pt x="0" y="126991"/>
                </a:moveTo>
                <a:lnTo>
                  <a:pt x="25398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92789" y="5715000"/>
            <a:ext cx="304800" cy="139700"/>
          </a:xfrm>
          <a:custGeom>
            <a:avLst/>
            <a:gdLst/>
            <a:ahLst/>
            <a:cxnLst/>
            <a:rect l="l" t="t" r="r" b="b"/>
            <a:pathLst>
              <a:path w="304800" h="139700">
                <a:moveTo>
                  <a:pt x="304799" y="139695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97589" y="5689604"/>
            <a:ext cx="342900" cy="165100"/>
          </a:xfrm>
          <a:custGeom>
            <a:avLst/>
            <a:gdLst/>
            <a:ahLst/>
            <a:cxnLst/>
            <a:rect l="l" t="t" r="r" b="b"/>
            <a:pathLst>
              <a:path w="342900" h="165100">
                <a:moveTo>
                  <a:pt x="342899" y="0"/>
                </a:moveTo>
                <a:lnTo>
                  <a:pt x="0" y="16509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27710" y="5232404"/>
            <a:ext cx="1905" cy="215900"/>
          </a:xfrm>
          <a:custGeom>
            <a:avLst/>
            <a:gdLst/>
            <a:ahLst/>
            <a:cxnLst/>
            <a:rect l="l" t="t" r="r" b="b"/>
            <a:pathLst>
              <a:path w="1904" h="215900">
                <a:moveTo>
                  <a:pt x="0" y="0"/>
                </a:moveTo>
                <a:lnTo>
                  <a:pt x="1645" y="21589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718310" y="5245096"/>
            <a:ext cx="1905" cy="203200"/>
          </a:xfrm>
          <a:custGeom>
            <a:avLst/>
            <a:gdLst/>
            <a:ahLst/>
            <a:cxnLst/>
            <a:rect l="l" t="t" r="r" b="b"/>
            <a:pathLst>
              <a:path w="1904" h="203200">
                <a:moveTo>
                  <a:pt x="0" y="0"/>
                </a:moveTo>
                <a:lnTo>
                  <a:pt x="1645" y="20320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921489" y="5689604"/>
            <a:ext cx="127000" cy="76200"/>
          </a:xfrm>
          <a:custGeom>
            <a:avLst/>
            <a:gdLst/>
            <a:ahLst/>
            <a:cxnLst/>
            <a:rect l="l" t="t" r="r" b="b"/>
            <a:pathLst>
              <a:path w="127000" h="76200">
                <a:moveTo>
                  <a:pt x="0" y="0"/>
                </a:moveTo>
                <a:lnTo>
                  <a:pt x="127010" y="761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97489" y="5537204"/>
            <a:ext cx="254635" cy="127000"/>
          </a:xfrm>
          <a:custGeom>
            <a:avLst/>
            <a:gdLst/>
            <a:ahLst/>
            <a:cxnLst/>
            <a:rect l="l" t="t" r="r" b="b"/>
            <a:pathLst>
              <a:path w="254635" h="127000">
                <a:moveTo>
                  <a:pt x="0" y="0"/>
                </a:moveTo>
                <a:lnTo>
                  <a:pt x="25420" y="63495"/>
                </a:lnTo>
                <a:lnTo>
                  <a:pt x="0" y="126991"/>
                </a:lnTo>
                <a:lnTo>
                  <a:pt x="254020" y="634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927610" y="5562600"/>
            <a:ext cx="495300" cy="63500"/>
          </a:xfrm>
          <a:custGeom>
            <a:avLst/>
            <a:gdLst/>
            <a:ahLst/>
            <a:cxnLst/>
            <a:rect l="l" t="t" r="r" b="b"/>
            <a:pathLst>
              <a:path w="495300" h="63500">
                <a:moveTo>
                  <a:pt x="0" y="63495"/>
                </a:moveTo>
                <a:lnTo>
                  <a:pt x="495299" y="63495"/>
                </a:lnTo>
                <a:lnTo>
                  <a:pt x="495299" y="0"/>
                </a:lnTo>
                <a:lnTo>
                  <a:pt x="0" y="0"/>
                </a:lnTo>
                <a:lnTo>
                  <a:pt x="0" y="634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40289" y="5600700"/>
            <a:ext cx="469900" cy="1905"/>
          </a:xfrm>
          <a:custGeom>
            <a:avLst/>
            <a:gdLst/>
            <a:ahLst/>
            <a:cxnLst/>
            <a:rect l="l" t="t" r="r" b="b"/>
            <a:pathLst>
              <a:path w="469900" h="1904">
                <a:moveTo>
                  <a:pt x="469910" y="0"/>
                </a:moveTo>
                <a:lnTo>
                  <a:pt x="0" y="158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2000" y="2933700"/>
            <a:ext cx="190500" cy="114300"/>
          </a:xfrm>
          <a:custGeom>
            <a:avLst/>
            <a:gdLst/>
            <a:ahLst/>
            <a:cxnLst/>
            <a:rect l="l" t="t" r="r" b="b"/>
            <a:pathLst>
              <a:path w="190500" h="114300">
                <a:moveTo>
                  <a:pt x="190499" y="11429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19100" y="2946410"/>
            <a:ext cx="317500" cy="76200"/>
          </a:xfrm>
          <a:custGeom>
            <a:avLst/>
            <a:gdLst/>
            <a:ahLst/>
            <a:cxnLst/>
            <a:rect l="l" t="t" r="r" b="b"/>
            <a:pathLst>
              <a:path w="317500" h="76200">
                <a:moveTo>
                  <a:pt x="317504" y="0"/>
                </a:moveTo>
                <a:lnTo>
                  <a:pt x="0" y="761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06395" y="2933700"/>
            <a:ext cx="355600" cy="88900"/>
          </a:xfrm>
          <a:custGeom>
            <a:avLst/>
            <a:gdLst/>
            <a:ahLst/>
            <a:cxnLst/>
            <a:rect l="l" t="t" r="r" b="b"/>
            <a:pathLst>
              <a:path w="355600" h="88900">
                <a:moveTo>
                  <a:pt x="81426" y="73826"/>
                </a:moveTo>
                <a:lnTo>
                  <a:pt x="0" y="88910"/>
                </a:lnTo>
                <a:lnTo>
                  <a:pt x="25408" y="88910"/>
                </a:lnTo>
                <a:lnTo>
                  <a:pt x="81426" y="73826"/>
                </a:lnTo>
                <a:close/>
              </a:path>
              <a:path w="355600" h="88900">
                <a:moveTo>
                  <a:pt x="355604" y="0"/>
                </a:moveTo>
                <a:lnTo>
                  <a:pt x="81426" y="73826"/>
                </a:lnTo>
                <a:lnTo>
                  <a:pt x="342899" y="25389"/>
                </a:lnTo>
                <a:lnTo>
                  <a:pt x="355604" y="12710"/>
                </a:lnTo>
                <a:lnTo>
                  <a:pt x="3556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06395" y="2794010"/>
            <a:ext cx="292100" cy="215900"/>
          </a:xfrm>
          <a:custGeom>
            <a:avLst/>
            <a:gdLst/>
            <a:ahLst/>
            <a:cxnLst/>
            <a:rect l="l" t="t" r="r" b="b"/>
            <a:pathLst>
              <a:path w="292100" h="215900">
                <a:moveTo>
                  <a:pt x="276444" y="12679"/>
                </a:moveTo>
                <a:lnTo>
                  <a:pt x="266699" y="12679"/>
                </a:lnTo>
                <a:lnTo>
                  <a:pt x="0" y="215889"/>
                </a:lnTo>
                <a:lnTo>
                  <a:pt x="25408" y="215889"/>
                </a:lnTo>
                <a:lnTo>
                  <a:pt x="276444" y="12679"/>
                </a:lnTo>
                <a:close/>
              </a:path>
              <a:path w="292100" h="215900">
                <a:moveTo>
                  <a:pt x="292108" y="0"/>
                </a:moveTo>
                <a:lnTo>
                  <a:pt x="276444" y="12679"/>
                </a:lnTo>
                <a:lnTo>
                  <a:pt x="292108" y="12679"/>
                </a:lnTo>
                <a:lnTo>
                  <a:pt x="2921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9100" y="2794010"/>
            <a:ext cx="254000" cy="215900"/>
          </a:xfrm>
          <a:custGeom>
            <a:avLst/>
            <a:gdLst/>
            <a:ahLst/>
            <a:cxnLst/>
            <a:rect l="l" t="t" r="r" b="b"/>
            <a:pathLst>
              <a:path w="254000" h="215900">
                <a:moveTo>
                  <a:pt x="253995" y="0"/>
                </a:moveTo>
                <a:lnTo>
                  <a:pt x="0" y="21588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8504" y="2781300"/>
            <a:ext cx="139700" cy="38100"/>
          </a:xfrm>
          <a:custGeom>
            <a:avLst/>
            <a:gdLst/>
            <a:ahLst/>
            <a:cxnLst/>
            <a:rect l="l" t="t" r="r" b="b"/>
            <a:pathLst>
              <a:path w="139700" h="38100">
                <a:moveTo>
                  <a:pt x="139695" y="3809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62000" y="2755910"/>
            <a:ext cx="1905" cy="177800"/>
          </a:xfrm>
          <a:custGeom>
            <a:avLst/>
            <a:gdLst/>
            <a:ahLst/>
            <a:cxnLst/>
            <a:rect l="l" t="t" r="r" b="b"/>
            <a:pathLst>
              <a:path w="1904" h="177800">
                <a:moveTo>
                  <a:pt x="0" y="0"/>
                </a:moveTo>
                <a:lnTo>
                  <a:pt x="1584" y="17778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5800" y="2628900"/>
            <a:ext cx="1905" cy="152400"/>
          </a:xfrm>
          <a:custGeom>
            <a:avLst/>
            <a:gdLst/>
            <a:ahLst/>
            <a:cxnLst/>
            <a:rect l="l" t="t" r="r" b="b"/>
            <a:pathLst>
              <a:path w="1904" h="152400">
                <a:moveTo>
                  <a:pt x="0" y="0"/>
                </a:moveTo>
                <a:lnTo>
                  <a:pt x="1584" y="1523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82595" y="2781300"/>
            <a:ext cx="190500" cy="63500"/>
          </a:xfrm>
          <a:custGeom>
            <a:avLst/>
            <a:gdLst/>
            <a:ahLst/>
            <a:cxnLst/>
            <a:rect l="l" t="t" r="r" b="b"/>
            <a:pathLst>
              <a:path w="190500" h="63500">
                <a:moveTo>
                  <a:pt x="0" y="63489"/>
                </a:moveTo>
                <a:lnTo>
                  <a:pt x="19049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34995" y="294641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299" y="0"/>
                </a:moveTo>
                <a:lnTo>
                  <a:pt x="0" y="1142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41304" y="29337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0"/>
                </a:moveTo>
                <a:lnTo>
                  <a:pt x="152399" y="761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93704" y="3022610"/>
            <a:ext cx="1905" cy="165100"/>
          </a:xfrm>
          <a:custGeom>
            <a:avLst/>
            <a:gdLst/>
            <a:ahLst/>
            <a:cxnLst/>
            <a:rect l="l" t="t" r="r" b="b"/>
            <a:pathLst>
              <a:path w="1904" h="165100">
                <a:moveTo>
                  <a:pt x="0" y="165079"/>
                </a:moveTo>
                <a:lnTo>
                  <a:pt x="158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74804" y="2971800"/>
            <a:ext cx="266700" cy="152400"/>
          </a:xfrm>
          <a:custGeom>
            <a:avLst/>
            <a:gdLst/>
            <a:ahLst/>
            <a:cxnLst/>
            <a:rect l="l" t="t" r="r" b="b"/>
            <a:pathLst>
              <a:path w="266700" h="152400">
                <a:moveTo>
                  <a:pt x="0" y="152399"/>
                </a:moveTo>
                <a:lnTo>
                  <a:pt x="26669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41504" y="2971800"/>
            <a:ext cx="266700" cy="152400"/>
          </a:xfrm>
          <a:custGeom>
            <a:avLst/>
            <a:gdLst/>
            <a:ahLst/>
            <a:cxnLst/>
            <a:rect l="l" t="t" r="r" b="b"/>
            <a:pathLst>
              <a:path w="266700" h="152400">
                <a:moveTo>
                  <a:pt x="266699" y="15239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66900" y="2933700"/>
            <a:ext cx="241300" cy="127000"/>
          </a:xfrm>
          <a:custGeom>
            <a:avLst/>
            <a:gdLst/>
            <a:ahLst/>
            <a:cxnLst/>
            <a:rect l="l" t="t" r="r" b="b"/>
            <a:pathLst>
              <a:path w="241300" h="127000">
                <a:moveTo>
                  <a:pt x="241304" y="12701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108204" y="2971800"/>
            <a:ext cx="254000" cy="152400"/>
          </a:xfrm>
          <a:custGeom>
            <a:avLst/>
            <a:gdLst/>
            <a:ahLst/>
            <a:cxnLst/>
            <a:rect l="l" t="t" r="r" b="b"/>
            <a:pathLst>
              <a:path w="254000" h="152400">
                <a:moveTo>
                  <a:pt x="253995" y="0"/>
                </a:moveTo>
                <a:lnTo>
                  <a:pt x="0" y="1523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374904" y="2971800"/>
            <a:ext cx="165100" cy="101600"/>
          </a:xfrm>
          <a:custGeom>
            <a:avLst/>
            <a:gdLst/>
            <a:ahLst/>
            <a:cxnLst/>
            <a:rect l="l" t="t" r="r" b="b"/>
            <a:pathLst>
              <a:path w="165100" h="101600">
                <a:moveTo>
                  <a:pt x="0" y="0"/>
                </a:moveTo>
                <a:lnTo>
                  <a:pt x="165091" y="10158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62200" y="2717810"/>
            <a:ext cx="1905" cy="254000"/>
          </a:xfrm>
          <a:custGeom>
            <a:avLst/>
            <a:gdLst/>
            <a:ahLst/>
            <a:cxnLst/>
            <a:rect l="l" t="t" r="r" b="b"/>
            <a:pathLst>
              <a:path w="1905" h="254000">
                <a:moveTo>
                  <a:pt x="0" y="0"/>
                </a:moveTo>
                <a:lnTo>
                  <a:pt x="1655" y="25398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178289" y="2870210"/>
            <a:ext cx="127000" cy="76200"/>
          </a:xfrm>
          <a:custGeom>
            <a:avLst/>
            <a:gdLst/>
            <a:ahLst/>
            <a:cxnLst/>
            <a:rect l="l" t="t" r="r" b="b"/>
            <a:pathLst>
              <a:path w="127000" h="76200">
                <a:moveTo>
                  <a:pt x="0" y="0"/>
                </a:moveTo>
                <a:lnTo>
                  <a:pt x="12710" y="25389"/>
                </a:lnTo>
                <a:lnTo>
                  <a:pt x="0" y="76199"/>
                </a:lnTo>
                <a:lnTo>
                  <a:pt x="127010" y="253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111489" y="2895600"/>
            <a:ext cx="1066800" cy="1905"/>
          </a:xfrm>
          <a:custGeom>
            <a:avLst/>
            <a:gdLst/>
            <a:ahLst/>
            <a:cxnLst/>
            <a:rect l="l" t="t" r="r" b="b"/>
            <a:pathLst>
              <a:path w="1066800" h="1905">
                <a:moveTo>
                  <a:pt x="1066799" y="0"/>
                </a:moveTo>
                <a:lnTo>
                  <a:pt x="0" y="164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626089" y="2857500"/>
            <a:ext cx="127000" cy="76200"/>
          </a:xfrm>
          <a:custGeom>
            <a:avLst/>
            <a:gdLst/>
            <a:ahLst/>
            <a:cxnLst/>
            <a:rect l="l" t="t" r="r" b="b"/>
            <a:pathLst>
              <a:path w="127000" h="76200">
                <a:moveTo>
                  <a:pt x="0" y="0"/>
                </a:moveTo>
                <a:lnTo>
                  <a:pt x="12710" y="25389"/>
                </a:lnTo>
                <a:lnTo>
                  <a:pt x="0" y="76199"/>
                </a:lnTo>
                <a:lnTo>
                  <a:pt x="127010" y="253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59289" y="2882889"/>
            <a:ext cx="1066800" cy="1905"/>
          </a:xfrm>
          <a:custGeom>
            <a:avLst/>
            <a:gdLst/>
            <a:ahLst/>
            <a:cxnLst/>
            <a:rect l="l" t="t" r="r" b="b"/>
            <a:pathLst>
              <a:path w="1066800" h="1905">
                <a:moveTo>
                  <a:pt x="1066799" y="0"/>
                </a:moveTo>
                <a:lnTo>
                  <a:pt x="0" y="164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299210" y="2679710"/>
            <a:ext cx="203200" cy="127000"/>
          </a:xfrm>
          <a:custGeom>
            <a:avLst/>
            <a:gdLst/>
            <a:ahLst/>
            <a:cxnLst/>
            <a:rect l="l" t="t" r="r" b="b"/>
            <a:pathLst>
              <a:path w="203200" h="127000">
                <a:moveTo>
                  <a:pt x="0" y="126979"/>
                </a:moveTo>
                <a:lnTo>
                  <a:pt x="20317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286500" y="2667000"/>
            <a:ext cx="228600" cy="139700"/>
          </a:xfrm>
          <a:custGeom>
            <a:avLst/>
            <a:gdLst/>
            <a:ahLst/>
            <a:cxnLst/>
            <a:rect l="l" t="t" r="r" b="b"/>
            <a:pathLst>
              <a:path w="228600" h="139700">
                <a:moveTo>
                  <a:pt x="228599" y="0"/>
                </a:moveTo>
                <a:lnTo>
                  <a:pt x="0" y="139689"/>
                </a:lnTo>
                <a:lnTo>
                  <a:pt x="12710" y="139689"/>
                </a:lnTo>
                <a:lnTo>
                  <a:pt x="228599" y="25389"/>
                </a:lnTo>
                <a:lnTo>
                  <a:pt x="2285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286500" y="2806689"/>
            <a:ext cx="1905" cy="241300"/>
          </a:xfrm>
          <a:custGeom>
            <a:avLst/>
            <a:gdLst/>
            <a:ahLst/>
            <a:cxnLst/>
            <a:rect l="l" t="t" r="r" b="b"/>
            <a:pathLst>
              <a:path w="1904" h="241300">
                <a:moveTo>
                  <a:pt x="0" y="241310"/>
                </a:moveTo>
                <a:lnTo>
                  <a:pt x="164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286500" y="3048000"/>
            <a:ext cx="228600" cy="127000"/>
          </a:xfrm>
          <a:custGeom>
            <a:avLst/>
            <a:gdLst/>
            <a:ahLst/>
            <a:cxnLst/>
            <a:rect l="l" t="t" r="r" b="b"/>
            <a:pathLst>
              <a:path w="228600" h="127000">
                <a:moveTo>
                  <a:pt x="228599" y="12701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515100" y="3048000"/>
            <a:ext cx="215900" cy="127000"/>
          </a:xfrm>
          <a:custGeom>
            <a:avLst/>
            <a:gdLst/>
            <a:ahLst/>
            <a:cxnLst/>
            <a:rect l="l" t="t" r="r" b="b"/>
            <a:pathLst>
              <a:path w="215900" h="127000">
                <a:moveTo>
                  <a:pt x="215889" y="0"/>
                </a:moveTo>
                <a:lnTo>
                  <a:pt x="0" y="1270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515100" y="2679710"/>
            <a:ext cx="101600" cy="63500"/>
          </a:xfrm>
          <a:custGeom>
            <a:avLst/>
            <a:gdLst/>
            <a:ahLst/>
            <a:cxnLst/>
            <a:rect l="l" t="t" r="r" b="b"/>
            <a:pathLst>
              <a:path w="101600" h="63500">
                <a:moveTo>
                  <a:pt x="0" y="0"/>
                </a:moveTo>
                <a:lnTo>
                  <a:pt x="101589" y="6348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515100" y="2667000"/>
            <a:ext cx="114300" cy="88900"/>
          </a:xfrm>
          <a:custGeom>
            <a:avLst/>
            <a:gdLst/>
            <a:ahLst/>
            <a:cxnLst/>
            <a:rect l="l" t="t" r="r" b="b"/>
            <a:pathLst>
              <a:path w="114300" h="88900">
                <a:moveTo>
                  <a:pt x="0" y="0"/>
                </a:moveTo>
                <a:lnTo>
                  <a:pt x="0" y="25389"/>
                </a:lnTo>
                <a:lnTo>
                  <a:pt x="114299" y="88910"/>
                </a:lnTo>
                <a:lnTo>
                  <a:pt x="114299" y="761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489710" y="2603510"/>
            <a:ext cx="1905" cy="88900"/>
          </a:xfrm>
          <a:custGeom>
            <a:avLst/>
            <a:gdLst/>
            <a:ahLst/>
            <a:cxnLst/>
            <a:rect l="l" t="t" r="r" b="b"/>
            <a:pathLst>
              <a:path w="1904" h="88900">
                <a:moveTo>
                  <a:pt x="0" y="0"/>
                </a:moveTo>
                <a:lnTo>
                  <a:pt x="1645" y="8887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527810" y="2603510"/>
            <a:ext cx="1905" cy="88900"/>
          </a:xfrm>
          <a:custGeom>
            <a:avLst/>
            <a:gdLst/>
            <a:ahLst/>
            <a:cxnLst/>
            <a:rect l="l" t="t" r="r" b="b"/>
            <a:pathLst>
              <a:path w="1904" h="88900">
                <a:moveTo>
                  <a:pt x="0" y="0"/>
                </a:moveTo>
                <a:lnTo>
                  <a:pt x="1645" y="8887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743700" y="3048000"/>
            <a:ext cx="152400" cy="114300"/>
          </a:xfrm>
          <a:custGeom>
            <a:avLst/>
            <a:gdLst/>
            <a:ahLst/>
            <a:cxnLst/>
            <a:rect l="l" t="t" r="r" b="b"/>
            <a:pathLst>
              <a:path w="152400" h="114300">
                <a:moveTo>
                  <a:pt x="152399" y="11429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730989" y="3048000"/>
            <a:ext cx="178435" cy="127000"/>
          </a:xfrm>
          <a:custGeom>
            <a:avLst/>
            <a:gdLst/>
            <a:ahLst/>
            <a:cxnLst/>
            <a:rect l="l" t="t" r="r" b="b"/>
            <a:pathLst>
              <a:path w="178434" h="127000">
                <a:moveTo>
                  <a:pt x="12710" y="0"/>
                </a:moveTo>
                <a:lnTo>
                  <a:pt x="0" y="12710"/>
                </a:lnTo>
                <a:lnTo>
                  <a:pt x="177820" y="127010"/>
                </a:lnTo>
                <a:lnTo>
                  <a:pt x="177820" y="101589"/>
                </a:lnTo>
                <a:lnTo>
                  <a:pt x="127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908810" y="3048000"/>
            <a:ext cx="190500" cy="1270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190499" y="0"/>
                </a:moveTo>
                <a:lnTo>
                  <a:pt x="0" y="101589"/>
                </a:lnTo>
                <a:lnTo>
                  <a:pt x="0" y="127010"/>
                </a:lnTo>
                <a:lnTo>
                  <a:pt x="190499" y="12710"/>
                </a:lnTo>
                <a:lnTo>
                  <a:pt x="1904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908810" y="3048000"/>
            <a:ext cx="177800" cy="114300"/>
          </a:xfrm>
          <a:custGeom>
            <a:avLst/>
            <a:gdLst/>
            <a:ahLst/>
            <a:cxnLst/>
            <a:rect l="l" t="t" r="r" b="b"/>
            <a:pathLst>
              <a:path w="177800" h="114300">
                <a:moveTo>
                  <a:pt x="177789" y="0"/>
                </a:moveTo>
                <a:lnTo>
                  <a:pt x="0" y="1142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099310" y="3048000"/>
            <a:ext cx="165100" cy="114300"/>
          </a:xfrm>
          <a:custGeom>
            <a:avLst/>
            <a:gdLst/>
            <a:ahLst/>
            <a:cxnLst/>
            <a:rect l="l" t="t" r="r" b="b"/>
            <a:pathLst>
              <a:path w="165100" h="114300">
                <a:moveTo>
                  <a:pt x="165079" y="11429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099310" y="3048000"/>
            <a:ext cx="177800" cy="127000"/>
          </a:xfrm>
          <a:custGeom>
            <a:avLst/>
            <a:gdLst/>
            <a:ahLst/>
            <a:cxnLst/>
            <a:rect l="l" t="t" r="r" b="b"/>
            <a:pathLst>
              <a:path w="177800" h="127000">
                <a:moveTo>
                  <a:pt x="0" y="0"/>
                </a:moveTo>
                <a:lnTo>
                  <a:pt x="0" y="12710"/>
                </a:lnTo>
                <a:lnTo>
                  <a:pt x="177789" y="127010"/>
                </a:lnTo>
                <a:lnTo>
                  <a:pt x="177789" y="1015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277100" y="3048000"/>
            <a:ext cx="177800" cy="127000"/>
          </a:xfrm>
          <a:custGeom>
            <a:avLst/>
            <a:gdLst/>
            <a:ahLst/>
            <a:cxnLst/>
            <a:rect l="l" t="t" r="r" b="b"/>
            <a:pathLst>
              <a:path w="177800" h="127000">
                <a:moveTo>
                  <a:pt x="177789" y="0"/>
                </a:moveTo>
                <a:lnTo>
                  <a:pt x="0" y="101589"/>
                </a:lnTo>
                <a:lnTo>
                  <a:pt x="0" y="127010"/>
                </a:lnTo>
                <a:lnTo>
                  <a:pt x="177789" y="12710"/>
                </a:lnTo>
                <a:lnTo>
                  <a:pt x="1777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277100" y="3048000"/>
            <a:ext cx="165100" cy="114300"/>
          </a:xfrm>
          <a:custGeom>
            <a:avLst/>
            <a:gdLst/>
            <a:ahLst/>
            <a:cxnLst/>
            <a:rect l="l" t="t" r="r" b="b"/>
            <a:pathLst>
              <a:path w="165100" h="114300">
                <a:moveTo>
                  <a:pt x="165110" y="0"/>
                </a:moveTo>
                <a:lnTo>
                  <a:pt x="0" y="1142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502389" y="3213110"/>
            <a:ext cx="12700" cy="1905"/>
          </a:xfrm>
          <a:custGeom>
            <a:avLst/>
            <a:gdLst/>
            <a:ahLst/>
            <a:cxnLst/>
            <a:rect l="l" t="t" r="r" b="b"/>
            <a:pathLst>
              <a:path w="12700" h="1905">
                <a:moveTo>
                  <a:pt x="12710" y="0"/>
                </a:moveTo>
                <a:lnTo>
                  <a:pt x="0" y="152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502389" y="3251210"/>
            <a:ext cx="12700" cy="1905"/>
          </a:xfrm>
          <a:custGeom>
            <a:avLst/>
            <a:gdLst/>
            <a:ahLst/>
            <a:cxnLst/>
            <a:rect l="l" t="t" r="r" b="b"/>
            <a:pathLst>
              <a:path w="12700" h="1904">
                <a:moveTo>
                  <a:pt x="12710" y="0"/>
                </a:moveTo>
                <a:lnTo>
                  <a:pt x="0" y="152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489710" y="3289310"/>
            <a:ext cx="25400" cy="1905"/>
          </a:xfrm>
          <a:custGeom>
            <a:avLst/>
            <a:gdLst/>
            <a:ahLst/>
            <a:cxnLst/>
            <a:rect l="l" t="t" r="r" b="b"/>
            <a:pathLst>
              <a:path w="25400" h="1904">
                <a:moveTo>
                  <a:pt x="25389" y="0"/>
                </a:moveTo>
                <a:lnTo>
                  <a:pt x="0" y="152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489710" y="3340089"/>
            <a:ext cx="38100" cy="1905"/>
          </a:xfrm>
          <a:custGeom>
            <a:avLst/>
            <a:gdLst/>
            <a:ahLst/>
            <a:cxnLst/>
            <a:rect l="l" t="t" r="r" b="b"/>
            <a:pathLst>
              <a:path w="38100" h="1904">
                <a:moveTo>
                  <a:pt x="38099" y="0"/>
                </a:moveTo>
                <a:lnTo>
                  <a:pt x="0" y="164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477000" y="3378189"/>
            <a:ext cx="50800" cy="1905"/>
          </a:xfrm>
          <a:custGeom>
            <a:avLst/>
            <a:gdLst/>
            <a:ahLst/>
            <a:cxnLst/>
            <a:rect l="l" t="t" r="r" b="b"/>
            <a:pathLst>
              <a:path w="50800" h="1904">
                <a:moveTo>
                  <a:pt x="50810" y="0"/>
                </a:moveTo>
                <a:lnTo>
                  <a:pt x="0" y="164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464289" y="3416289"/>
            <a:ext cx="76200" cy="1905"/>
          </a:xfrm>
          <a:custGeom>
            <a:avLst/>
            <a:gdLst/>
            <a:ahLst/>
            <a:cxnLst/>
            <a:rect l="l" t="t" r="r" b="b"/>
            <a:pathLst>
              <a:path w="76200" h="1904">
                <a:moveTo>
                  <a:pt x="76199" y="0"/>
                </a:moveTo>
                <a:lnTo>
                  <a:pt x="0" y="164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223010" y="2755910"/>
            <a:ext cx="12700" cy="1905"/>
          </a:xfrm>
          <a:custGeom>
            <a:avLst/>
            <a:gdLst/>
            <a:ahLst/>
            <a:cxnLst/>
            <a:rect l="l" t="t" r="r" b="b"/>
            <a:pathLst>
              <a:path w="12700" h="1905">
                <a:moveTo>
                  <a:pt x="0" y="0"/>
                </a:moveTo>
                <a:lnTo>
                  <a:pt x="12679" y="164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172200" y="2717810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0" y="25389"/>
                </a:moveTo>
                <a:lnTo>
                  <a:pt x="1271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134100" y="2692389"/>
            <a:ext cx="12700" cy="38100"/>
          </a:xfrm>
          <a:custGeom>
            <a:avLst/>
            <a:gdLst/>
            <a:ahLst/>
            <a:cxnLst/>
            <a:rect l="l" t="t" r="r" b="b"/>
            <a:pathLst>
              <a:path w="12700" h="38100">
                <a:moveTo>
                  <a:pt x="0" y="38099"/>
                </a:moveTo>
                <a:lnTo>
                  <a:pt x="1271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096000" y="2667000"/>
            <a:ext cx="25400" cy="50800"/>
          </a:xfrm>
          <a:custGeom>
            <a:avLst/>
            <a:gdLst/>
            <a:ahLst/>
            <a:cxnLst/>
            <a:rect l="l" t="t" r="r" b="b"/>
            <a:pathLst>
              <a:path w="25400" h="50800">
                <a:moveTo>
                  <a:pt x="0" y="50810"/>
                </a:moveTo>
                <a:lnTo>
                  <a:pt x="2538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057900" y="2641610"/>
            <a:ext cx="25400" cy="50800"/>
          </a:xfrm>
          <a:custGeom>
            <a:avLst/>
            <a:gdLst/>
            <a:ahLst/>
            <a:cxnLst/>
            <a:rect l="l" t="t" r="r" b="b"/>
            <a:pathLst>
              <a:path w="25400" h="50800">
                <a:moveTo>
                  <a:pt x="0" y="50779"/>
                </a:moveTo>
                <a:lnTo>
                  <a:pt x="2538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730989" y="2895600"/>
            <a:ext cx="1905" cy="139700"/>
          </a:xfrm>
          <a:custGeom>
            <a:avLst/>
            <a:gdLst/>
            <a:ahLst/>
            <a:cxnLst/>
            <a:rect l="l" t="t" r="r" b="b"/>
            <a:pathLst>
              <a:path w="1904" h="139700">
                <a:moveTo>
                  <a:pt x="0" y="0"/>
                </a:moveTo>
                <a:lnTo>
                  <a:pt x="1676" y="13968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705600" y="2895600"/>
            <a:ext cx="63500" cy="165100"/>
          </a:xfrm>
          <a:custGeom>
            <a:avLst/>
            <a:gdLst/>
            <a:ahLst/>
            <a:cxnLst/>
            <a:rect l="l" t="t" r="r" b="b"/>
            <a:pathLst>
              <a:path w="63500" h="165100">
                <a:moveTo>
                  <a:pt x="63489" y="0"/>
                </a:moveTo>
                <a:lnTo>
                  <a:pt x="0" y="0"/>
                </a:lnTo>
                <a:lnTo>
                  <a:pt x="25389" y="152399"/>
                </a:lnTo>
                <a:lnTo>
                  <a:pt x="25389" y="165110"/>
                </a:lnTo>
                <a:lnTo>
                  <a:pt x="38099" y="152399"/>
                </a:lnTo>
                <a:lnTo>
                  <a:pt x="634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797789" y="2641610"/>
            <a:ext cx="228600" cy="127000"/>
          </a:xfrm>
          <a:custGeom>
            <a:avLst/>
            <a:gdLst/>
            <a:ahLst/>
            <a:cxnLst/>
            <a:rect l="l" t="t" r="r" b="b"/>
            <a:pathLst>
              <a:path w="228600" h="127000">
                <a:moveTo>
                  <a:pt x="0" y="126979"/>
                </a:moveTo>
                <a:lnTo>
                  <a:pt x="22859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797789" y="2768589"/>
            <a:ext cx="1905" cy="254635"/>
          </a:xfrm>
          <a:custGeom>
            <a:avLst/>
            <a:gdLst/>
            <a:ahLst/>
            <a:cxnLst/>
            <a:rect l="l" t="t" r="r" b="b"/>
            <a:pathLst>
              <a:path w="1904" h="254635">
                <a:moveTo>
                  <a:pt x="0" y="254020"/>
                </a:moveTo>
                <a:lnTo>
                  <a:pt x="167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810500" y="3022610"/>
            <a:ext cx="203200" cy="127000"/>
          </a:xfrm>
          <a:custGeom>
            <a:avLst/>
            <a:gdLst/>
            <a:ahLst/>
            <a:cxnLst/>
            <a:rect l="l" t="t" r="r" b="b"/>
            <a:pathLst>
              <a:path w="203200" h="127000">
                <a:moveTo>
                  <a:pt x="203210" y="12697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797789" y="3022610"/>
            <a:ext cx="228600" cy="139700"/>
          </a:xfrm>
          <a:custGeom>
            <a:avLst/>
            <a:gdLst/>
            <a:ahLst/>
            <a:cxnLst/>
            <a:rect l="l" t="t" r="r" b="b"/>
            <a:pathLst>
              <a:path w="228600" h="139700">
                <a:moveTo>
                  <a:pt x="12710" y="0"/>
                </a:moveTo>
                <a:lnTo>
                  <a:pt x="0" y="0"/>
                </a:lnTo>
                <a:lnTo>
                  <a:pt x="228599" y="139689"/>
                </a:lnTo>
                <a:lnTo>
                  <a:pt x="228599" y="114299"/>
                </a:lnTo>
                <a:lnTo>
                  <a:pt x="127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026389" y="3009900"/>
            <a:ext cx="216535" cy="152400"/>
          </a:xfrm>
          <a:custGeom>
            <a:avLst/>
            <a:gdLst/>
            <a:ahLst/>
            <a:cxnLst/>
            <a:rect l="l" t="t" r="r" b="b"/>
            <a:pathLst>
              <a:path w="216534" h="152400">
                <a:moveTo>
                  <a:pt x="215920" y="0"/>
                </a:moveTo>
                <a:lnTo>
                  <a:pt x="0" y="127010"/>
                </a:lnTo>
                <a:lnTo>
                  <a:pt x="0" y="152399"/>
                </a:lnTo>
                <a:lnTo>
                  <a:pt x="215920" y="25389"/>
                </a:lnTo>
                <a:lnTo>
                  <a:pt x="2159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026389" y="3022610"/>
            <a:ext cx="203200" cy="127000"/>
          </a:xfrm>
          <a:custGeom>
            <a:avLst/>
            <a:gdLst/>
            <a:ahLst/>
            <a:cxnLst/>
            <a:rect l="l" t="t" r="r" b="b"/>
            <a:pathLst>
              <a:path w="203200" h="127000">
                <a:moveTo>
                  <a:pt x="203210" y="0"/>
                </a:moveTo>
                <a:lnTo>
                  <a:pt x="0" y="12697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026389" y="2641610"/>
            <a:ext cx="114300" cy="63500"/>
          </a:xfrm>
          <a:custGeom>
            <a:avLst/>
            <a:gdLst/>
            <a:ahLst/>
            <a:cxnLst/>
            <a:rect l="l" t="t" r="r" b="b"/>
            <a:pathLst>
              <a:path w="114300" h="63500">
                <a:moveTo>
                  <a:pt x="114299" y="6348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001000" y="2565410"/>
            <a:ext cx="1905" cy="88900"/>
          </a:xfrm>
          <a:custGeom>
            <a:avLst/>
            <a:gdLst/>
            <a:ahLst/>
            <a:cxnLst/>
            <a:rect l="l" t="t" r="r" b="b"/>
            <a:pathLst>
              <a:path w="1904" h="88900">
                <a:moveTo>
                  <a:pt x="0" y="0"/>
                </a:moveTo>
                <a:lnTo>
                  <a:pt x="1645" y="8887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039100" y="2565410"/>
            <a:ext cx="1905" cy="88900"/>
          </a:xfrm>
          <a:custGeom>
            <a:avLst/>
            <a:gdLst/>
            <a:ahLst/>
            <a:cxnLst/>
            <a:rect l="l" t="t" r="r" b="b"/>
            <a:pathLst>
              <a:path w="1904" h="88900">
                <a:moveTo>
                  <a:pt x="0" y="0"/>
                </a:moveTo>
                <a:lnTo>
                  <a:pt x="1645" y="8887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242310" y="3022610"/>
            <a:ext cx="165100" cy="101600"/>
          </a:xfrm>
          <a:custGeom>
            <a:avLst/>
            <a:gdLst/>
            <a:ahLst/>
            <a:cxnLst/>
            <a:rect l="l" t="t" r="r" b="b"/>
            <a:pathLst>
              <a:path w="165100" h="101600">
                <a:moveTo>
                  <a:pt x="0" y="0"/>
                </a:moveTo>
                <a:lnTo>
                  <a:pt x="165079" y="10158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242310" y="3009900"/>
            <a:ext cx="177800" cy="127000"/>
          </a:xfrm>
          <a:custGeom>
            <a:avLst/>
            <a:gdLst/>
            <a:ahLst/>
            <a:cxnLst/>
            <a:rect l="l" t="t" r="r" b="b"/>
            <a:pathLst>
              <a:path w="177800" h="127000">
                <a:moveTo>
                  <a:pt x="0" y="0"/>
                </a:moveTo>
                <a:lnTo>
                  <a:pt x="0" y="25389"/>
                </a:lnTo>
                <a:lnTo>
                  <a:pt x="177789" y="127010"/>
                </a:lnTo>
                <a:lnTo>
                  <a:pt x="177789" y="1142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420100" y="3009900"/>
            <a:ext cx="190500" cy="1270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190499" y="0"/>
                </a:moveTo>
                <a:lnTo>
                  <a:pt x="0" y="114299"/>
                </a:lnTo>
                <a:lnTo>
                  <a:pt x="0" y="127010"/>
                </a:lnTo>
                <a:lnTo>
                  <a:pt x="190499" y="25389"/>
                </a:lnTo>
                <a:lnTo>
                  <a:pt x="1904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420100" y="3022610"/>
            <a:ext cx="177800" cy="101600"/>
          </a:xfrm>
          <a:custGeom>
            <a:avLst/>
            <a:gdLst/>
            <a:ahLst/>
            <a:cxnLst/>
            <a:rect l="l" t="t" r="r" b="b"/>
            <a:pathLst>
              <a:path w="177800" h="101600">
                <a:moveTo>
                  <a:pt x="0" y="101589"/>
                </a:moveTo>
                <a:lnTo>
                  <a:pt x="17778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610600" y="3022610"/>
            <a:ext cx="165100" cy="101600"/>
          </a:xfrm>
          <a:custGeom>
            <a:avLst/>
            <a:gdLst/>
            <a:ahLst/>
            <a:cxnLst/>
            <a:rect l="l" t="t" r="r" b="b"/>
            <a:pathLst>
              <a:path w="165100" h="101600">
                <a:moveTo>
                  <a:pt x="0" y="0"/>
                </a:moveTo>
                <a:lnTo>
                  <a:pt x="165110" y="10158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610600" y="3009900"/>
            <a:ext cx="177800" cy="127000"/>
          </a:xfrm>
          <a:custGeom>
            <a:avLst/>
            <a:gdLst/>
            <a:ahLst/>
            <a:cxnLst/>
            <a:rect l="l" t="t" r="r" b="b"/>
            <a:pathLst>
              <a:path w="177800" h="127000">
                <a:moveTo>
                  <a:pt x="0" y="0"/>
                </a:moveTo>
                <a:lnTo>
                  <a:pt x="0" y="25389"/>
                </a:lnTo>
                <a:lnTo>
                  <a:pt x="177789" y="127010"/>
                </a:lnTo>
                <a:lnTo>
                  <a:pt x="177789" y="1142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788389" y="3022610"/>
            <a:ext cx="178435" cy="101600"/>
          </a:xfrm>
          <a:custGeom>
            <a:avLst/>
            <a:gdLst/>
            <a:ahLst/>
            <a:cxnLst/>
            <a:rect l="l" t="t" r="r" b="b"/>
            <a:pathLst>
              <a:path w="178434" h="101600">
                <a:moveTo>
                  <a:pt x="177820" y="0"/>
                </a:moveTo>
                <a:lnTo>
                  <a:pt x="0" y="10158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013710" y="3175010"/>
            <a:ext cx="12700" cy="1905"/>
          </a:xfrm>
          <a:custGeom>
            <a:avLst/>
            <a:gdLst/>
            <a:ahLst/>
            <a:cxnLst/>
            <a:rect l="l" t="t" r="r" b="b"/>
            <a:pathLst>
              <a:path w="12700" h="1905">
                <a:moveTo>
                  <a:pt x="12679" y="0"/>
                </a:moveTo>
                <a:lnTo>
                  <a:pt x="0" y="152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013710" y="3213110"/>
            <a:ext cx="12700" cy="1905"/>
          </a:xfrm>
          <a:custGeom>
            <a:avLst/>
            <a:gdLst/>
            <a:ahLst/>
            <a:cxnLst/>
            <a:rect l="l" t="t" r="r" b="b"/>
            <a:pathLst>
              <a:path w="12700" h="1905">
                <a:moveTo>
                  <a:pt x="12679" y="0"/>
                </a:moveTo>
                <a:lnTo>
                  <a:pt x="0" y="152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001000" y="3263889"/>
            <a:ext cx="25400" cy="1905"/>
          </a:xfrm>
          <a:custGeom>
            <a:avLst/>
            <a:gdLst/>
            <a:ahLst/>
            <a:cxnLst/>
            <a:rect l="l" t="t" r="r" b="b"/>
            <a:pathLst>
              <a:path w="25400" h="1904">
                <a:moveTo>
                  <a:pt x="25389" y="0"/>
                </a:moveTo>
                <a:lnTo>
                  <a:pt x="0" y="164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001000" y="3301989"/>
            <a:ext cx="38100" cy="1905"/>
          </a:xfrm>
          <a:custGeom>
            <a:avLst/>
            <a:gdLst/>
            <a:ahLst/>
            <a:cxnLst/>
            <a:rect l="l" t="t" r="r" b="b"/>
            <a:pathLst>
              <a:path w="38100" h="1904">
                <a:moveTo>
                  <a:pt x="38099" y="0"/>
                </a:moveTo>
                <a:lnTo>
                  <a:pt x="0" y="164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988289" y="3340089"/>
            <a:ext cx="50800" cy="1905"/>
          </a:xfrm>
          <a:custGeom>
            <a:avLst/>
            <a:gdLst/>
            <a:ahLst/>
            <a:cxnLst/>
            <a:rect l="l" t="t" r="r" b="b"/>
            <a:pathLst>
              <a:path w="50800" h="1904">
                <a:moveTo>
                  <a:pt x="50810" y="0"/>
                </a:moveTo>
                <a:lnTo>
                  <a:pt x="0" y="164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975610" y="3378189"/>
            <a:ext cx="76200" cy="1905"/>
          </a:xfrm>
          <a:custGeom>
            <a:avLst/>
            <a:gdLst/>
            <a:ahLst/>
            <a:cxnLst/>
            <a:rect l="l" t="t" r="r" b="b"/>
            <a:pathLst>
              <a:path w="76200" h="1904">
                <a:moveTo>
                  <a:pt x="76199" y="0"/>
                </a:moveTo>
                <a:lnTo>
                  <a:pt x="0" y="164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772400" y="2743200"/>
            <a:ext cx="1905" cy="12700"/>
          </a:xfrm>
          <a:custGeom>
            <a:avLst/>
            <a:gdLst/>
            <a:ahLst/>
            <a:cxnLst/>
            <a:rect l="l" t="t" r="r" b="b"/>
            <a:pathLst>
              <a:path w="1904" h="12700">
                <a:moveTo>
                  <a:pt x="0" y="12710"/>
                </a:moveTo>
                <a:lnTo>
                  <a:pt x="164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734300" y="271781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679"/>
                </a:moveTo>
                <a:lnTo>
                  <a:pt x="1271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683489" y="269238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710"/>
                </a:moveTo>
                <a:lnTo>
                  <a:pt x="1271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645389" y="2667000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0" y="25389"/>
                </a:moveTo>
                <a:lnTo>
                  <a:pt x="1271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607289" y="2628900"/>
            <a:ext cx="26034" cy="50800"/>
          </a:xfrm>
          <a:custGeom>
            <a:avLst/>
            <a:gdLst/>
            <a:ahLst/>
            <a:cxnLst/>
            <a:rect l="l" t="t" r="r" b="b"/>
            <a:pathLst>
              <a:path w="26034" h="50800">
                <a:moveTo>
                  <a:pt x="0" y="50810"/>
                </a:moveTo>
                <a:lnTo>
                  <a:pt x="2542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569189" y="2603510"/>
            <a:ext cx="26034" cy="63500"/>
          </a:xfrm>
          <a:custGeom>
            <a:avLst/>
            <a:gdLst/>
            <a:ahLst/>
            <a:cxnLst/>
            <a:rect l="l" t="t" r="r" b="b"/>
            <a:pathLst>
              <a:path w="26034" h="63500">
                <a:moveTo>
                  <a:pt x="0" y="63489"/>
                </a:moveTo>
                <a:lnTo>
                  <a:pt x="2542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229600" y="2984510"/>
            <a:ext cx="12700" cy="1905"/>
          </a:xfrm>
          <a:custGeom>
            <a:avLst/>
            <a:gdLst/>
            <a:ahLst/>
            <a:cxnLst/>
            <a:rect l="l" t="t" r="r" b="b"/>
            <a:pathLst>
              <a:path w="12700" h="1905">
                <a:moveTo>
                  <a:pt x="0" y="0"/>
                </a:moveTo>
                <a:lnTo>
                  <a:pt x="12710" y="164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216889" y="2933700"/>
            <a:ext cx="26034" cy="1905"/>
          </a:xfrm>
          <a:custGeom>
            <a:avLst/>
            <a:gdLst/>
            <a:ahLst/>
            <a:cxnLst/>
            <a:rect l="l" t="t" r="r" b="b"/>
            <a:pathLst>
              <a:path w="26034" h="1905">
                <a:moveTo>
                  <a:pt x="0" y="0"/>
                </a:moveTo>
                <a:lnTo>
                  <a:pt x="25420" y="164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204210" y="2895600"/>
            <a:ext cx="50800" cy="1905"/>
          </a:xfrm>
          <a:custGeom>
            <a:avLst/>
            <a:gdLst/>
            <a:ahLst/>
            <a:cxnLst/>
            <a:rect l="l" t="t" r="r" b="b"/>
            <a:pathLst>
              <a:path w="50800" h="1905">
                <a:moveTo>
                  <a:pt x="0" y="0"/>
                </a:moveTo>
                <a:lnTo>
                  <a:pt x="50779" y="164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191500" y="2857500"/>
            <a:ext cx="76200" cy="1905"/>
          </a:xfrm>
          <a:custGeom>
            <a:avLst/>
            <a:gdLst/>
            <a:ahLst/>
            <a:cxnLst/>
            <a:rect l="l" t="t" r="r" b="b"/>
            <a:pathLst>
              <a:path w="76200" h="1905">
                <a:moveTo>
                  <a:pt x="0" y="0"/>
                </a:moveTo>
                <a:lnTo>
                  <a:pt x="76199" y="164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407389" y="3124200"/>
            <a:ext cx="38100" cy="266700"/>
          </a:xfrm>
          <a:custGeom>
            <a:avLst/>
            <a:gdLst/>
            <a:ahLst/>
            <a:cxnLst/>
            <a:rect l="l" t="t" r="r" b="b"/>
            <a:pathLst>
              <a:path w="38100" h="266700">
                <a:moveTo>
                  <a:pt x="12710" y="0"/>
                </a:moveTo>
                <a:lnTo>
                  <a:pt x="0" y="25389"/>
                </a:lnTo>
                <a:lnTo>
                  <a:pt x="38099" y="63489"/>
                </a:lnTo>
                <a:lnTo>
                  <a:pt x="0" y="114299"/>
                </a:lnTo>
                <a:lnTo>
                  <a:pt x="38099" y="152399"/>
                </a:lnTo>
                <a:lnTo>
                  <a:pt x="0" y="190499"/>
                </a:lnTo>
                <a:lnTo>
                  <a:pt x="38099" y="241310"/>
                </a:lnTo>
                <a:lnTo>
                  <a:pt x="12710" y="2666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181600" y="88901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499"/>
                </a:moveTo>
                <a:lnTo>
                  <a:pt x="5406" y="145281"/>
                </a:lnTo>
                <a:lnTo>
                  <a:pt x="20772" y="103950"/>
                </a:lnTo>
                <a:lnTo>
                  <a:pt x="44821" y="67785"/>
                </a:lnTo>
                <a:lnTo>
                  <a:pt x="76272" y="38065"/>
                </a:lnTo>
                <a:lnTo>
                  <a:pt x="113848" y="16067"/>
                </a:lnTo>
                <a:lnTo>
                  <a:pt x="156271" y="3070"/>
                </a:lnTo>
                <a:lnTo>
                  <a:pt x="190499" y="0"/>
                </a:lnTo>
                <a:lnTo>
                  <a:pt x="202099" y="347"/>
                </a:lnTo>
                <a:lnTo>
                  <a:pt x="246465" y="8364"/>
                </a:lnTo>
                <a:lnTo>
                  <a:pt x="286624" y="26020"/>
                </a:lnTo>
                <a:lnTo>
                  <a:pt x="321298" y="52039"/>
                </a:lnTo>
                <a:lnTo>
                  <a:pt x="349208" y="85142"/>
                </a:lnTo>
                <a:lnTo>
                  <a:pt x="369075" y="124050"/>
                </a:lnTo>
                <a:lnTo>
                  <a:pt x="379621" y="167484"/>
                </a:lnTo>
                <a:lnTo>
                  <a:pt x="380999" y="190499"/>
                </a:lnTo>
                <a:lnTo>
                  <a:pt x="380652" y="202099"/>
                </a:lnTo>
                <a:lnTo>
                  <a:pt x="372635" y="246465"/>
                </a:lnTo>
                <a:lnTo>
                  <a:pt x="354979" y="286624"/>
                </a:lnTo>
                <a:lnTo>
                  <a:pt x="328960" y="321298"/>
                </a:lnTo>
                <a:lnTo>
                  <a:pt x="295857" y="349208"/>
                </a:lnTo>
                <a:lnTo>
                  <a:pt x="256949" y="369075"/>
                </a:lnTo>
                <a:lnTo>
                  <a:pt x="213515" y="379621"/>
                </a:lnTo>
                <a:lnTo>
                  <a:pt x="190499" y="380999"/>
                </a:lnTo>
                <a:lnTo>
                  <a:pt x="178900" y="380652"/>
                </a:lnTo>
                <a:lnTo>
                  <a:pt x="134534" y="372635"/>
                </a:lnTo>
                <a:lnTo>
                  <a:pt x="94375" y="354979"/>
                </a:lnTo>
                <a:lnTo>
                  <a:pt x="59701" y="328960"/>
                </a:lnTo>
                <a:lnTo>
                  <a:pt x="31791" y="295857"/>
                </a:lnTo>
                <a:lnTo>
                  <a:pt x="11924" y="256949"/>
                </a:lnTo>
                <a:lnTo>
                  <a:pt x="1378" y="213515"/>
                </a:lnTo>
                <a:lnTo>
                  <a:pt x="0" y="19049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019800" y="88901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499"/>
                </a:moveTo>
                <a:lnTo>
                  <a:pt x="5406" y="145281"/>
                </a:lnTo>
                <a:lnTo>
                  <a:pt x="20772" y="103950"/>
                </a:lnTo>
                <a:lnTo>
                  <a:pt x="44821" y="67785"/>
                </a:lnTo>
                <a:lnTo>
                  <a:pt x="76272" y="38065"/>
                </a:lnTo>
                <a:lnTo>
                  <a:pt x="113848" y="16067"/>
                </a:lnTo>
                <a:lnTo>
                  <a:pt x="156271" y="3070"/>
                </a:lnTo>
                <a:lnTo>
                  <a:pt x="190499" y="0"/>
                </a:lnTo>
                <a:lnTo>
                  <a:pt x="202099" y="347"/>
                </a:lnTo>
                <a:lnTo>
                  <a:pt x="246465" y="8364"/>
                </a:lnTo>
                <a:lnTo>
                  <a:pt x="286624" y="26020"/>
                </a:lnTo>
                <a:lnTo>
                  <a:pt x="321298" y="52039"/>
                </a:lnTo>
                <a:lnTo>
                  <a:pt x="349208" y="85142"/>
                </a:lnTo>
                <a:lnTo>
                  <a:pt x="369075" y="124050"/>
                </a:lnTo>
                <a:lnTo>
                  <a:pt x="379621" y="167484"/>
                </a:lnTo>
                <a:lnTo>
                  <a:pt x="380999" y="190499"/>
                </a:lnTo>
                <a:lnTo>
                  <a:pt x="380652" y="202099"/>
                </a:lnTo>
                <a:lnTo>
                  <a:pt x="372635" y="246465"/>
                </a:lnTo>
                <a:lnTo>
                  <a:pt x="354979" y="286624"/>
                </a:lnTo>
                <a:lnTo>
                  <a:pt x="328960" y="321298"/>
                </a:lnTo>
                <a:lnTo>
                  <a:pt x="295857" y="349208"/>
                </a:lnTo>
                <a:lnTo>
                  <a:pt x="256949" y="369075"/>
                </a:lnTo>
                <a:lnTo>
                  <a:pt x="213515" y="379621"/>
                </a:lnTo>
                <a:lnTo>
                  <a:pt x="190499" y="380999"/>
                </a:lnTo>
                <a:lnTo>
                  <a:pt x="178900" y="380652"/>
                </a:lnTo>
                <a:lnTo>
                  <a:pt x="134534" y="372635"/>
                </a:lnTo>
                <a:lnTo>
                  <a:pt x="94375" y="354979"/>
                </a:lnTo>
                <a:lnTo>
                  <a:pt x="59701" y="328960"/>
                </a:lnTo>
                <a:lnTo>
                  <a:pt x="31791" y="295857"/>
                </a:lnTo>
                <a:lnTo>
                  <a:pt x="11924" y="256949"/>
                </a:lnTo>
                <a:lnTo>
                  <a:pt x="1378" y="213515"/>
                </a:lnTo>
                <a:lnTo>
                  <a:pt x="0" y="19049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235689" y="825490"/>
            <a:ext cx="1905" cy="228600"/>
          </a:xfrm>
          <a:custGeom>
            <a:avLst/>
            <a:gdLst/>
            <a:ahLst/>
            <a:cxnLst/>
            <a:rect l="l" t="t" r="r" b="b"/>
            <a:pathLst>
              <a:path w="1904" h="228600">
                <a:moveTo>
                  <a:pt x="0" y="0"/>
                </a:moveTo>
                <a:lnTo>
                  <a:pt x="1676" y="2285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235705" y="825490"/>
            <a:ext cx="0" cy="254635"/>
          </a:xfrm>
          <a:custGeom>
            <a:avLst/>
            <a:gdLst/>
            <a:ahLst/>
            <a:cxnLst/>
            <a:rect l="l" t="t" r="r" b="b"/>
            <a:pathLst>
              <a:path h="254634">
                <a:moveTo>
                  <a:pt x="0" y="0"/>
                </a:moveTo>
                <a:lnTo>
                  <a:pt x="0" y="254020"/>
                </a:lnTo>
              </a:path>
            </a:pathLst>
          </a:custGeom>
          <a:ln w="253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159489" y="825490"/>
            <a:ext cx="26034" cy="203200"/>
          </a:xfrm>
          <a:custGeom>
            <a:avLst/>
            <a:gdLst/>
            <a:ahLst/>
            <a:cxnLst/>
            <a:rect l="l" t="t" r="r" b="b"/>
            <a:pathLst>
              <a:path w="26035" h="203200">
                <a:moveTo>
                  <a:pt x="25420" y="0"/>
                </a:moveTo>
                <a:lnTo>
                  <a:pt x="12710" y="0"/>
                </a:lnTo>
                <a:lnTo>
                  <a:pt x="0" y="203210"/>
                </a:lnTo>
                <a:lnTo>
                  <a:pt x="25420" y="203210"/>
                </a:lnTo>
                <a:lnTo>
                  <a:pt x="254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172200" y="825490"/>
            <a:ext cx="1905" cy="190500"/>
          </a:xfrm>
          <a:custGeom>
            <a:avLst/>
            <a:gdLst/>
            <a:ahLst/>
            <a:cxnLst/>
            <a:rect l="l" t="t" r="r" b="b"/>
            <a:pathLst>
              <a:path w="1904" h="190500">
                <a:moveTo>
                  <a:pt x="0" y="190499"/>
                </a:moveTo>
                <a:lnTo>
                  <a:pt x="164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372100" y="1066800"/>
            <a:ext cx="266700" cy="76200"/>
          </a:xfrm>
          <a:custGeom>
            <a:avLst/>
            <a:gdLst/>
            <a:ahLst/>
            <a:cxnLst/>
            <a:rect l="l" t="t" r="r" b="b"/>
            <a:pathLst>
              <a:path w="266700" h="76200">
                <a:moveTo>
                  <a:pt x="266699" y="7619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168889" y="1066800"/>
            <a:ext cx="203200" cy="63500"/>
          </a:xfrm>
          <a:custGeom>
            <a:avLst/>
            <a:gdLst/>
            <a:ahLst/>
            <a:cxnLst/>
            <a:rect l="l" t="t" r="r" b="b"/>
            <a:pathLst>
              <a:path w="203200" h="63500">
                <a:moveTo>
                  <a:pt x="0" y="63489"/>
                </a:moveTo>
                <a:lnTo>
                  <a:pt x="20321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181600" y="1130289"/>
            <a:ext cx="190500" cy="64135"/>
          </a:xfrm>
          <a:custGeom>
            <a:avLst/>
            <a:gdLst/>
            <a:ahLst/>
            <a:cxnLst/>
            <a:rect l="l" t="t" r="r" b="b"/>
            <a:pathLst>
              <a:path w="190500" h="64134">
                <a:moveTo>
                  <a:pt x="0" y="63520"/>
                </a:moveTo>
                <a:lnTo>
                  <a:pt x="19049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223010" y="1079510"/>
            <a:ext cx="1905" cy="254000"/>
          </a:xfrm>
          <a:custGeom>
            <a:avLst/>
            <a:gdLst/>
            <a:ahLst/>
            <a:cxnLst/>
            <a:rect l="l" t="t" r="r" b="b"/>
            <a:pathLst>
              <a:path w="1904" h="254000">
                <a:moveTo>
                  <a:pt x="0" y="253989"/>
                </a:moveTo>
                <a:lnTo>
                  <a:pt x="164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549889" y="1066800"/>
            <a:ext cx="469900" cy="1905"/>
          </a:xfrm>
          <a:custGeom>
            <a:avLst/>
            <a:gdLst/>
            <a:ahLst/>
            <a:cxnLst/>
            <a:rect l="l" t="t" r="r" b="b"/>
            <a:pathLst>
              <a:path w="469900" h="1905">
                <a:moveTo>
                  <a:pt x="469910" y="0"/>
                </a:moveTo>
                <a:lnTo>
                  <a:pt x="0" y="164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978389" y="1003310"/>
            <a:ext cx="203200" cy="25400"/>
          </a:xfrm>
          <a:custGeom>
            <a:avLst/>
            <a:gdLst/>
            <a:ahLst/>
            <a:cxnLst/>
            <a:rect l="l" t="t" r="r" b="b"/>
            <a:pathLst>
              <a:path w="203200" h="25400">
                <a:moveTo>
                  <a:pt x="0" y="0"/>
                </a:moveTo>
                <a:lnTo>
                  <a:pt x="203210" y="2538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362700" y="1054089"/>
            <a:ext cx="190500" cy="12700"/>
          </a:xfrm>
          <a:custGeom>
            <a:avLst/>
            <a:gdLst/>
            <a:ahLst/>
            <a:cxnLst/>
            <a:rect l="l" t="t" r="r" b="b"/>
            <a:pathLst>
              <a:path w="190500" h="12700">
                <a:moveTo>
                  <a:pt x="0" y="12710"/>
                </a:moveTo>
                <a:lnTo>
                  <a:pt x="19049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753100" y="1282689"/>
            <a:ext cx="1905" cy="26034"/>
          </a:xfrm>
          <a:custGeom>
            <a:avLst/>
            <a:gdLst/>
            <a:ahLst/>
            <a:cxnLst/>
            <a:rect l="l" t="t" r="r" b="b"/>
            <a:pathLst>
              <a:path w="1904" h="26034">
                <a:moveTo>
                  <a:pt x="0" y="25420"/>
                </a:moveTo>
                <a:lnTo>
                  <a:pt x="164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108204" y="889010"/>
            <a:ext cx="393700" cy="381000"/>
          </a:xfrm>
          <a:custGeom>
            <a:avLst/>
            <a:gdLst/>
            <a:ahLst/>
            <a:cxnLst/>
            <a:rect l="l" t="t" r="r" b="b"/>
            <a:pathLst>
              <a:path w="393700" h="381000">
                <a:moveTo>
                  <a:pt x="0" y="190499"/>
                </a:moveTo>
                <a:lnTo>
                  <a:pt x="5198" y="146837"/>
                </a:lnTo>
                <a:lnTo>
                  <a:pt x="20007" y="106746"/>
                </a:lnTo>
                <a:lnTo>
                  <a:pt x="43244" y="71374"/>
                </a:lnTo>
                <a:lnTo>
                  <a:pt x="73728" y="41867"/>
                </a:lnTo>
                <a:lnTo>
                  <a:pt x="110277" y="19372"/>
                </a:lnTo>
                <a:lnTo>
                  <a:pt x="151710" y="5034"/>
                </a:lnTo>
                <a:lnTo>
                  <a:pt x="196845" y="0"/>
                </a:lnTo>
                <a:lnTo>
                  <a:pt x="208412" y="323"/>
                </a:lnTo>
                <a:lnTo>
                  <a:pt x="252732" y="7791"/>
                </a:lnTo>
                <a:lnTo>
                  <a:pt x="293055" y="24276"/>
                </a:lnTo>
                <a:lnTo>
                  <a:pt x="328199" y="48631"/>
                </a:lnTo>
                <a:lnTo>
                  <a:pt x="356982" y="79712"/>
                </a:lnTo>
                <a:lnTo>
                  <a:pt x="378222" y="116371"/>
                </a:lnTo>
                <a:lnTo>
                  <a:pt x="390739" y="157462"/>
                </a:lnTo>
                <a:lnTo>
                  <a:pt x="393691" y="190499"/>
                </a:lnTo>
                <a:lnTo>
                  <a:pt x="393357" y="201687"/>
                </a:lnTo>
                <a:lnTo>
                  <a:pt x="385645" y="244565"/>
                </a:lnTo>
                <a:lnTo>
                  <a:pt x="368619" y="283583"/>
                </a:lnTo>
                <a:lnTo>
                  <a:pt x="343459" y="317596"/>
                </a:lnTo>
                <a:lnTo>
                  <a:pt x="311348" y="345458"/>
                </a:lnTo>
                <a:lnTo>
                  <a:pt x="273467" y="366021"/>
                </a:lnTo>
                <a:lnTo>
                  <a:pt x="230998" y="378141"/>
                </a:lnTo>
                <a:lnTo>
                  <a:pt x="196845" y="380999"/>
                </a:lnTo>
                <a:lnTo>
                  <a:pt x="185279" y="380676"/>
                </a:lnTo>
                <a:lnTo>
                  <a:pt x="140959" y="373208"/>
                </a:lnTo>
                <a:lnTo>
                  <a:pt x="100636" y="356723"/>
                </a:lnTo>
                <a:lnTo>
                  <a:pt x="65492" y="332367"/>
                </a:lnTo>
                <a:lnTo>
                  <a:pt x="36709" y="301287"/>
                </a:lnTo>
                <a:lnTo>
                  <a:pt x="15468" y="264628"/>
                </a:lnTo>
                <a:lnTo>
                  <a:pt x="2952" y="223537"/>
                </a:lnTo>
                <a:lnTo>
                  <a:pt x="0" y="19049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959095" y="88901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499"/>
                </a:moveTo>
                <a:lnTo>
                  <a:pt x="5406" y="145281"/>
                </a:lnTo>
                <a:lnTo>
                  <a:pt x="20772" y="103950"/>
                </a:lnTo>
                <a:lnTo>
                  <a:pt x="44820" y="67785"/>
                </a:lnTo>
                <a:lnTo>
                  <a:pt x="76271" y="38065"/>
                </a:lnTo>
                <a:lnTo>
                  <a:pt x="113846" y="16067"/>
                </a:lnTo>
                <a:lnTo>
                  <a:pt x="156267" y="3070"/>
                </a:lnTo>
                <a:lnTo>
                  <a:pt x="190493" y="0"/>
                </a:lnTo>
                <a:lnTo>
                  <a:pt x="202093" y="347"/>
                </a:lnTo>
                <a:lnTo>
                  <a:pt x="246459" y="8364"/>
                </a:lnTo>
                <a:lnTo>
                  <a:pt x="286618" y="26020"/>
                </a:lnTo>
                <a:lnTo>
                  <a:pt x="321292" y="52039"/>
                </a:lnTo>
                <a:lnTo>
                  <a:pt x="349202" y="85142"/>
                </a:lnTo>
                <a:lnTo>
                  <a:pt x="369069" y="124050"/>
                </a:lnTo>
                <a:lnTo>
                  <a:pt x="379615" y="167484"/>
                </a:lnTo>
                <a:lnTo>
                  <a:pt x="380993" y="190499"/>
                </a:lnTo>
                <a:lnTo>
                  <a:pt x="380646" y="202099"/>
                </a:lnTo>
                <a:lnTo>
                  <a:pt x="372629" y="246465"/>
                </a:lnTo>
                <a:lnTo>
                  <a:pt x="354973" y="286624"/>
                </a:lnTo>
                <a:lnTo>
                  <a:pt x="328954" y="321298"/>
                </a:lnTo>
                <a:lnTo>
                  <a:pt x="295851" y="349208"/>
                </a:lnTo>
                <a:lnTo>
                  <a:pt x="256943" y="369075"/>
                </a:lnTo>
                <a:lnTo>
                  <a:pt x="213509" y="379621"/>
                </a:lnTo>
                <a:lnTo>
                  <a:pt x="190493" y="380999"/>
                </a:lnTo>
                <a:lnTo>
                  <a:pt x="178895" y="380652"/>
                </a:lnTo>
                <a:lnTo>
                  <a:pt x="134531" y="372635"/>
                </a:lnTo>
                <a:lnTo>
                  <a:pt x="94373" y="354979"/>
                </a:lnTo>
                <a:lnTo>
                  <a:pt x="59700" y="328960"/>
                </a:lnTo>
                <a:lnTo>
                  <a:pt x="31791" y="295857"/>
                </a:lnTo>
                <a:lnTo>
                  <a:pt x="11924" y="256949"/>
                </a:lnTo>
                <a:lnTo>
                  <a:pt x="1378" y="213515"/>
                </a:lnTo>
                <a:lnTo>
                  <a:pt x="0" y="19049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162300" y="825490"/>
            <a:ext cx="1905" cy="241300"/>
          </a:xfrm>
          <a:custGeom>
            <a:avLst/>
            <a:gdLst/>
            <a:ahLst/>
            <a:cxnLst/>
            <a:rect l="l" t="t" r="r" b="b"/>
            <a:pathLst>
              <a:path w="1905" h="241300">
                <a:moveTo>
                  <a:pt x="0" y="0"/>
                </a:moveTo>
                <a:lnTo>
                  <a:pt x="1645" y="2413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098810" y="825490"/>
            <a:ext cx="1905" cy="203200"/>
          </a:xfrm>
          <a:custGeom>
            <a:avLst/>
            <a:gdLst/>
            <a:ahLst/>
            <a:cxnLst/>
            <a:rect l="l" t="t" r="r" b="b"/>
            <a:pathLst>
              <a:path w="1905" h="203200">
                <a:moveTo>
                  <a:pt x="0" y="0"/>
                </a:moveTo>
                <a:lnTo>
                  <a:pt x="1645" y="2032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298704" y="1066800"/>
            <a:ext cx="266700" cy="63500"/>
          </a:xfrm>
          <a:custGeom>
            <a:avLst/>
            <a:gdLst/>
            <a:ahLst/>
            <a:cxnLst/>
            <a:rect l="l" t="t" r="r" b="b"/>
            <a:pathLst>
              <a:path w="266700" h="63500">
                <a:moveTo>
                  <a:pt x="0" y="0"/>
                </a:moveTo>
                <a:lnTo>
                  <a:pt x="266699" y="6348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324100" y="1003310"/>
            <a:ext cx="266700" cy="63500"/>
          </a:xfrm>
          <a:custGeom>
            <a:avLst/>
            <a:gdLst/>
            <a:ahLst/>
            <a:cxnLst/>
            <a:rect l="l" t="t" r="r" b="b"/>
            <a:pathLst>
              <a:path w="266700" h="63500">
                <a:moveTo>
                  <a:pt x="266699" y="6348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082795" y="1066800"/>
            <a:ext cx="215900" cy="63500"/>
          </a:xfrm>
          <a:custGeom>
            <a:avLst/>
            <a:gdLst/>
            <a:ahLst/>
            <a:cxnLst/>
            <a:rect l="l" t="t" r="r" b="b"/>
            <a:pathLst>
              <a:path w="215900" h="63500">
                <a:moveTo>
                  <a:pt x="215908" y="0"/>
                </a:moveTo>
                <a:lnTo>
                  <a:pt x="0" y="6348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162300" y="1079510"/>
            <a:ext cx="1905" cy="254000"/>
          </a:xfrm>
          <a:custGeom>
            <a:avLst/>
            <a:gdLst/>
            <a:ahLst/>
            <a:cxnLst/>
            <a:rect l="l" t="t" r="r" b="b"/>
            <a:pathLst>
              <a:path w="1905" h="254000">
                <a:moveTo>
                  <a:pt x="0" y="253989"/>
                </a:moveTo>
                <a:lnTo>
                  <a:pt x="164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476500" y="1066800"/>
            <a:ext cx="482600" cy="1905"/>
          </a:xfrm>
          <a:custGeom>
            <a:avLst/>
            <a:gdLst/>
            <a:ahLst/>
            <a:cxnLst/>
            <a:rect l="l" t="t" r="r" b="b"/>
            <a:pathLst>
              <a:path w="482600" h="1905">
                <a:moveTo>
                  <a:pt x="482595" y="0"/>
                </a:moveTo>
                <a:lnTo>
                  <a:pt x="0" y="164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905000" y="1003310"/>
            <a:ext cx="203200" cy="25400"/>
          </a:xfrm>
          <a:custGeom>
            <a:avLst/>
            <a:gdLst/>
            <a:ahLst/>
            <a:cxnLst/>
            <a:rect l="l" t="t" r="r" b="b"/>
            <a:pathLst>
              <a:path w="203200" h="25400">
                <a:moveTo>
                  <a:pt x="0" y="0"/>
                </a:moveTo>
                <a:lnTo>
                  <a:pt x="203204" y="2538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301989" y="1054089"/>
            <a:ext cx="190500" cy="12700"/>
          </a:xfrm>
          <a:custGeom>
            <a:avLst/>
            <a:gdLst/>
            <a:ahLst/>
            <a:cxnLst/>
            <a:rect l="l" t="t" r="r" b="b"/>
            <a:pathLst>
              <a:path w="190500" h="12700">
                <a:moveTo>
                  <a:pt x="0" y="12710"/>
                </a:moveTo>
                <a:lnTo>
                  <a:pt x="19049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896100" y="3162300"/>
            <a:ext cx="38100" cy="266700"/>
          </a:xfrm>
          <a:custGeom>
            <a:avLst/>
            <a:gdLst/>
            <a:ahLst/>
            <a:cxnLst/>
            <a:rect l="l" t="t" r="r" b="b"/>
            <a:pathLst>
              <a:path w="38100" h="266700">
                <a:moveTo>
                  <a:pt x="12710" y="0"/>
                </a:moveTo>
                <a:lnTo>
                  <a:pt x="0" y="25389"/>
                </a:lnTo>
                <a:lnTo>
                  <a:pt x="38099" y="63489"/>
                </a:lnTo>
                <a:lnTo>
                  <a:pt x="0" y="101589"/>
                </a:lnTo>
                <a:lnTo>
                  <a:pt x="38099" y="152399"/>
                </a:lnTo>
                <a:lnTo>
                  <a:pt x="0" y="190499"/>
                </a:lnTo>
                <a:lnTo>
                  <a:pt x="38099" y="241310"/>
                </a:lnTo>
                <a:lnTo>
                  <a:pt x="12710" y="2666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 txBox="1"/>
          <p:nvPr/>
        </p:nvSpPr>
        <p:spPr>
          <a:xfrm>
            <a:off x="3423287" y="5321172"/>
            <a:ext cx="203835" cy="28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1911859" y="5892997"/>
            <a:ext cx="190500" cy="28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1606678" y="5791199"/>
            <a:ext cx="190500" cy="28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2191005" y="5079744"/>
            <a:ext cx="190500" cy="28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3194687" y="5092571"/>
            <a:ext cx="190500" cy="28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6903852" y="5244972"/>
            <a:ext cx="521334" cy="28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5061970" y="5740597"/>
            <a:ext cx="191135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5646170" y="5029198"/>
            <a:ext cx="190500" cy="28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6649597" y="5041644"/>
            <a:ext cx="190500" cy="28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7081525" y="5753099"/>
            <a:ext cx="343535" cy="28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692305" y="2578858"/>
            <a:ext cx="16319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628904" y="2451858"/>
            <a:ext cx="16319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2572260" y="3048885"/>
            <a:ext cx="568960" cy="269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SnB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650" baseline="-1515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650" baseline="-15151">
              <a:latin typeface="Arial"/>
              <a:cs typeface="Arial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6649597" y="2718812"/>
            <a:ext cx="17399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6433825" y="2426458"/>
            <a:ext cx="17399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2229105" y="5841082"/>
            <a:ext cx="299720" cy="327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-7" baseline="-2777" dirty="0">
                <a:solidFill>
                  <a:srgbClr val="FFFFFF"/>
                </a:solidFill>
                <a:latin typeface="Symbol"/>
                <a:cs typeface="Symbol"/>
              </a:rPr>
              <a:t>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8161153" y="2693158"/>
            <a:ext cx="17399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7945380" y="2388358"/>
            <a:ext cx="17399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2673860" y="2577334"/>
            <a:ext cx="1675764" cy="28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a)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pressure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95194" y="2756785"/>
            <a:ext cx="1562100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74700" algn="l"/>
              </a:tabLst>
            </a:pPr>
            <a:r>
              <a:rPr sz="2250" spc="-97" baseline="-1111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500" spc="-65" dirty="0">
                <a:solidFill>
                  <a:srgbClr val="FFFFFF"/>
                </a:solidFill>
                <a:latin typeface="Arial"/>
                <a:cs typeface="Arial"/>
              </a:rPr>
              <a:t>Me	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1650" spc="-7" baseline="-1515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1500" spc="-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50" baseline="-19607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endParaRPr sz="2550" baseline="-19607">
              <a:latin typeface="Arial"/>
              <a:cs typeface="Arial"/>
            </a:endParaRPr>
          </a:p>
          <a:p>
            <a:pPr marL="254000" marR="255270" indent="38100">
              <a:lnSpc>
                <a:spcPts val="1500"/>
              </a:lnSpc>
              <a:spcBef>
                <a:spcPts val="360"/>
              </a:spcBef>
              <a:tabLst>
                <a:tab pos="876300" algn="l"/>
              </a:tabLst>
            </a:pP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	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CHO  H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3905761" y="5166739"/>
            <a:ext cx="274955" cy="3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2200">
              <a:latin typeface="Arial"/>
              <a:cs typeface="Arial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2800860" y="5956299"/>
            <a:ext cx="1169035" cy="592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05"/>
              </a:lnSpc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OMe</a:t>
            </a:r>
            <a:r>
              <a:rPr sz="3000" spc="-37" baseline="19444" dirty="0">
                <a:solidFill>
                  <a:srgbClr val="FFFFFF"/>
                </a:solidFill>
                <a:latin typeface="Symbol"/>
                <a:cs typeface="Symbol"/>
              </a:rPr>
              <a:t></a:t>
            </a:r>
            <a:r>
              <a:rPr sz="3000" spc="-37" baseline="22222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3000" spc="-135" baseline="2222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7" baseline="43209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endParaRPr sz="2700" baseline="43209">
              <a:latin typeface="Arial"/>
              <a:cs typeface="Arial"/>
            </a:endParaRPr>
          </a:p>
          <a:p>
            <a:pPr marL="24765">
              <a:lnSpc>
                <a:spcPts val="2305"/>
              </a:lnSpc>
            </a:pPr>
            <a:r>
              <a:rPr sz="2000" spc="-5" dirty="0">
                <a:solidFill>
                  <a:srgbClr val="FFFFFF"/>
                </a:solidFill>
                <a:latin typeface="Symbol"/>
                <a:cs typeface="Symbol"/>
              </a:rPr>
              <a:t>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2534160" y="5004052"/>
            <a:ext cx="328930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800">
              <a:lnSpc>
                <a:spcPts val="2300"/>
              </a:lnSpc>
            </a:pPr>
            <a:r>
              <a:rPr sz="2000" spc="-5" dirty="0">
                <a:solidFill>
                  <a:srgbClr val="FFFFFF"/>
                </a:solidFill>
                <a:latin typeface="Symbol"/>
                <a:cs typeface="Symbol"/>
              </a:rPr>
              <a:t></a:t>
            </a:r>
            <a:r>
              <a:rPr sz="2000" dirty="0">
                <a:solidFill>
                  <a:srgbClr val="FFFFFF"/>
                </a:solidFill>
                <a:latin typeface="Symbol"/>
                <a:cs typeface="Symbol"/>
              </a:rPr>
              <a:t></a:t>
            </a:r>
            <a:endParaRPr sz="2000">
              <a:latin typeface="Symbol"/>
              <a:cs typeface="Symbol"/>
            </a:endParaRPr>
          </a:p>
          <a:p>
            <a:pPr marL="12700">
              <a:lnSpc>
                <a:spcPts val="206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997105" y="5433467"/>
            <a:ext cx="457834" cy="3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Nu</a:t>
            </a:r>
            <a:r>
              <a:rPr sz="2700" baseline="30864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700" baseline="30864">
              <a:latin typeface="Arial"/>
              <a:cs typeface="Arial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5366770" y="5816698"/>
            <a:ext cx="579120" cy="363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spc="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7" baseline="-11111" dirty="0">
                <a:solidFill>
                  <a:srgbClr val="FFFFFF"/>
                </a:solidFill>
                <a:latin typeface="Symbol"/>
                <a:cs typeface="Symbol"/>
              </a:rPr>
              <a:t></a:t>
            </a:r>
            <a:r>
              <a:rPr sz="3000" spc="-7" baseline="-8333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endParaRPr sz="3000" baseline="-8333">
              <a:latin typeface="Arial"/>
              <a:cs typeface="Arial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6166870" y="5943599"/>
            <a:ext cx="318135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>
              <a:lnSpc>
                <a:spcPts val="173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970"/>
              </a:lnSpc>
            </a:pPr>
            <a:r>
              <a:rPr sz="2000" spc="-5" dirty="0">
                <a:solidFill>
                  <a:srgbClr val="FFFFFF"/>
                </a:solidFill>
                <a:latin typeface="Symbol"/>
                <a:cs typeface="Symbol"/>
              </a:rPr>
              <a:t>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6725798" y="5790183"/>
            <a:ext cx="299720" cy="327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-7" baseline="-2777" dirty="0">
                <a:solidFill>
                  <a:srgbClr val="FFFFFF"/>
                </a:solidFill>
                <a:latin typeface="Symbol"/>
                <a:cs typeface="Symbol"/>
              </a:rPr>
              <a:t>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5989070" y="4953506"/>
            <a:ext cx="328930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800">
              <a:lnSpc>
                <a:spcPts val="2300"/>
              </a:lnSpc>
            </a:pPr>
            <a:r>
              <a:rPr sz="2000" spc="-5" dirty="0">
                <a:solidFill>
                  <a:srgbClr val="FFFFFF"/>
                </a:solidFill>
                <a:latin typeface="Symbol"/>
                <a:cs typeface="Symbol"/>
              </a:rPr>
              <a:t></a:t>
            </a:r>
            <a:r>
              <a:rPr sz="2000" dirty="0">
                <a:solidFill>
                  <a:srgbClr val="FFFFFF"/>
                </a:solidFill>
                <a:latin typeface="Symbol"/>
                <a:cs typeface="Symbol"/>
              </a:rPr>
              <a:t></a:t>
            </a:r>
            <a:endParaRPr sz="2000">
              <a:latin typeface="Symbol"/>
              <a:cs typeface="Symbol"/>
            </a:endParaRPr>
          </a:p>
          <a:p>
            <a:pPr marL="12700">
              <a:lnSpc>
                <a:spcPts val="206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4947670" y="1104006"/>
            <a:ext cx="203835" cy="28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6560571" y="964052"/>
            <a:ext cx="190500" cy="28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1556132" y="900679"/>
            <a:ext cx="521334" cy="461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7780" algn="ctr">
              <a:lnSpc>
                <a:spcPts val="178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178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MeO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6128770" y="3588763"/>
            <a:ext cx="102743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0" marR="5080" indent="-191135">
              <a:lnSpc>
                <a:spcPct val="125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ti-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Cr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82-90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7945380" y="3524913"/>
            <a:ext cx="685165" cy="797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0965">
              <a:lnSpc>
                <a:spcPct val="1436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Cr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18-10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7424425" y="4038344"/>
            <a:ext cx="89535" cy="28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2661033" y="1775202"/>
            <a:ext cx="227329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200">
              <a:latin typeface="Arial"/>
              <a:cs typeface="Arial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5823970" y="1749674"/>
            <a:ext cx="227329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200">
              <a:latin typeface="Arial"/>
              <a:cs typeface="Arial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6128770" y="1129787"/>
            <a:ext cx="537845" cy="512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100">
              <a:lnSpc>
                <a:spcPts val="1920"/>
              </a:lnSpc>
            </a:pPr>
            <a:r>
              <a:rPr sz="2550" spc="-7" baseline="-3267" dirty="0">
                <a:solidFill>
                  <a:srgbClr val="FFFFFF"/>
                </a:solidFill>
                <a:latin typeface="Symbol"/>
                <a:cs typeface="Symbol"/>
              </a:rPr>
              <a:t>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2039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6103370" y="443986"/>
            <a:ext cx="377825" cy="461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0">
              <a:lnSpc>
                <a:spcPts val="1720"/>
              </a:lnSpc>
            </a:pPr>
            <a:r>
              <a:rPr sz="1700" spc="-5" dirty="0">
                <a:solidFill>
                  <a:srgbClr val="FFFFFF"/>
                </a:solidFill>
                <a:latin typeface="Symbol"/>
                <a:cs typeface="Symbol"/>
              </a:rPr>
              <a:t></a:t>
            </a:r>
            <a:r>
              <a:rPr sz="1700" dirty="0">
                <a:solidFill>
                  <a:srgbClr val="FFFFFF"/>
                </a:solidFill>
                <a:latin typeface="Symbol"/>
                <a:cs typeface="Symbol"/>
              </a:rPr>
              <a:t></a:t>
            </a:r>
            <a:endParaRPr sz="1700">
              <a:latin typeface="Symbol"/>
              <a:cs typeface="Symbol"/>
            </a:endParaRPr>
          </a:p>
          <a:p>
            <a:pPr marL="12700">
              <a:lnSpc>
                <a:spcPts val="1839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5468243" y="774060"/>
            <a:ext cx="394335" cy="804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FFFFFF"/>
                </a:solidFill>
                <a:latin typeface="Symbol"/>
                <a:cs typeface="Symbol"/>
              </a:rPr>
              <a:t></a:t>
            </a:r>
            <a:r>
              <a:rPr sz="2550" baseline="3267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endParaRPr sz="2550" baseline="3267">
              <a:latin typeface="Arial"/>
              <a:cs typeface="Arial"/>
            </a:endParaRPr>
          </a:p>
          <a:p>
            <a:pPr marL="203200">
              <a:lnSpc>
                <a:spcPts val="1930"/>
              </a:lnSpc>
              <a:spcBef>
                <a:spcPts val="35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ts val="193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4451988" y="5382866"/>
            <a:ext cx="457834" cy="3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700" baseline="30864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700" baseline="30864">
              <a:latin typeface="Arial"/>
              <a:cs typeface="Arial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3699512" y="3227448"/>
            <a:ext cx="7556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3308987" y="2927819"/>
            <a:ext cx="1041400" cy="676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5799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heating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or  BF</a:t>
            </a:r>
            <a:r>
              <a:rPr sz="2100" spc="-7" baseline="-11904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100" spc="-127" baseline="-119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OEt</a:t>
            </a:r>
            <a:r>
              <a:rPr sz="2100" spc="-7" baseline="-119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100" baseline="-11904">
              <a:latin typeface="Arial"/>
              <a:cs typeface="Arial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5363722" y="2515993"/>
            <a:ext cx="7556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4515742" y="2577334"/>
            <a:ext cx="141541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b) i)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BF</a:t>
            </a:r>
            <a:r>
              <a:rPr sz="2100" baseline="-11904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100" spc="-97" baseline="-119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OEt</a:t>
            </a:r>
            <a:r>
              <a:rPr sz="2100" spc="-7" baseline="-119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100" baseline="-11904">
              <a:latin typeface="Arial"/>
              <a:cs typeface="Arial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4630042" y="3073016"/>
            <a:ext cx="122872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ii) H</a:t>
            </a:r>
            <a:r>
              <a:rPr sz="2100" spc="-7" baseline="-11904" dirty="0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Pd/C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7322953" y="2832096"/>
            <a:ext cx="152400" cy="26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endParaRPr sz="1700">
              <a:latin typeface="Arial"/>
              <a:cs typeface="Aria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209494" y="3657343"/>
            <a:ext cx="4039235" cy="941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30"/>
              </a:lnSpc>
            </a:pP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Yamamoto, </a:t>
            </a:r>
            <a:r>
              <a:rPr sz="1800" spc="-114" dirty="0">
                <a:solidFill>
                  <a:srgbClr val="FFFFFF"/>
                </a:solidFill>
                <a:latin typeface="Arial"/>
                <a:cs typeface="Arial"/>
              </a:rPr>
              <a:t>Y.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;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Nemoto,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H.;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Kikuchi,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R.;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3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Komatsu,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H.;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Suzuki,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I.</a:t>
            </a:r>
            <a:endParaRPr sz="1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1040"/>
              </a:spcBef>
            </a:pP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J.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Am. 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Chem.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Soc.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1990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112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8598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4719069" y="900679"/>
            <a:ext cx="250825" cy="610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86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700" spc="-5" dirty="0">
                <a:solidFill>
                  <a:srgbClr val="FFFFFF"/>
                </a:solidFill>
                <a:latin typeface="Symbol"/>
                <a:cs typeface="Symbol"/>
              </a:rPr>
              <a:t></a:t>
            </a:r>
            <a:r>
              <a:rPr sz="1700" dirty="0">
                <a:solidFill>
                  <a:srgbClr val="FFFFFF"/>
                </a:solidFill>
                <a:latin typeface="Symbol"/>
                <a:cs typeface="Symbol"/>
              </a:rPr>
              <a:t>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3067560" y="964687"/>
            <a:ext cx="1132840" cy="67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00">
              <a:lnSpc>
                <a:spcPts val="1730"/>
              </a:lnSpc>
              <a:tabLst>
                <a:tab pos="927100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R	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1700">
              <a:latin typeface="Arial"/>
              <a:cs typeface="Arial"/>
            </a:endParaRPr>
          </a:p>
          <a:p>
            <a:pPr marL="12700" indent="266700">
              <a:lnSpc>
                <a:spcPts val="1490"/>
              </a:lnSpc>
            </a:pPr>
            <a:r>
              <a:rPr sz="2550" spc="-7" baseline="-3267" dirty="0">
                <a:solidFill>
                  <a:srgbClr val="FFFFFF"/>
                </a:solidFill>
                <a:latin typeface="Symbol"/>
                <a:cs typeface="Symbol"/>
              </a:rPr>
              <a:t>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2039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3042287" y="443986"/>
            <a:ext cx="377825" cy="461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065">
              <a:lnSpc>
                <a:spcPts val="1720"/>
              </a:lnSpc>
            </a:pPr>
            <a:r>
              <a:rPr sz="1700" spc="-5" dirty="0">
                <a:solidFill>
                  <a:srgbClr val="FFFFFF"/>
                </a:solidFill>
                <a:latin typeface="Symbol"/>
                <a:cs typeface="Symbol"/>
              </a:rPr>
              <a:t></a:t>
            </a:r>
            <a:r>
              <a:rPr sz="1700" dirty="0">
                <a:solidFill>
                  <a:srgbClr val="FFFFFF"/>
                </a:solidFill>
                <a:latin typeface="Symbol"/>
                <a:cs typeface="Symbol"/>
              </a:rPr>
              <a:t></a:t>
            </a:r>
            <a:endParaRPr sz="1700">
              <a:latin typeface="Symbol"/>
              <a:cs typeface="Symbol"/>
            </a:endParaRPr>
          </a:p>
          <a:p>
            <a:pPr marL="12700">
              <a:lnSpc>
                <a:spcPts val="1839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2191005" y="545460"/>
            <a:ext cx="258445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50" spc="-7" baseline="-3267" dirty="0">
                <a:solidFill>
                  <a:srgbClr val="FFFFFF"/>
                </a:solidFill>
                <a:latin typeface="Symbol"/>
                <a:cs typeface="Symbol"/>
              </a:rPr>
              <a:t>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endParaRPr sz="1700">
              <a:latin typeface="Arial"/>
              <a:cs typeface="Arial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2597660" y="1078352"/>
            <a:ext cx="250825" cy="497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864"/>
              </a:lnSpc>
            </a:pPr>
            <a:r>
              <a:rPr sz="1700" spc="-5" dirty="0">
                <a:solidFill>
                  <a:srgbClr val="FFFFFF"/>
                </a:solidFill>
                <a:latin typeface="Symbol"/>
                <a:cs typeface="Symbol"/>
              </a:rPr>
              <a:t></a:t>
            </a:r>
            <a:r>
              <a:rPr sz="1700" dirty="0">
                <a:solidFill>
                  <a:srgbClr val="FFFFFF"/>
                </a:solidFill>
                <a:latin typeface="Symbol"/>
                <a:cs typeface="Symbol"/>
              </a:rPr>
              <a:t>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200" name="object 20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8848" rIns="0" bIns="0" rtlCol="0">
            <a:spAutoFit/>
          </a:bodyPr>
          <a:lstStyle/>
          <a:p>
            <a:pPr marL="41148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</a:rPr>
              <a:t>Conformational Preference of the Starting</a:t>
            </a:r>
            <a:r>
              <a:rPr sz="2000" spc="-16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Diesters</a:t>
            </a:r>
            <a:endParaRPr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50" y="343656"/>
            <a:ext cx="7201534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The Conformer of </a:t>
            </a:r>
            <a:r>
              <a:rPr sz="2000" b="1" spc="-5" dirty="0">
                <a:latin typeface="Arial"/>
                <a:cs typeface="Arial"/>
              </a:rPr>
              <a:t>Dimethyl </a:t>
            </a:r>
            <a:r>
              <a:rPr sz="2000" b="1" dirty="0">
                <a:latin typeface="Arial"/>
                <a:cs typeface="Arial"/>
              </a:rPr>
              <a:t>Maleate with the </a:t>
            </a:r>
            <a:r>
              <a:rPr sz="2000" b="1" spc="5" dirty="0">
                <a:latin typeface="Arial"/>
                <a:cs typeface="Arial"/>
              </a:rPr>
              <a:t>Lowest</a:t>
            </a:r>
            <a:r>
              <a:rPr sz="2000" b="1" spc="-1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Energy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10" dirty="0"/>
              <a:t>(MP2/6-31G(d)//B3LYP/6-31G(d))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1114425" y="2139949"/>
            <a:ext cx="6913504" cy="2736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93664" y="3945635"/>
            <a:ext cx="1854708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40523" y="3945635"/>
            <a:ext cx="371855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24859" y="4014213"/>
            <a:ext cx="1572895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dihedral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angles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55879" y="2930530"/>
            <a:ext cx="1189355" cy="798830"/>
          </a:xfrm>
          <a:custGeom>
            <a:avLst/>
            <a:gdLst/>
            <a:ahLst/>
            <a:cxnLst/>
            <a:rect l="l" t="t" r="r" b="b"/>
            <a:pathLst>
              <a:path w="1189354" h="798829">
                <a:moveTo>
                  <a:pt x="83688" y="725423"/>
                </a:moveTo>
                <a:lnTo>
                  <a:pt x="0" y="741304"/>
                </a:lnTo>
                <a:lnTo>
                  <a:pt x="62864" y="798819"/>
                </a:lnTo>
                <a:lnTo>
                  <a:pt x="71995" y="766639"/>
                </a:lnTo>
                <a:lnTo>
                  <a:pt x="59816" y="763249"/>
                </a:lnTo>
                <a:lnTo>
                  <a:pt x="62352" y="754105"/>
                </a:lnTo>
                <a:lnTo>
                  <a:pt x="75551" y="754105"/>
                </a:lnTo>
                <a:lnTo>
                  <a:pt x="83688" y="725423"/>
                </a:lnTo>
                <a:close/>
              </a:path>
              <a:path w="1189354" h="798829">
                <a:moveTo>
                  <a:pt x="74573" y="757553"/>
                </a:moveTo>
                <a:lnTo>
                  <a:pt x="113787" y="775837"/>
                </a:lnTo>
                <a:lnTo>
                  <a:pt x="153280" y="782817"/>
                </a:lnTo>
                <a:lnTo>
                  <a:pt x="192904" y="788273"/>
                </a:lnTo>
                <a:lnTo>
                  <a:pt x="232909" y="792205"/>
                </a:lnTo>
                <a:lnTo>
                  <a:pt x="273295" y="794644"/>
                </a:lnTo>
                <a:lnTo>
                  <a:pt x="313681" y="795406"/>
                </a:lnTo>
                <a:lnTo>
                  <a:pt x="356996" y="794369"/>
                </a:lnTo>
                <a:lnTo>
                  <a:pt x="399787" y="791839"/>
                </a:lnTo>
                <a:lnTo>
                  <a:pt x="441959" y="787389"/>
                </a:lnTo>
                <a:lnTo>
                  <a:pt x="452554" y="785865"/>
                </a:lnTo>
                <a:lnTo>
                  <a:pt x="313431" y="785865"/>
                </a:lnTo>
                <a:lnTo>
                  <a:pt x="273426" y="785103"/>
                </a:lnTo>
                <a:lnTo>
                  <a:pt x="233552" y="782695"/>
                </a:lnTo>
                <a:lnTo>
                  <a:pt x="193928" y="778763"/>
                </a:lnTo>
                <a:lnTo>
                  <a:pt x="154554" y="773429"/>
                </a:lnTo>
                <a:lnTo>
                  <a:pt x="115442" y="766450"/>
                </a:lnTo>
                <a:lnTo>
                  <a:pt x="76830" y="758189"/>
                </a:lnTo>
                <a:lnTo>
                  <a:pt x="74573" y="757553"/>
                </a:lnTo>
                <a:close/>
              </a:path>
              <a:path w="1189354" h="798829">
                <a:moveTo>
                  <a:pt x="1155860" y="74957"/>
                </a:moveTo>
                <a:lnTo>
                  <a:pt x="1146420" y="76196"/>
                </a:lnTo>
                <a:lnTo>
                  <a:pt x="1147197" y="83301"/>
                </a:lnTo>
                <a:lnTo>
                  <a:pt x="1147837" y="110611"/>
                </a:lnTo>
                <a:lnTo>
                  <a:pt x="1143508" y="179557"/>
                </a:lnTo>
                <a:lnTo>
                  <a:pt x="1130920" y="246491"/>
                </a:lnTo>
                <a:lnTo>
                  <a:pt x="1110346" y="311139"/>
                </a:lnTo>
                <a:lnTo>
                  <a:pt x="1082427" y="373105"/>
                </a:lnTo>
                <a:lnTo>
                  <a:pt x="1047375" y="432175"/>
                </a:lnTo>
                <a:lnTo>
                  <a:pt x="1005586" y="487801"/>
                </a:lnTo>
                <a:lnTo>
                  <a:pt x="957580" y="539861"/>
                </a:lnTo>
                <a:lnTo>
                  <a:pt x="903722" y="587745"/>
                </a:lnTo>
                <a:lnTo>
                  <a:pt x="844408" y="631301"/>
                </a:lnTo>
                <a:lnTo>
                  <a:pt x="780278" y="670285"/>
                </a:lnTo>
                <a:lnTo>
                  <a:pt x="746385" y="687811"/>
                </a:lnTo>
                <a:lnTo>
                  <a:pt x="711455" y="704209"/>
                </a:lnTo>
                <a:lnTo>
                  <a:pt x="675519" y="719206"/>
                </a:lnTo>
                <a:lnTo>
                  <a:pt x="638546" y="732647"/>
                </a:lnTo>
                <a:lnTo>
                  <a:pt x="600568" y="744839"/>
                </a:lnTo>
                <a:lnTo>
                  <a:pt x="561706" y="755385"/>
                </a:lnTo>
                <a:lnTo>
                  <a:pt x="522082" y="764529"/>
                </a:lnTo>
                <a:lnTo>
                  <a:pt x="481702" y="772149"/>
                </a:lnTo>
                <a:lnTo>
                  <a:pt x="440554" y="778001"/>
                </a:lnTo>
                <a:lnTo>
                  <a:pt x="398775" y="782299"/>
                </a:lnTo>
                <a:lnTo>
                  <a:pt x="356353" y="784859"/>
                </a:lnTo>
                <a:lnTo>
                  <a:pt x="313431" y="785865"/>
                </a:lnTo>
                <a:lnTo>
                  <a:pt x="452554" y="785865"/>
                </a:lnTo>
                <a:lnTo>
                  <a:pt x="524246" y="773795"/>
                </a:lnTo>
                <a:lnTo>
                  <a:pt x="564267" y="764651"/>
                </a:lnTo>
                <a:lnTo>
                  <a:pt x="603494" y="753861"/>
                </a:lnTo>
                <a:lnTo>
                  <a:pt x="641716" y="741669"/>
                </a:lnTo>
                <a:lnTo>
                  <a:pt x="679054" y="727953"/>
                </a:lnTo>
                <a:lnTo>
                  <a:pt x="715508" y="712835"/>
                </a:lnTo>
                <a:lnTo>
                  <a:pt x="750835" y="696346"/>
                </a:lnTo>
                <a:lnTo>
                  <a:pt x="784972" y="678545"/>
                </a:lnTo>
                <a:lnTo>
                  <a:pt x="818013" y="659495"/>
                </a:lnTo>
                <a:lnTo>
                  <a:pt x="880618" y="617707"/>
                </a:lnTo>
                <a:lnTo>
                  <a:pt x="937890" y="571225"/>
                </a:lnTo>
                <a:lnTo>
                  <a:pt x="989463" y="520567"/>
                </a:lnTo>
                <a:lnTo>
                  <a:pt x="1035061" y="465825"/>
                </a:lnTo>
                <a:lnTo>
                  <a:pt x="1073923" y="407669"/>
                </a:lnTo>
                <a:lnTo>
                  <a:pt x="1106049" y="346191"/>
                </a:lnTo>
                <a:lnTo>
                  <a:pt x="1130798" y="281665"/>
                </a:lnTo>
                <a:lnTo>
                  <a:pt x="1147684" y="214762"/>
                </a:lnTo>
                <a:lnTo>
                  <a:pt x="1156341" y="145663"/>
                </a:lnTo>
                <a:lnTo>
                  <a:pt x="1157346" y="110368"/>
                </a:lnTo>
                <a:lnTo>
                  <a:pt x="1156706" y="82295"/>
                </a:lnTo>
                <a:lnTo>
                  <a:pt x="1155860" y="74957"/>
                </a:lnTo>
                <a:close/>
              </a:path>
              <a:path w="1189354" h="798829">
                <a:moveTo>
                  <a:pt x="62352" y="754105"/>
                </a:moveTo>
                <a:lnTo>
                  <a:pt x="59816" y="763249"/>
                </a:lnTo>
                <a:lnTo>
                  <a:pt x="71995" y="766639"/>
                </a:lnTo>
                <a:lnTo>
                  <a:pt x="74573" y="757553"/>
                </a:lnTo>
                <a:lnTo>
                  <a:pt x="62352" y="754105"/>
                </a:lnTo>
                <a:close/>
              </a:path>
              <a:path w="1189354" h="798829">
                <a:moveTo>
                  <a:pt x="75551" y="754105"/>
                </a:moveTo>
                <a:lnTo>
                  <a:pt x="62352" y="754105"/>
                </a:lnTo>
                <a:lnTo>
                  <a:pt x="74573" y="757553"/>
                </a:lnTo>
                <a:lnTo>
                  <a:pt x="75551" y="754105"/>
                </a:lnTo>
                <a:close/>
              </a:path>
              <a:path w="1189354" h="798829">
                <a:moveTo>
                  <a:pt x="1141466" y="0"/>
                </a:moveTo>
                <a:lnTo>
                  <a:pt x="1113669" y="80497"/>
                </a:lnTo>
                <a:lnTo>
                  <a:pt x="1146420" y="76196"/>
                </a:lnTo>
                <a:lnTo>
                  <a:pt x="1145032" y="63489"/>
                </a:lnTo>
                <a:lnTo>
                  <a:pt x="1154420" y="62483"/>
                </a:lnTo>
                <a:lnTo>
                  <a:pt x="1183635" y="62483"/>
                </a:lnTo>
                <a:lnTo>
                  <a:pt x="1141466" y="0"/>
                </a:lnTo>
                <a:close/>
              </a:path>
              <a:path w="1189354" h="798829">
                <a:moveTo>
                  <a:pt x="1154420" y="62483"/>
                </a:moveTo>
                <a:lnTo>
                  <a:pt x="1145032" y="63489"/>
                </a:lnTo>
                <a:lnTo>
                  <a:pt x="1146420" y="76196"/>
                </a:lnTo>
                <a:lnTo>
                  <a:pt x="1155860" y="74957"/>
                </a:lnTo>
                <a:lnTo>
                  <a:pt x="1154420" y="62483"/>
                </a:lnTo>
                <a:close/>
              </a:path>
              <a:path w="1189354" h="798829">
                <a:moveTo>
                  <a:pt x="1183635" y="62483"/>
                </a:moveTo>
                <a:lnTo>
                  <a:pt x="1154420" y="62483"/>
                </a:lnTo>
                <a:lnTo>
                  <a:pt x="1155860" y="74957"/>
                </a:lnTo>
                <a:lnTo>
                  <a:pt x="1189107" y="70591"/>
                </a:lnTo>
                <a:lnTo>
                  <a:pt x="1183635" y="624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84603" y="2274935"/>
            <a:ext cx="2266950" cy="335280"/>
          </a:xfrm>
          <a:custGeom>
            <a:avLst/>
            <a:gdLst/>
            <a:ahLst/>
            <a:cxnLst/>
            <a:rect l="l" t="t" r="r" b="b"/>
            <a:pathLst>
              <a:path w="2266950" h="335280">
                <a:moveTo>
                  <a:pt x="2211307" y="282544"/>
                </a:moveTo>
                <a:lnTo>
                  <a:pt x="2187458" y="304312"/>
                </a:lnTo>
                <a:lnTo>
                  <a:pt x="2266949" y="334914"/>
                </a:lnTo>
                <a:lnTo>
                  <a:pt x="2254621" y="291480"/>
                </a:lnTo>
                <a:lnTo>
                  <a:pt x="2220833" y="291480"/>
                </a:lnTo>
                <a:lnTo>
                  <a:pt x="2211307" y="282544"/>
                </a:lnTo>
                <a:close/>
              </a:path>
              <a:path w="2266950" h="335280">
                <a:moveTo>
                  <a:pt x="2218368" y="276098"/>
                </a:moveTo>
                <a:lnTo>
                  <a:pt x="2211307" y="282544"/>
                </a:lnTo>
                <a:lnTo>
                  <a:pt x="2220833" y="291480"/>
                </a:lnTo>
                <a:lnTo>
                  <a:pt x="2227447" y="284622"/>
                </a:lnTo>
                <a:lnTo>
                  <a:pt x="2218368" y="276098"/>
                </a:lnTo>
                <a:close/>
              </a:path>
              <a:path w="2266950" h="335280">
                <a:moveTo>
                  <a:pt x="2243693" y="252983"/>
                </a:moveTo>
                <a:lnTo>
                  <a:pt x="2218368" y="276098"/>
                </a:lnTo>
                <a:lnTo>
                  <a:pt x="2227447" y="284622"/>
                </a:lnTo>
                <a:lnTo>
                  <a:pt x="2220833" y="291480"/>
                </a:lnTo>
                <a:lnTo>
                  <a:pt x="2254621" y="291480"/>
                </a:lnTo>
                <a:lnTo>
                  <a:pt x="2243693" y="252983"/>
                </a:lnTo>
                <a:close/>
              </a:path>
              <a:path w="2266950" h="335280">
                <a:moveTo>
                  <a:pt x="1321466" y="9540"/>
                </a:moveTo>
                <a:lnTo>
                  <a:pt x="1063751" y="9540"/>
                </a:lnTo>
                <a:lnTo>
                  <a:pt x="1116848" y="9905"/>
                </a:lnTo>
                <a:lnTo>
                  <a:pt x="1169548" y="11186"/>
                </a:lnTo>
                <a:lnTo>
                  <a:pt x="1221851" y="13106"/>
                </a:lnTo>
                <a:lnTo>
                  <a:pt x="1273423" y="15758"/>
                </a:lnTo>
                <a:lnTo>
                  <a:pt x="1324355" y="19202"/>
                </a:lnTo>
                <a:lnTo>
                  <a:pt x="1374526" y="23378"/>
                </a:lnTo>
                <a:lnTo>
                  <a:pt x="1424056" y="28346"/>
                </a:lnTo>
                <a:lnTo>
                  <a:pt x="1472702" y="33802"/>
                </a:lnTo>
                <a:lnTo>
                  <a:pt x="1520555" y="40020"/>
                </a:lnTo>
                <a:lnTo>
                  <a:pt x="1567555" y="47000"/>
                </a:lnTo>
                <a:lnTo>
                  <a:pt x="1613519" y="54620"/>
                </a:lnTo>
                <a:lnTo>
                  <a:pt x="1658477" y="62758"/>
                </a:lnTo>
                <a:lnTo>
                  <a:pt x="1702307" y="71627"/>
                </a:lnTo>
                <a:lnTo>
                  <a:pt x="1745101" y="81046"/>
                </a:lnTo>
                <a:lnTo>
                  <a:pt x="1786768" y="91074"/>
                </a:lnTo>
                <a:lnTo>
                  <a:pt x="1827154" y="101742"/>
                </a:lnTo>
                <a:lnTo>
                  <a:pt x="1866259" y="113050"/>
                </a:lnTo>
                <a:lnTo>
                  <a:pt x="1903994" y="124724"/>
                </a:lnTo>
                <a:lnTo>
                  <a:pt x="1940417" y="136916"/>
                </a:lnTo>
                <a:lnTo>
                  <a:pt x="2008753" y="163067"/>
                </a:lnTo>
                <a:lnTo>
                  <a:pt x="2070994" y="191140"/>
                </a:lnTo>
                <a:lnTo>
                  <a:pt x="2126741" y="220979"/>
                </a:lnTo>
                <a:lnTo>
                  <a:pt x="2175266" y="252496"/>
                </a:lnTo>
                <a:lnTo>
                  <a:pt x="2211307" y="282544"/>
                </a:lnTo>
                <a:lnTo>
                  <a:pt x="2218368" y="276098"/>
                </a:lnTo>
                <a:lnTo>
                  <a:pt x="2180600" y="244601"/>
                </a:lnTo>
                <a:lnTo>
                  <a:pt x="2131435" y="212597"/>
                </a:lnTo>
                <a:lnTo>
                  <a:pt x="2075047" y="182514"/>
                </a:lnTo>
                <a:lnTo>
                  <a:pt x="2012320" y="154198"/>
                </a:lnTo>
                <a:lnTo>
                  <a:pt x="1943343" y="127894"/>
                </a:lnTo>
                <a:lnTo>
                  <a:pt x="1906767" y="115580"/>
                </a:lnTo>
                <a:lnTo>
                  <a:pt x="1868942" y="103784"/>
                </a:lnTo>
                <a:lnTo>
                  <a:pt x="1829561" y="92598"/>
                </a:lnTo>
                <a:lnTo>
                  <a:pt x="1789054" y="81930"/>
                </a:lnTo>
                <a:lnTo>
                  <a:pt x="1747144" y="71780"/>
                </a:lnTo>
                <a:lnTo>
                  <a:pt x="1704197" y="62240"/>
                </a:lnTo>
                <a:lnTo>
                  <a:pt x="1660154" y="53492"/>
                </a:lnTo>
                <a:lnTo>
                  <a:pt x="1615043" y="45232"/>
                </a:lnTo>
                <a:lnTo>
                  <a:pt x="1568957" y="37612"/>
                </a:lnTo>
                <a:lnTo>
                  <a:pt x="1521835" y="30632"/>
                </a:lnTo>
                <a:lnTo>
                  <a:pt x="1473829" y="24262"/>
                </a:lnTo>
                <a:lnTo>
                  <a:pt x="1424939" y="18806"/>
                </a:lnTo>
                <a:lnTo>
                  <a:pt x="1375409" y="13868"/>
                </a:lnTo>
                <a:lnTo>
                  <a:pt x="1324996" y="9784"/>
                </a:lnTo>
                <a:lnTo>
                  <a:pt x="1321466" y="9540"/>
                </a:lnTo>
                <a:close/>
              </a:path>
              <a:path w="2266950" h="335280">
                <a:moveTo>
                  <a:pt x="49773" y="146578"/>
                </a:moveTo>
                <a:lnTo>
                  <a:pt x="0" y="215798"/>
                </a:lnTo>
                <a:lnTo>
                  <a:pt x="85222" y="214121"/>
                </a:lnTo>
                <a:lnTo>
                  <a:pt x="72824" y="190499"/>
                </a:lnTo>
                <a:lnTo>
                  <a:pt x="58430" y="190499"/>
                </a:lnTo>
                <a:lnTo>
                  <a:pt x="54101" y="181996"/>
                </a:lnTo>
                <a:lnTo>
                  <a:pt x="65328" y="176216"/>
                </a:lnTo>
                <a:lnTo>
                  <a:pt x="49773" y="146578"/>
                </a:lnTo>
                <a:close/>
              </a:path>
              <a:path w="2266950" h="335280">
                <a:moveTo>
                  <a:pt x="65328" y="176216"/>
                </a:moveTo>
                <a:lnTo>
                  <a:pt x="54101" y="181996"/>
                </a:lnTo>
                <a:lnTo>
                  <a:pt x="58430" y="190499"/>
                </a:lnTo>
                <a:lnTo>
                  <a:pt x="69705" y="184556"/>
                </a:lnTo>
                <a:lnTo>
                  <a:pt x="65328" y="176216"/>
                </a:lnTo>
                <a:close/>
              </a:path>
              <a:path w="2266950" h="335280">
                <a:moveTo>
                  <a:pt x="69705" y="184557"/>
                </a:moveTo>
                <a:lnTo>
                  <a:pt x="58430" y="190499"/>
                </a:lnTo>
                <a:lnTo>
                  <a:pt x="72824" y="190499"/>
                </a:lnTo>
                <a:lnTo>
                  <a:pt x="69705" y="184557"/>
                </a:lnTo>
                <a:close/>
              </a:path>
              <a:path w="2266950" h="335280">
                <a:moveTo>
                  <a:pt x="1063630" y="0"/>
                </a:moveTo>
                <a:lnTo>
                  <a:pt x="982217" y="1036"/>
                </a:lnTo>
                <a:lnTo>
                  <a:pt x="901689" y="3688"/>
                </a:lnTo>
                <a:lnTo>
                  <a:pt x="822441" y="8260"/>
                </a:lnTo>
                <a:lnTo>
                  <a:pt x="744473" y="14630"/>
                </a:lnTo>
                <a:lnTo>
                  <a:pt x="668152" y="22616"/>
                </a:lnTo>
                <a:lnTo>
                  <a:pt x="593719" y="32400"/>
                </a:lnTo>
                <a:lnTo>
                  <a:pt x="521329" y="43586"/>
                </a:lnTo>
                <a:lnTo>
                  <a:pt x="451347" y="56540"/>
                </a:lnTo>
                <a:lnTo>
                  <a:pt x="383651" y="70865"/>
                </a:lnTo>
                <a:lnTo>
                  <a:pt x="318637" y="86867"/>
                </a:lnTo>
                <a:lnTo>
                  <a:pt x="256672" y="104272"/>
                </a:lnTo>
                <a:lnTo>
                  <a:pt x="197723" y="123078"/>
                </a:lnTo>
                <a:lnTo>
                  <a:pt x="142250" y="143255"/>
                </a:lnTo>
                <a:lnTo>
                  <a:pt x="90037" y="164744"/>
                </a:lnTo>
                <a:lnTo>
                  <a:pt x="65328" y="176216"/>
                </a:lnTo>
                <a:lnTo>
                  <a:pt x="69705" y="184557"/>
                </a:lnTo>
                <a:lnTo>
                  <a:pt x="93969" y="173370"/>
                </a:lnTo>
                <a:lnTo>
                  <a:pt x="119390" y="162580"/>
                </a:lnTo>
                <a:lnTo>
                  <a:pt x="172852" y="141884"/>
                </a:lnTo>
                <a:lnTo>
                  <a:pt x="229727" y="122560"/>
                </a:lnTo>
                <a:lnTo>
                  <a:pt x="321167" y="96011"/>
                </a:lnTo>
                <a:lnTo>
                  <a:pt x="385815" y="80162"/>
                </a:lnTo>
                <a:lnTo>
                  <a:pt x="453268" y="65806"/>
                </a:lnTo>
                <a:lnTo>
                  <a:pt x="522975" y="52974"/>
                </a:lnTo>
                <a:lnTo>
                  <a:pt x="595243" y="41788"/>
                </a:lnTo>
                <a:lnTo>
                  <a:pt x="669401" y="32003"/>
                </a:lnTo>
                <a:lnTo>
                  <a:pt x="745479" y="24140"/>
                </a:lnTo>
                <a:lnTo>
                  <a:pt x="823203" y="17800"/>
                </a:lnTo>
                <a:lnTo>
                  <a:pt x="902207" y="13228"/>
                </a:lnTo>
                <a:lnTo>
                  <a:pt x="982461" y="10424"/>
                </a:lnTo>
                <a:lnTo>
                  <a:pt x="1063751" y="9540"/>
                </a:lnTo>
                <a:lnTo>
                  <a:pt x="1321466" y="9540"/>
                </a:lnTo>
                <a:lnTo>
                  <a:pt x="1273820" y="6248"/>
                </a:lnTo>
                <a:lnTo>
                  <a:pt x="1222126" y="3566"/>
                </a:lnTo>
                <a:lnTo>
                  <a:pt x="1169791" y="1676"/>
                </a:lnTo>
                <a:lnTo>
                  <a:pt x="1116970" y="396"/>
                </a:lnTo>
                <a:lnTo>
                  <a:pt x="10636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98254" y="2928884"/>
            <a:ext cx="506095" cy="949325"/>
          </a:xfrm>
          <a:custGeom>
            <a:avLst/>
            <a:gdLst/>
            <a:ahLst/>
            <a:cxnLst/>
            <a:rect l="l" t="t" r="r" b="b"/>
            <a:pathLst>
              <a:path w="506095" h="949325">
                <a:moveTo>
                  <a:pt x="487604" y="906011"/>
                </a:moveTo>
                <a:lnTo>
                  <a:pt x="449579" y="906011"/>
                </a:lnTo>
                <a:lnTo>
                  <a:pt x="454273" y="914393"/>
                </a:lnTo>
                <a:lnTo>
                  <a:pt x="443368" y="920452"/>
                </a:lnTo>
                <a:lnTo>
                  <a:pt x="461497" y="949183"/>
                </a:lnTo>
                <a:lnTo>
                  <a:pt x="487604" y="906011"/>
                </a:lnTo>
                <a:close/>
              </a:path>
              <a:path w="506095" h="949325">
                <a:moveTo>
                  <a:pt x="32748" y="72642"/>
                </a:moveTo>
                <a:lnTo>
                  <a:pt x="18409" y="147827"/>
                </a:lnTo>
                <a:lnTo>
                  <a:pt x="13441" y="187055"/>
                </a:lnTo>
                <a:lnTo>
                  <a:pt x="9905" y="226801"/>
                </a:lnTo>
                <a:lnTo>
                  <a:pt x="7863" y="266943"/>
                </a:lnTo>
                <a:lnTo>
                  <a:pt x="7101" y="307451"/>
                </a:lnTo>
                <a:lnTo>
                  <a:pt x="7467" y="339851"/>
                </a:lnTo>
                <a:lnTo>
                  <a:pt x="11033" y="403341"/>
                </a:lnTo>
                <a:lnTo>
                  <a:pt x="18013" y="465063"/>
                </a:lnTo>
                <a:lnTo>
                  <a:pt x="28193" y="524255"/>
                </a:lnTo>
                <a:lnTo>
                  <a:pt x="41391" y="580765"/>
                </a:lnTo>
                <a:lnTo>
                  <a:pt x="57393" y="634471"/>
                </a:lnTo>
                <a:lnTo>
                  <a:pt x="76321" y="684763"/>
                </a:lnTo>
                <a:lnTo>
                  <a:pt x="97657" y="731519"/>
                </a:lnTo>
                <a:lnTo>
                  <a:pt x="121401" y="774435"/>
                </a:lnTo>
                <a:lnTo>
                  <a:pt x="147309" y="813175"/>
                </a:lnTo>
                <a:lnTo>
                  <a:pt x="175259" y="847343"/>
                </a:lnTo>
                <a:lnTo>
                  <a:pt x="205221" y="876665"/>
                </a:lnTo>
                <a:lnTo>
                  <a:pt x="236707" y="900927"/>
                </a:lnTo>
                <a:lnTo>
                  <a:pt x="269991" y="919596"/>
                </a:lnTo>
                <a:lnTo>
                  <a:pt x="322325" y="936491"/>
                </a:lnTo>
                <a:lnTo>
                  <a:pt x="358505" y="939920"/>
                </a:lnTo>
                <a:lnTo>
                  <a:pt x="377951" y="938896"/>
                </a:lnTo>
                <a:lnTo>
                  <a:pt x="397367" y="936110"/>
                </a:lnTo>
                <a:lnTo>
                  <a:pt x="416539" y="931407"/>
                </a:lnTo>
                <a:lnTo>
                  <a:pt x="419438" y="930395"/>
                </a:lnTo>
                <a:lnTo>
                  <a:pt x="359023" y="930395"/>
                </a:lnTo>
                <a:lnTo>
                  <a:pt x="341619" y="929502"/>
                </a:lnTo>
                <a:lnTo>
                  <a:pt x="290687" y="917941"/>
                </a:lnTo>
                <a:lnTo>
                  <a:pt x="242163" y="893176"/>
                </a:lnTo>
                <a:lnTo>
                  <a:pt x="211561" y="869685"/>
                </a:lnTo>
                <a:lnTo>
                  <a:pt x="182483" y="841095"/>
                </a:lnTo>
                <a:lnTo>
                  <a:pt x="155051" y="807719"/>
                </a:lnTo>
                <a:lnTo>
                  <a:pt x="129661" y="769619"/>
                </a:lnTo>
                <a:lnTo>
                  <a:pt x="106161" y="727435"/>
                </a:lnTo>
                <a:lnTo>
                  <a:pt x="85191" y="681227"/>
                </a:lnTo>
                <a:lnTo>
                  <a:pt x="66537" y="631545"/>
                </a:lnTo>
                <a:lnTo>
                  <a:pt x="50657" y="578479"/>
                </a:lnTo>
                <a:lnTo>
                  <a:pt x="37581" y="522457"/>
                </a:lnTo>
                <a:lnTo>
                  <a:pt x="27431" y="463783"/>
                </a:lnTo>
                <a:lnTo>
                  <a:pt x="20573" y="402701"/>
                </a:lnTo>
                <a:lnTo>
                  <a:pt x="17007" y="339699"/>
                </a:lnTo>
                <a:lnTo>
                  <a:pt x="16489" y="307573"/>
                </a:lnTo>
                <a:lnTo>
                  <a:pt x="17251" y="267461"/>
                </a:lnTo>
                <a:lnTo>
                  <a:pt x="19415" y="227685"/>
                </a:lnTo>
                <a:lnTo>
                  <a:pt x="22859" y="188335"/>
                </a:lnTo>
                <a:lnTo>
                  <a:pt x="27797" y="149473"/>
                </a:lnTo>
                <a:lnTo>
                  <a:pt x="34015" y="111099"/>
                </a:lnTo>
                <a:lnTo>
                  <a:pt x="41923" y="75061"/>
                </a:lnTo>
                <a:lnTo>
                  <a:pt x="32748" y="72642"/>
                </a:lnTo>
                <a:close/>
              </a:path>
              <a:path w="506095" h="949325">
                <a:moveTo>
                  <a:pt x="432186" y="915868"/>
                </a:moveTo>
                <a:lnTo>
                  <a:pt x="414253" y="922132"/>
                </a:lnTo>
                <a:lnTo>
                  <a:pt x="395965" y="926704"/>
                </a:lnTo>
                <a:lnTo>
                  <a:pt x="377555" y="929371"/>
                </a:lnTo>
                <a:lnTo>
                  <a:pt x="359023" y="930395"/>
                </a:lnTo>
                <a:lnTo>
                  <a:pt x="419438" y="930395"/>
                </a:lnTo>
                <a:lnTo>
                  <a:pt x="435467" y="924799"/>
                </a:lnTo>
                <a:lnTo>
                  <a:pt x="435985" y="924549"/>
                </a:lnTo>
                <a:lnTo>
                  <a:pt x="436229" y="924418"/>
                </a:lnTo>
                <a:lnTo>
                  <a:pt x="443368" y="920452"/>
                </a:lnTo>
                <a:lnTo>
                  <a:pt x="440664" y="916167"/>
                </a:lnTo>
                <a:lnTo>
                  <a:pt x="431657" y="916167"/>
                </a:lnTo>
                <a:lnTo>
                  <a:pt x="432186" y="915868"/>
                </a:lnTo>
                <a:close/>
              </a:path>
              <a:path w="506095" h="949325">
                <a:moveTo>
                  <a:pt x="449579" y="906011"/>
                </a:moveTo>
                <a:lnTo>
                  <a:pt x="438292" y="912408"/>
                </a:lnTo>
                <a:lnTo>
                  <a:pt x="443368" y="920452"/>
                </a:lnTo>
                <a:lnTo>
                  <a:pt x="454273" y="914393"/>
                </a:lnTo>
                <a:lnTo>
                  <a:pt x="449579" y="906011"/>
                </a:lnTo>
                <a:close/>
              </a:path>
              <a:path w="506095" h="949325">
                <a:moveTo>
                  <a:pt x="432419" y="915786"/>
                </a:moveTo>
                <a:lnTo>
                  <a:pt x="432186" y="915868"/>
                </a:lnTo>
                <a:lnTo>
                  <a:pt x="431657" y="916167"/>
                </a:lnTo>
                <a:lnTo>
                  <a:pt x="432419" y="915786"/>
                </a:lnTo>
                <a:close/>
              </a:path>
              <a:path w="506095" h="949325">
                <a:moveTo>
                  <a:pt x="440424" y="915786"/>
                </a:moveTo>
                <a:lnTo>
                  <a:pt x="432419" y="915786"/>
                </a:lnTo>
                <a:lnTo>
                  <a:pt x="431657" y="916167"/>
                </a:lnTo>
                <a:lnTo>
                  <a:pt x="440664" y="916167"/>
                </a:lnTo>
                <a:lnTo>
                  <a:pt x="440424" y="915786"/>
                </a:lnTo>
                <a:close/>
              </a:path>
              <a:path w="506095" h="949325">
                <a:moveTo>
                  <a:pt x="438292" y="912408"/>
                </a:moveTo>
                <a:lnTo>
                  <a:pt x="432186" y="915868"/>
                </a:lnTo>
                <a:lnTo>
                  <a:pt x="432419" y="915786"/>
                </a:lnTo>
                <a:lnTo>
                  <a:pt x="440424" y="915786"/>
                </a:lnTo>
                <a:lnTo>
                  <a:pt x="438292" y="912408"/>
                </a:lnTo>
                <a:close/>
              </a:path>
              <a:path w="506095" h="949325">
                <a:moveTo>
                  <a:pt x="505571" y="876299"/>
                </a:moveTo>
                <a:lnTo>
                  <a:pt x="420867" y="884794"/>
                </a:lnTo>
                <a:lnTo>
                  <a:pt x="438292" y="912408"/>
                </a:lnTo>
                <a:lnTo>
                  <a:pt x="449579" y="906011"/>
                </a:lnTo>
                <a:lnTo>
                  <a:pt x="487604" y="906011"/>
                </a:lnTo>
                <a:lnTo>
                  <a:pt x="505571" y="876299"/>
                </a:lnTo>
                <a:close/>
              </a:path>
              <a:path w="506095" h="949325">
                <a:moveTo>
                  <a:pt x="68845" y="60441"/>
                </a:moveTo>
                <a:lnTo>
                  <a:pt x="35417" y="60441"/>
                </a:lnTo>
                <a:lnTo>
                  <a:pt x="44683" y="62483"/>
                </a:lnTo>
                <a:lnTo>
                  <a:pt x="41923" y="75061"/>
                </a:lnTo>
                <a:lnTo>
                  <a:pt x="73639" y="83423"/>
                </a:lnTo>
                <a:lnTo>
                  <a:pt x="68845" y="60441"/>
                </a:lnTo>
                <a:close/>
              </a:path>
              <a:path w="506095" h="949325">
                <a:moveTo>
                  <a:pt x="35417" y="60441"/>
                </a:moveTo>
                <a:lnTo>
                  <a:pt x="32748" y="72642"/>
                </a:lnTo>
                <a:lnTo>
                  <a:pt x="41923" y="75061"/>
                </a:lnTo>
                <a:lnTo>
                  <a:pt x="44683" y="62483"/>
                </a:lnTo>
                <a:lnTo>
                  <a:pt x="35417" y="60441"/>
                </a:lnTo>
                <a:close/>
              </a:path>
              <a:path w="506095" h="949325">
                <a:moveTo>
                  <a:pt x="56235" y="0"/>
                </a:moveTo>
                <a:lnTo>
                  <a:pt x="0" y="64007"/>
                </a:lnTo>
                <a:lnTo>
                  <a:pt x="32748" y="72642"/>
                </a:lnTo>
                <a:lnTo>
                  <a:pt x="35417" y="60441"/>
                </a:lnTo>
                <a:lnTo>
                  <a:pt x="68845" y="60441"/>
                </a:lnTo>
                <a:lnTo>
                  <a:pt x="562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01920" y="1987539"/>
            <a:ext cx="1108075" cy="508000"/>
          </a:xfrm>
          <a:custGeom>
            <a:avLst/>
            <a:gdLst/>
            <a:ahLst/>
            <a:cxnLst/>
            <a:rect l="l" t="t" r="r" b="b"/>
            <a:pathLst>
              <a:path w="1108075" h="508000">
                <a:moveTo>
                  <a:pt x="1065179" y="432530"/>
                </a:moveTo>
                <a:lnTo>
                  <a:pt x="1031879" y="435376"/>
                </a:lnTo>
                <a:lnTo>
                  <a:pt x="1076318" y="508010"/>
                </a:lnTo>
                <a:lnTo>
                  <a:pt x="1101364" y="445129"/>
                </a:lnTo>
                <a:lnTo>
                  <a:pt x="1066169" y="445129"/>
                </a:lnTo>
                <a:lnTo>
                  <a:pt x="1065179" y="432530"/>
                </a:lnTo>
                <a:close/>
              </a:path>
              <a:path w="1108075" h="508000">
                <a:moveTo>
                  <a:pt x="1074551" y="431728"/>
                </a:moveTo>
                <a:lnTo>
                  <a:pt x="1065179" y="432530"/>
                </a:lnTo>
                <a:lnTo>
                  <a:pt x="1066169" y="445129"/>
                </a:lnTo>
                <a:lnTo>
                  <a:pt x="1075709" y="444245"/>
                </a:lnTo>
                <a:lnTo>
                  <a:pt x="1074551" y="431728"/>
                </a:lnTo>
                <a:close/>
              </a:path>
              <a:path w="1108075" h="508000">
                <a:moveTo>
                  <a:pt x="1107835" y="428884"/>
                </a:moveTo>
                <a:lnTo>
                  <a:pt x="1074551" y="431728"/>
                </a:lnTo>
                <a:lnTo>
                  <a:pt x="1075709" y="444245"/>
                </a:lnTo>
                <a:lnTo>
                  <a:pt x="1066169" y="445129"/>
                </a:lnTo>
                <a:lnTo>
                  <a:pt x="1101364" y="445129"/>
                </a:lnTo>
                <a:lnTo>
                  <a:pt x="1107835" y="428884"/>
                </a:lnTo>
                <a:close/>
              </a:path>
              <a:path w="1108075" h="508000">
                <a:moveTo>
                  <a:pt x="615011" y="9540"/>
                </a:moveTo>
                <a:lnTo>
                  <a:pt x="503813" y="9540"/>
                </a:lnTo>
                <a:lnTo>
                  <a:pt x="533012" y="10180"/>
                </a:lnTo>
                <a:lnTo>
                  <a:pt x="561968" y="12070"/>
                </a:lnTo>
                <a:lnTo>
                  <a:pt x="618509" y="19690"/>
                </a:lnTo>
                <a:lnTo>
                  <a:pt x="672855" y="32003"/>
                </a:lnTo>
                <a:lnTo>
                  <a:pt x="725036" y="48767"/>
                </a:lnTo>
                <a:lnTo>
                  <a:pt x="774719" y="69860"/>
                </a:lnTo>
                <a:lnTo>
                  <a:pt x="821567" y="94884"/>
                </a:lnTo>
                <a:lnTo>
                  <a:pt x="865244" y="123565"/>
                </a:lnTo>
                <a:lnTo>
                  <a:pt x="905508" y="155844"/>
                </a:lnTo>
                <a:lnTo>
                  <a:pt x="942206" y="191261"/>
                </a:lnTo>
                <a:lnTo>
                  <a:pt x="974850" y="229636"/>
                </a:lnTo>
                <a:lnTo>
                  <a:pt x="1003166" y="270784"/>
                </a:lnTo>
                <a:lnTo>
                  <a:pt x="1027063" y="314218"/>
                </a:lnTo>
                <a:lnTo>
                  <a:pt x="1046235" y="360060"/>
                </a:lnTo>
                <a:lnTo>
                  <a:pt x="1060073" y="407791"/>
                </a:lnTo>
                <a:lnTo>
                  <a:pt x="1065179" y="432530"/>
                </a:lnTo>
                <a:lnTo>
                  <a:pt x="1074551" y="431728"/>
                </a:lnTo>
                <a:lnTo>
                  <a:pt x="1062877" y="380756"/>
                </a:lnTo>
                <a:lnTo>
                  <a:pt x="1045991" y="332993"/>
                </a:lnTo>
                <a:lnTo>
                  <a:pt x="1024015" y="287395"/>
                </a:lnTo>
                <a:lnTo>
                  <a:pt x="997345" y="244236"/>
                </a:lnTo>
                <a:lnTo>
                  <a:pt x="966225" y="203728"/>
                </a:lnTo>
                <a:lnTo>
                  <a:pt x="930776" y="166115"/>
                </a:lnTo>
                <a:lnTo>
                  <a:pt x="891549" y="131704"/>
                </a:lnTo>
                <a:lnTo>
                  <a:pt x="848877" y="100705"/>
                </a:lnTo>
                <a:lnTo>
                  <a:pt x="802760" y="73426"/>
                </a:lnTo>
                <a:lnTo>
                  <a:pt x="753749" y="50048"/>
                </a:lnTo>
                <a:lnTo>
                  <a:pt x="701933" y="30876"/>
                </a:lnTo>
                <a:lnTo>
                  <a:pt x="647709" y="15880"/>
                </a:lnTo>
                <a:lnTo>
                  <a:pt x="619880" y="10302"/>
                </a:lnTo>
                <a:lnTo>
                  <a:pt x="615011" y="9540"/>
                </a:lnTo>
                <a:close/>
              </a:path>
              <a:path w="1108075" h="508000">
                <a:moveTo>
                  <a:pt x="14096" y="184525"/>
                </a:moveTo>
                <a:lnTo>
                  <a:pt x="0" y="268498"/>
                </a:lnTo>
                <a:lnTo>
                  <a:pt x="75700" y="229483"/>
                </a:lnTo>
                <a:lnTo>
                  <a:pt x="63170" y="220339"/>
                </a:lnTo>
                <a:lnTo>
                  <a:pt x="41147" y="220339"/>
                </a:lnTo>
                <a:lnTo>
                  <a:pt x="33790" y="214121"/>
                </a:lnTo>
                <a:lnTo>
                  <a:pt x="41763" y="204717"/>
                </a:lnTo>
                <a:lnTo>
                  <a:pt x="14096" y="184525"/>
                </a:lnTo>
                <a:close/>
              </a:path>
              <a:path w="1108075" h="508000">
                <a:moveTo>
                  <a:pt x="41763" y="204717"/>
                </a:moveTo>
                <a:lnTo>
                  <a:pt x="33790" y="214121"/>
                </a:lnTo>
                <a:lnTo>
                  <a:pt x="41147" y="220339"/>
                </a:lnTo>
                <a:lnTo>
                  <a:pt x="49546" y="210397"/>
                </a:lnTo>
                <a:lnTo>
                  <a:pt x="41763" y="204717"/>
                </a:lnTo>
                <a:close/>
              </a:path>
              <a:path w="1108075" h="508000">
                <a:moveTo>
                  <a:pt x="49546" y="210397"/>
                </a:moveTo>
                <a:lnTo>
                  <a:pt x="41147" y="220339"/>
                </a:lnTo>
                <a:lnTo>
                  <a:pt x="63170" y="220339"/>
                </a:lnTo>
                <a:lnTo>
                  <a:pt x="49546" y="210397"/>
                </a:lnTo>
                <a:close/>
              </a:path>
              <a:path w="1108075" h="508000">
                <a:moveTo>
                  <a:pt x="503691" y="0"/>
                </a:moveTo>
                <a:lnTo>
                  <a:pt x="464067" y="1158"/>
                </a:lnTo>
                <a:lnTo>
                  <a:pt x="425083" y="4693"/>
                </a:lnTo>
                <a:lnTo>
                  <a:pt x="386708" y="10546"/>
                </a:lnTo>
                <a:lnTo>
                  <a:pt x="349127" y="18562"/>
                </a:lnTo>
                <a:lnTo>
                  <a:pt x="312301" y="28712"/>
                </a:lnTo>
                <a:lnTo>
                  <a:pt x="241685" y="55260"/>
                </a:lnTo>
                <a:lnTo>
                  <a:pt x="175903" y="89794"/>
                </a:lnTo>
                <a:lnTo>
                  <a:pt x="115705" y="131704"/>
                </a:lnTo>
                <a:lnTo>
                  <a:pt x="61984" y="180868"/>
                </a:lnTo>
                <a:lnTo>
                  <a:pt x="41763" y="204717"/>
                </a:lnTo>
                <a:lnTo>
                  <a:pt x="49546" y="210397"/>
                </a:lnTo>
                <a:lnTo>
                  <a:pt x="69341" y="186964"/>
                </a:lnTo>
                <a:lnTo>
                  <a:pt x="94750" y="162184"/>
                </a:lnTo>
                <a:lnTo>
                  <a:pt x="150757" y="117469"/>
                </a:lnTo>
                <a:lnTo>
                  <a:pt x="212860" y="79888"/>
                </a:lnTo>
                <a:lnTo>
                  <a:pt x="280034" y="49804"/>
                </a:lnTo>
                <a:lnTo>
                  <a:pt x="351656" y="27828"/>
                </a:lnTo>
                <a:lnTo>
                  <a:pt x="426485" y="14234"/>
                </a:lnTo>
                <a:lnTo>
                  <a:pt x="464829" y="10667"/>
                </a:lnTo>
                <a:lnTo>
                  <a:pt x="503813" y="9540"/>
                </a:lnTo>
                <a:lnTo>
                  <a:pt x="615011" y="9540"/>
                </a:lnTo>
                <a:lnTo>
                  <a:pt x="591443" y="5852"/>
                </a:lnTo>
                <a:lnTo>
                  <a:pt x="562608" y="2682"/>
                </a:lnTo>
                <a:lnTo>
                  <a:pt x="533287" y="761"/>
                </a:lnTo>
                <a:lnTo>
                  <a:pt x="5036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31260" y="1962654"/>
            <a:ext cx="267335" cy="168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25"/>
              </a:lnSpc>
            </a:pPr>
            <a:r>
              <a:rPr sz="1200" dirty="0">
                <a:latin typeface="Times New Roman"/>
                <a:cs typeface="Times New Roman"/>
              </a:rPr>
              <a:t>7.4</a:t>
            </a:r>
            <a:r>
              <a:rPr sz="1200" baseline="24305" dirty="0">
                <a:latin typeface="Times New Roman"/>
                <a:cs typeface="Times New Roman"/>
              </a:rPr>
              <a:t>o</a:t>
            </a:r>
            <a:endParaRPr sz="1200" baseline="24305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67052" y="3762995"/>
            <a:ext cx="407670" cy="168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25"/>
              </a:lnSpc>
            </a:pPr>
            <a:r>
              <a:rPr sz="1200" spc="-50" dirty="0">
                <a:latin typeface="Times New Roman"/>
                <a:cs typeface="Times New Roman"/>
              </a:rPr>
              <a:t>11</a:t>
            </a:r>
            <a:r>
              <a:rPr sz="1200" dirty="0">
                <a:latin typeface="Times New Roman"/>
                <a:cs typeface="Times New Roman"/>
              </a:rPr>
              <a:t>1.2</a:t>
            </a:r>
            <a:r>
              <a:rPr sz="1200" baseline="24305" dirty="0">
                <a:latin typeface="Times New Roman"/>
                <a:cs typeface="Times New Roman"/>
              </a:rPr>
              <a:t>o</a:t>
            </a:r>
            <a:endParaRPr sz="1200" baseline="24305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71747" y="1889502"/>
            <a:ext cx="343535" cy="168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25"/>
              </a:lnSpc>
            </a:pPr>
            <a:r>
              <a:rPr sz="1200" dirty="0">
                <a:latin typeface="Times New Roman"/>
                <a:cs typeface="Times New Roman"/>
              </a:rPr>
              <a:t>72.6</a:t>
            </a:r>
            <a:r>
              <a:rPr sz="1200" baseline="24305" dirty="0">
                <a:latin typeface="Times New Roman"/>
                <a:cs typeface="Times New Roman"/>
              </a:rPr>
              <a:t>o</a:t>
            </a:r>
            <a:endParaRPr sz="1200" baseline="24305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19400" y="3287786"/>
            <a:ext cx="1981200" cy="457200"/>
          </a:xfrm>
          <a:custGeom>
            <a:avLst/>
            <a:gdLst/>
            <a:ahLst/>
            <a:cxnLst/>
            <a:rect l="l" t="t" r="r" b="b"/>
            <a:pathLst>
              <a:path w="1981200" h="457200">
                <a:moveTo>
                  <a:pt x="0" y="0"/>
                </a:moveTo>
                <a:lnTo>
                  <a:pt x="1981199" y="457199"/>
                </a:lnTo>
              </a:path>
            </a:pathLst>
          </a:custGeom>
          <a:ln w="9524">
            <a:solidFill>
              <a:srgbClr val="00CC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584577" y="3633467"/>
            <a:ext cx="836930" cy="29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CC98"/>
                </a:solidFill>
                <a:latin typeface="Arial"/>
                <a:cs typeface="Arial"/>
              </a:rPr>
              <a:t>2.850Å</a:t>
            </a:r>
            <a:r>
              <a:rPr sz="1800" baseline="-37037" dirty="0">
                <a:latin typeface="Times New Roman"/>
                <a:cs typeface="Times New Roman"/>
              </a:rPr>
              <a:t>8.3</a:t>
            </a:r>
            <a:r>
              <a:rPr sz="1200" baseline="-31250" dirty="0">
                <a:latin typeface="Times New Roman"/>
                <a:cs typeface="Times New Roman"/>
              </a:rPr>
              <a:t>o</a:t>
            </a:r>
            <a:endParaRPr sz="1200" baseline="-312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27377" y="4253736"/>
            <a:ext cx="1692275" cy="28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CC98"/>
                </a:solidFill>
                <a:latin typeface="Arial"/>
                <a:cs typeface="Arial"/>
              </a:rPr>
              <a:t>n-&gt;</a:t>
            </a:r>
            <a:r>
              <a:rPr sz="1800" spc="-10" dirty="0">
                <a:solidFill>
                  <a:srgbClr val="00CC98"/>
                </a:solidFill>
                <a:latin typeface="Symbol"/>
                <a:cs typeface="Symbol"/>
              </a:rPr>
              <a:t></a:t>
            </a:r>
            <a:r>
              <a:rPr sz="1800" spc="-10" dirty="0">
                <a:solidFill>
                  <a:srgbClr val="00CC98"/>
                </a:solidFill>
                <a:latin typeface="Arial"/>
                <a:cs typeface="Arial"/>
              </a:rPr>
              <a:t>*</a:t>
            </a:r>
            <a:r>
              <a:rPr sz="1800" spc="-35" dirty="0">
                <a:solidFill>
                  <a:srgbClr val="00CC98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CC98"/>
                </a:solidFill>
                <a:latin typeface="Arial"/>
                <a:cs typeface="Arial"/>
              </a:rPr>
              <a:t>interaction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3613" y="5911690"/>
            <a:ext cx="189865" cy="200660"/>
          </a:xfrm>
          <a:custGeom>
            <a:avLst/>
            <a:gdLst/>
            <a:ahLst/>
            <a:cxnLst/>
            <a:rect l="l" t="t" r="r" b="b"/>
            <a:pathLst>
              <a:path w="189864" h="200660">
                <a:moveTo>
                  <a:pt x="119003" y="0"/>
                </a:moveTo>
                <a:lnTo>
                  <a:pt x="71378" y="0"/>
                </a:lnTo>
                <a:lnTo>
                  <a:pt x="0" y="200311"/>
                </a:lnTo>
                <a:lnTo>
                  <a:pt x="43814" y="200311"/>
                </a:lnTo>
                <a:lnTo>
                  <a:pt x="58043" y="159294"/>
                </a:lnTo>
                <a:lnTo>
                  <a:pt x="175055" y="159294"/>
                </a:lnTo>
                <a:lnTo>
                  <a:pt x="162972" y="124955"/>
                </a:lnTo>
                <a:lnTo>
                  <a:pt x="68579" y="124955"/>
                </a:lnTo>
                <a:lnTo>
                  <a:pt x="94238" y="45793"/>
                </a:lnTo>
                <a:lnTo>
                  <a:pt x="135116" y="45793"/>
                </a:lnTo>
                <a:lnTo>
                  <a:pt x="119003" y="0"/>
                </a:lnTo>
                <a:close/>
              </a:path>
              <a:path w="189864" h="200660">
                <a:moveTo>
                  <a:pt x="175055" y="159294"/>
                </a:moveTo>
                <a:lnTo>
                  <a:pt x="131444" y="159294"/>
                </a:lnTo>
                <a:lnTo>
                  <a:pt x="144779" y="200311"/>
                </a:lnTo>
                <a:lnTo>
                  <a:pt x="189488" y="200311"/>
                </a:lnTo>
                <a:lnTo>
                  <a:pt x="175055" y="159294"/>
                </a:lnTo>
                <a:close/>
              </a:path>
              <a:path w="189864" h="200660">
                <a:moveTo>
                  <a:pt x="135116" y="45793"/>
                </a:moveTo>
                <a:lnTo>
                  <a:pt x="94238" y="45793"/>
                </a:lnTo>
                <a:lnTo>
                  <a:pt x="120014" y="124955"/>
                </a:lnTo>
                <a:lnTo>
                  <a:pt x="162972" y="124955"/>
                </a:lnTo>
                <a:lnTo>
                  <a:pt x="135116" y="457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68232" y="6006120"/>
            <a:ext cx="165100" cy="200660"/>
          </a:xfrm>
          <a:custGeom>
            <a:avLst/>
            <a:gdLst/>
            <a:ahLst/>
            <a:cxnLst/>
            <a:rect l="l" t="t" r="r" b="b"/>
            <a:pathLst>
              <a:path w="165100" h="200660">
                <a:moveTo>
                  <a:pt x="97170" y="0"/>
                </a:moveTo>
                <a:lnTo>
                  <a:pt x="0" y="0"/>
                </a:lnTo>
                <a:lnTo>
                  <a:pt x="0" y="200308"/>
                </a:lnTo>
                <a:lnTo>
                  <a:pt x="90586" y="200308"/>
                </a:lnTo>
                <a:lnTo>
                  <a:pt x="98220" y="200130"/>
                </a:lnTo>
                <a:lnTo>
                  <a:pt x="105529" y="199594"/>
                </a:lnTo>
                <a:lnTo>
                  <a:pt x="112506" y="198702"/>
                </a:lnTo>
                <a:lnTo>
                  <a:pt x="119146" y="197452"/>
                </a:lnTo>
                <a:lnTo>
                  <a:pt x="127650" y="196498"/>
                </a:lnTo>
                <a:lnTo>
                  <a:pt x="159171" y="165972"/>
                </a:lnTo>
                <a:lnTo>
                  <a:pt x="40020" y="165972"/>
                </a:lnTo>
                <a:lnTo>
                  <a:pt x="40020" y="112559"/>
                </a:lnTo>
                <a:lnTo>
                  <a:pt x="158157" y="112559"/>
                </a:lnTo>
                <a:lnTo>
                  <a:pt x="157246" y="110654"/>
                </a:lnTo>
                <a:lnTo>
                  <a:pt x="152611" y="105154"/>
                </a:lnTo>
                <a:lnTo>
                  <a:pt x="147256" y="100280"/>
                </a:lnTo>
                <a:lnTo>
                  <a:pt x="141181" y="96302"/>
                </a:lnTo>
                <a:lnTo>
                  <a:pt x="134386" y="93488"/>
                </a:lnTo>
                <a:lnTo>
                  <a:pt x="141000" y="89666"/>
                </a:lnTo>
                <a:lnTo>
                  <a:pt x="145816" y="85843"/>
                </a:lnTo>
                <a:lnTo>
                  <a:pt x="148620" y="82033"/>
                </a:lnTo>
                <a:lnTo>
                  <a:pt x="150606" y="79174"/>
                </a:lnTo>
                <a:lnTo>
                  <a:pt x="40020" y="79174"/>
                </a:lnTo>
                <a:lnTo>
                  <a:pt x="40020" y="35301"/>
                </a:lnTo>
                <a:lnTo>
                  <a:pt x="155854" y="35301"/>
                </a:lnTo>
                <a:lnTo>
                  <a:pt x="152948" y="28187"/>
                </a:lnTo>
                <a:lnTo>
                  <a:pt x="122856" y="4013"/>
                </a:lnTo>
                <a:lnTo>
                  <a:pt x="110781" y="1273"/>
                </a:lnTo>
                <a:lnTo>
                  <a:pt x="97170" y="0"/>
                </a:lnTo>
                <a:close/>
              </a:path>
              <a:path w="165100" h="200660">
                <a:moveTo>
                  <a:pt x="158157" y="112559"/>
                </a:moveTo>
                <a:lnTo>
                  <a:pt x="98206" y="112559"/>
                </a:lnTo>
                <a:lnTo>
                  <a:pt x="104790" y="113513"/>
                </a:lnTo>
                <a:lnTo>
                  <a:pt x="109636" y="115418"/>
                </a:lnTo>
                <a:lnTo>
                  <a:pt x="115305" y="118983"/>
                </a:lnTo>
                <a:lnTo>
                  <a:pt x="119485" y="123885"/>
                </a:lnTo>
                <a:lnTo>
                  <a:pt x="122070" y="130040"/>
                </a:lnTo>
                <a:lnTo>
                  <a:pt x="122956" y="137361"/>
                </a:lnTo>
                <a:lnTo>
                  <a:pt x="122070" y="145928"/>
                </a:lnTo>
                <a:lnTo>
                  <a:pt x="97170" y="165972"/>
                </a:lnTo>
                <a:lnTo>
                  <a:pt x="159171" y="165972"/>
                </a:lnTo>
                <a:lnTo>
                  <a:pt x="159992" y="164366"/>
                </a:lnTo>
                <a:lnTo>
                  <a:pt x="162690" y="156674"/>
                </a:lnTo>
                <a:lnTo>
                  <a:pt x="164320" y="148624"/>
                </a:lnTo>
                <a:lnTo>
                  <a:pt x="164866" y="140220"/>
                </a:lnTo>
                <a:lnTo>
                  <a:pt x="164335" y="131980"/>
                </a:lnTo>
                <a:lnTo>
                  <a:pt x="162816" y="124366"/>
                </a:lnTo>
                <a:lnTo>
                  <a:pt x="160417" y="117287"/>
                </a:lnTo>
                <a:lnTo>
                  <a:pt x="158157" y="112559"/>
                </a:lnTo>
                <a:close/>
              </a:path>
              <a:path w="165100" h="200660">
                <a:moveTo>
                  <a:pt x="155854" y="35301"/>
                </a:moveTo>
                <a:lnTo>
                  <a:pt x="93360" y="35301"/>
                </a:lnTo>
                <a:lnTo>
                  <a:pt x="100980" y="36252"/>
                </a:lnTo>
                <a:lnTo>
                  <a:pt x="107716" y="38157"/>
                </a:lnTo>
                <a:lnTo>
                  <a:pt x="114330" y="41016"/>
                </a:lnTo>
                <a:lnTo>
                  <a:pt x="118140" y="47695"/>
                </a:lnTo>
                <a:lnTo>
                  <a:pt x="118140" y="64864"/>
                </a:lnTo>
                <a:lnTo>
                  <a:pt x="115336" y="70591"/>
                </a:lnTo>
                <a:lnTo>
                  <a:pt x="110520" y="74401"/>
                </a:lnTo>
                <a:lnTo>
                  <a:pt x="104790" y="77257"/>
                </a:lnTo>
                <a:lnTo>
                  <a:pt x="97170" y="79174"/>
                </a:lnTo>
                <a:lnTo>
                  <a:pt x="150606" y="79174"/>
                </a:lnTo>
                <a:lnTo>
                  <a:pt x="152948" y="75803"/>
                </a:lnTo>
                <a:lnTo>
                  <a:pt x="155901" y="68680"/>
                </a:lnTo>
                <a:lnTo>
                  <a:pt x="157591" y="60843"/>
                </a:lnTo>
                <a:lnTo>
                  <a:pt x="158130" y="52471"/>
                </a:lnTo>
                <a:lnTo>
                  <a:pt x="157591" y="43539"/>
                </a:lnTo>
                <a:lnTo>
                  <a:pt x="155901" y="354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65751" y="2822209"/>
            <a:ext cx="0" cy="321945"/>
          </a:xfrm>
          <a:custGeom>
            <a:avLst/>
            <a:gdLst/>
            <a:ahLst/>
            <a:cxnLst/>
            <a:rect l="l" t="t" r="r" b="b"/>
            <a:pathLst>
              <a:path h="321944">
                <a:moveTo>
                  <a:pt x="0" y="0"/>
                </a:moveTo>
                <a:lnTo>
                  <a:pt x="0" y="3214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6773" y="2820314"/>
            <a:ext cx="0" cy="325755"/>
          </a:xfrm>
          <a:custGeom>
            <a:avLst/>
            <a:gdLst/>
            <a:ahLst/>
            <a:cxnLst/>
            <a:rect l="l" t="t" r="r" b="b"/>
            <a:pathLst>
              <a:path h="325755">
                <a:moveTo>
                  <a:pt x="0" y="0"/>
                </a:moveTo>
                <a:lnTo>
                  <a:pt x="0" y="325221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72408" y="2822209"/>
            <a:ext cx="0" cy="321945"/>
          </a:xfrm>
          <a:custGeom>
            <a:avLst/>
            <a:gdLst/>
            <a:ahLst/>
            <a:cxnLst/>
            <a:rect l="l" t="t" r="r" b="b"/>
            <a:pathLst>
              <a:path h="321944">
                <a:moveTo>
                  <a:pt x="0" y="0"/>
                </a:moveTo>
                <a:lnTo>
                  <a:pt x="0" y="3214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73413" y="2820314"/>
            <a:ext cx="0" cy="325755"/>
          </a:xfrm>
          <a:custGeom>
            <a:avLst/>
            <a:gdLst/>
            <a:ahLst/>
            <a:cxnLst/>
            <a:rect l="l" t="t" r="r" b="b"/>
            <a:pathLst>
              <a:path h="325755">
                <a:moveTo>
                  <a:pt x="0" y="0"/>
                </a:moveTo>
                <a:lnTo>
                  <a:pt x="0" y="325221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64687" y="2822209"/>
            <a:ext cx="0" cy="321945"/>
          </a:xfrm>
          <a:custGeom>
            <a:avLst/>
            <a:gdLst/>
            <a:ahLst/>
            <a:cxnLst/>
            <a:rect l="l" t="t" r="r" b="b"/>
            <a:pathLst>
              <a:path h="321944">
                <a:moveTo>
                  <a:pt x="0" y="0"/>
                </a:moveTo>
                <a:lnTo>
                  <a:pt x="0" y="3214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64248" y="2820314"/>
            <a:ext cx="0" cy="325755"/>
          </a:xfrm>
          <a:custGeom>
            <a:avLst/>
            <a:gdLst/>
            <a:ahLst/>
            <a:cxnLst/>
            <a:rect l="l" t="t" r="r" b="b"/>
            <a:pathLst>
              <a:path h="325755">
                <a:moveTo>
                  <a:pt x="0" y="0"/>
                </a:moveTo>
                <a:lnTo>
                  <a:pt x="0" y="325221"/>
                </a:lnTo>
              </a:path>
            </a:pathLst>
          </a:custGeom>
          <a:ln w="67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19077" y="3113157"/>
            <a:ext cx="4603424" cy="2784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0662" y="3168502"/>
            <a:ext cx="4246138" cy="2457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33033" y="1414424"/>
            <a:ext cx="66675" cy="200660"/>
          </a:xfrm>
          <a:custGeom>
            <a:avLst/>
            <a:gdLst/>
            <a:ahLst/>
            <a:cxnLst/>
            <a:rect l="l" t="t" r="r" b="b"/>
            <a:pathLst>
              <a:path w="66675" h="200659">
                <a:moveTo>
                  <a:pt x="55229" y="55290"/>
                </a:moveTo>
                <a:lnTo>
                  <a:pt x="30479" y="55290"/>
                </a:lnTo>
                <a:lnTo>
                  <a:pt x="0" y="200253"/>
                </a:lnTo>
                <a:lnTo>
                  <a:pt x="24749" y="200253"/>
                </a:lnTo>
                <a:lnTo>
                  <a:pt x="55229" y="55290"/>
                </a:lnTo>
                <a:close/>
              </a:path>
              <a:path w="66675" h="200659">
                <a:moveTo>
                  <a:pt x="66659" y="0"/>
                </a:moveTo>
                <a:lnTo>
                  <a:pt x="41909" y="0"/>
                </a:lnTo>
                <a:lnTo>
                  <a:pt x="36179" y="28590"/>
                </a:lnTo>
                <a:lnTo>
                  <a:pt x="60959" y="28590"/>
                </a:lnTo>
                <a:lnTo>
                  <a:pt x="666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93993" y="1465905"/>
            <a:ext cx="140970" cy="149225"/>
          </a:xfrm>
          <a:custGeom>
            <a:avLst/>
            <a:gdLst/>
            <a:ahLst/>
            <a:cxnLst/>
            <a:rect l="l" t="t" r="r" b="b"/>
            <a:pathLst>
              <a:path w="140970" h="149225">
                <a:moveTo>
                  <a:pt x="53339" y="2804"/>
                </a:moveTo>
                <a:lnTo>
                  <a:pt x="30479" y="2804"/>
                </a:lnTo>
                <a:lnTo>
                  <a:pt x="0" y="148772"/>
                </a:lnTo>
                <a:lnTo>
                  <a:pt x="23865" y="148772"/>
                </a:lnTo>
                <a:lnTo>
                  <a:pt x="39989" y="72481"/>
                </a:lnTo>
                <a:lnTo>
                  <a:pt x="41909" y="62941"/>
                </a:lnTo>
                <a:lnTo>
                  <a:pt x="43799" y="55321"/>
                </a:lnTo>
                <a:lnTo>
                  <a:pt x="46725" y="50474"/>
                </a:lnTo>
                <a:lnTo>
                  <a:pt x="48646" y="45780"/>
                </a:lnTo>
                <a:lnTo>
                  <a:pt x="52456" y="40050"/>
                </a:lnTo>
                <a:lnTo>
                  <a:pt x="58155" y="35234"/>
                </a:lnTo>
                <a:lnTo>
                  <a:pt x="63886" y="29504"/>
                </a:lnTo>
                <a:lnTo>
                  <a:pt x="70469" y="25694"/>
                </a:lnTo>
                <a:lnTo>
                  <a:pt x="78089" y="23774"/>
                </a:lnTo>
                <a:lnTo>
                  <a:pt x="49529" y="23774"/>
                </a:lnTo>
                <a:lnTo>
                  <a:pt x="53339" y="2804"/>
                </a:lnTo>
                <a:close/>
              </a:path>
              <a:path w="140970" h="149225">
                <a:moveTo>
                  <a:pt x="139218" y="21884"/>
                </a:moveTo>
                <a:lnTo>
                  <a:pt x="103875" y="21884"/>
                </a:lnTo>
                <a:lnTo>
                  <a:pt x="110489" y="26700"/>
                </a:lnTo>
                <a:lnTo>
                  <a:pt x="113416" y="35234"/>
                </a:lnTo>
                <a:lnTo>
                  <a:pt x="115305" y="40934"/>
                </a:lnTo>
                <a:lnTo>
                  <a:pt x="114299" y="47670"/>
                </a:lnTo>
                <a:lnTo>
                  <a:pt x="112379" y="57210"/>
                </a:lnTo>
                <a:lnTo>
                  <a:pt x="93329" y="148772"/>
                </a:lnTo>
                <a:lnTo>
                  <a:pt x="118109" y="148772"/>
                </a:lnTo>
                <a:lnTo>
                  <a:pt x="138165" y="55321"/>
                </a:lnTo>
                <a:lnTo>
                  <a:pt x="139757" y="45084"/>
                </a:lnTo>
                <a:lnTo>
                  <a:pt x="140383" y="35951"/>
                </a:lnTo>
                <a:lnTo>
                  <a:pt x="140128" y="27914"/>
                </a:lnTo>
                <a:lnTo>
                  <a:pt x="139218" y="21884"/>
                </a:lnTo>
                <a:close/>
              </a:path>
              <a:path w="140970" h="149225">
                <a:moveTo>
                  <a:pt x="101986" y="0"/>
                </a:moveTo>
                <a:lnTo>
                  <a:pt x="62411" y="12992"/>
                </a:lnTo>
                <a:lnTo>
                  <a:pt x="49529" y="23774"/>
                </a:lnTo>
                <a:lnTo>
                  <a:pt x="78089" y="23774"/>
                </a:lnTo>
                <a:lnTo>
                  <a:pt x="81899" y="21884"/>
                </a:lnTo>
                <a:lnTo>
                  <a:pt x="139218" y="21884"/>
                </a:lnTo>
                <a:lnTo>
                  <a:pt x="139080" y="20970"/>
                </a:lnTo>
                <a:lnTo>
                  <a:pt x="134621" y="11637"/>
                </a:lnTo>
                <a:lnTo>
                  <a:pt x="126956" y="5101"/>
                </a:lnTo>
                <a:lnTo>
                  <a:pt x="116080" y="1257"/>
                </a:lnTo>
                <a:lnTo>
                  <a:pt x="1019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46246" y="1168268"/>
            <a:ext cx="1257635" cy="451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91211" y="1464899"/>
            <a:ext cx="130175" cy="155575"/>
          </a:xfrm>
          <a:custGeom>
            <a:avLst/>
            <a:gdLst/>
            <a:ahLst/>
            <a:cxnLst/>
            <a:rect l="l" t="t" r="r" b="b"/>
            <a:pathLst>
              <a:path w="130175" h="155575">
                <a:moveTo>
                  <a:pt x="24944" y="103997"/>
                </a:moveTo>
                <a:lnTo>
                  <a:pt x="1078" y="103997"/>
                </a:lnTo>
                <a:lnTo>
                  <a:pt x="0" y="114375"/>
                </a:lnTo>
                <a:lnTo>
                  <a:pt x="23481" y="151813"/>
                </a:lnTo>
                <a:lnTo>
                  <a:pt x="50608" y="155478"/>
                </a:lnTo>
                <a:lnTo>
                  <a:pt x="64900" y="154595"/>
                </a:lnTo>
                <a:lnTo>
                  <a:pt x="77647" y="151938"/>
                </a:lnTo>
                <a:lnTo>
                  <a:pt x="88777" y="147493"/>
                </a:lnTo>
                <a:lnTo>
                  <a:pt x="98217" y="141244"/>
                </a:lnTo>
                <a:lnTo>
                  <a:pt x="105675" y="134508"/>
                </a:lnTo>
                <a:lnTo>
                  <a:pt x="56307" y="134508"/>
                </a:lnTo>
                <a:lnTo>
                  <a:pt x="45937" y="133793"/>
                </a:lnTo>
                <a:lnTo>
                  <a:pt x="37627" y="131646"/>
                </a:lnTo>
                <a:lnTo>
                  <a:pt x="31289" y="128066"/>
                </a:lnTo>
                <a:lnTo>
                  <a:pt x="26833" y="123047"/>
                </a:lnTo>
                <a:lnTo>
                  <a:pt x="23938" y="118353"/>
                </a:lnTo>
                <a:lnTo>
                  <a:pt x="23938" y="112501"/>
                </a:lnTo>
                <a:lnTo>
                  <a:pt x="24944" y="103997"/>
                </a:lnTo>
                <a:close/>
              </a:path>
              <a:path w="130175" h="155575">
                <a:moveTo>
                  <a:pt x="82094" y="0"/>
                </a:moveTo>
                <a:lnTo>
                  <a:pt x="39178" y="13350"/>
                </a:lnTo>
                <a:lnTo>
                  <a:pt x="17324" y="46786"/>
                </a:lnTo>
                <a:lnTo>
                  <a:pt x="16376" y="54974"/>
                </a:lnTo>
                <a:lnTo>
                  <a:pt x="17861" y="62274"/>
                </a:lnTo>
                <a:lnTo>
                  <a:pt x="52497" y="83911"/>
                </a:lnTo>
                <a:lnTo>
                  <a:pt x="81088" y="91531"/>
                </a:lnTo>
                <a:lnTo>
                  <a:pt x="90597" y="96377"/>
                </a:lnTo>
                <a:lnTo>
                  <a:pt x="95444" y="99151"/>
                </a:lnTo>
                <a:lnTo>
                  <a:pt x="97334" y="103997"/>
                </a:lnTo>
                <a:lnTo>
                  <a:pt x="95444" y="110611"/>
                </a:lnTo>
                <a:lnTo>
                  <a:pt x="93524" y="118353"/>
                </a:lnTo>
                <a:lnTo>
                  <a:pt x="56307" y="134508"/>
                </a:lnTo>
                <a:lnTo>
                  <a:pt x="105675" y="134508"/>
                </a:lnTo>
                <a:lnTo>
                  <a:pt x="121309" y="98352"/>
                </a:lnTo>
                <a:lnTo>
                  <a:pt x="120338" y="90136"/>
                </a:lnTo>
                <a:lnTo>
                  <a:pt x="80204" y="65836"/>
                </a:lnTo>
                <a:lnTo>
                  <a:pt x="63927" y="62026"/>
                </a:lnTo>
                <a:lnTo>
                  <a:pt x="57344" y="60137"/>
                </a:lnTo>
                <a:lnTo>
                  <a:pt x="52497" y="58216"/>
                </a:lnTo>
                <a:lnTo>
                  <a:pt x="49724" y="55290"/>
                </a:lnTo>
                <a:lnTo>
                  <a:pt x="43994" y="51480"/>
                </a:lnTo>
                <a:lnTo>
                  <a:pt x="42104" y="46786"/>
                </a:lnTo>
                <a:lnTo>
                  <a:pt x="43994" y="40050"/>
                </a:lnTo>
                <a:lnTo>
                  <a:pt x="44877" y="34320"/>
                </a:lnTo>
                <a:lnTo>
                  <a:pt x="47804" y="29626"/>
                </a:lnTo>
                <a:lnTo>
                  <a:pt x="53534" y="26700"/>
                </a:lnTo>
                <a:lnTo>
                  <a:pt x="59234" y="22890"/>
                </a:lnTo>
                <a:lnTo>
                  <a:pt x="66854" y="20970"/>
                </a:lnTo>
                <a:lnTo>
                  <a:pt x="125856" y="20970"/>
                </a:lnTo>
                <a:lnTo>
                  <a:pt x="125009" y="19049"/>
                </a:lnTo>
                <a:lnTo>
                  <a:pt x="118548" y="10878"/>
                </a:lnTo>
                <a:lnTo>
                  <a:pt x="109232" y="4907"/>
                </a:lnTo>
                <a:lnTo>
                  <a:pt x="97076" y="1244"/>
                </a:lnTo>
                <a:lnTo>
                  <a:pt x="82094" y="0"/>
                </a:lnTo>
                <a:close/>
              </a:path>
              <a:path w="130175" h="155575">
                <a:moveTo>
                  <a:pt x="125856" y="20970"/>
                </a:moveTo>
                <a:lnTo>
                  <a:pt x="75357" y="20970"/>
                </a:lnTo>
                <a:lnTo>
                  <a:pt x="85062" y="21655"/>
                </a:lnTo>
                <a:lnTo>
                  <a:pt x="92777" y="23591"/>
                </a:lnTo>
                <a:lnTo>
                  <a:pt x="98709" y="26602"/>
                </a:lnTo>
                <a:lnTo>
                  <a:pt x="103064" y="30510"/>
                </a:lnTo>
                <a:lnTo>
                  <a:pt x="104954" y="35326"/>
                </a:lnTo>
                <a:lnTo>
                  <a:pt x="105837" y="40050"/>
                </a:lnTo>
                <a:lnTo>
                  <a:pt x="105837" y="45750"/>
                </a:lnTo>
                <a:lnTo>
                  <a:pt x="128819" y="45750"/>
                </a:lnTo>
                <a:lnTo>
                  <a:pt x="129699" y="38783"/>
                </a:lnTo>
                <a:lnTo>
                  <a:pt x="129406" y="32080"/>
                </a:lnTo>
                <a:lnTo>
                  <a:pt x="127868" y="25536"/>
                </a:lnTo>
                <a:lnTo>
                  <a:pt x="125856" y="209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238" y="1464899"/>
            <a:ext cx="142240" cy="154940"/>
          </a:xfrm>
          <a:custGeom>
            <a:avLst/>
            <a:gdLst/>
            <a:ahLst/>
            <a:cxnLst/>
            <a:rect l="l" t="t" r="r" b="b"/>
            <a:pathLst>
              <a:path w="142240" h="154940">
                <a:moveTo>
                  <a:pt x="87687" y="0"/>
                </a:moveTo>
                <a:lnTo>
                  <a:pt x="43011" y="13838"/>
                </a:lnTo>
                <a:lnTo>
                  <a:pt x="14238" y="47083"/>
                </a:lnTo>
                <a:lnTo>
                  <a:pt x="517" y="93256"/>
                </a:lnTo>
                <a:lnTo>
                  <a:pt x="0" y="105283"/>
                </a:lnTo>
                <a:lnTo>
                  <a:pt x="1270" y="116173"/>
                </a:lnTo>
                <a:lnTo>
                  <a:pt x="25790" y="149557"/>
                </a:lnTo>
                <a:lnTo>
                  <a:pt x="51477" y="154594"/>
                </a:lnTo>
                <a:lnTo>
                  <a:pt x="65654" y="153679"/>
                </a:lnTo>
                <a:lnTo>
                  <a:pt x="78514" y="150935"/>
                </a:lnTo>
                <a:lnTo>
                  <a:pt x="90101" y="146358"/>
                </a:lnTo>
                <a:lnTo>
                  <a:pt x="100460" y="139948"/>
                </a:lnTo>
                <a:lnTo>
                  <a:pt x="107496" y="133624"/>
                </a:lnTo>
                <a:lnTo>
                  <a:pt x="59097" y="133624"/>
                </a:lnTo>
                <a:lnTo>
                  <a:pt x="48722" y="132704"/>
                </a:lnTo>
                <a:lnTo>
                  <a:pt x="25775" y="100873"/>
                </a:lnTo>
                <a:lnTo>
                  <a:pt x="26117" y="90638"/>
                </a:lnTo>
                <a:lnTo>
                  <a:pt x="40318" y="47224"/>
                </a:lnTo>
                <a:lnTo>
                  <a:pt x="72218" y="22044"/>
                </a:lnTo>
                <a:lnTo>
                  <a:pt x="82963" y="20970"/>
                </a:lnTo>
                <a:lnTo>
                  <a:pt x="133249" y="20970"/>
                </a:lnTo>
                <a:lnTo>
                  <a:pt x="131487" y="18166"/>
                </a:lnTo>
                <a:lnTo>
                  <a:pt x="122925" y="10068"/>
                </a:lnTo>
                <a:lnTo>
                  <a:pt x="112822" y="4408"/>
                </a:lnTo>
                <a:lnTo>
                  <a:pt x="101102" y="1085"/>
                </a:lnTo>
                <a:lnTo>
                  <a:pt x="87687" y="0"/>
                </a:lnTo>
                <a:close/>
              </a:path>
              <a:path w="142240" h="154940">
                <a:moveTo>
                  <a:pt x="133249" y="20970"/>
                </a:moveTo>
                <a:lnTo>
                  <a:pt x="82963" y="20970"/>
                </a:lnTo>
                <a:lnTo>
                  <a:pt x="94572" y="22231"/>
                </a:lnTo>
                <a:lnTo>
                  <a:pt x="103666" y="26007"/>
                </a:lnTo>
                <a:lnTo>
                  <a:pt x="110258" y="32285"/>
                </a:lnTo>
                <a:lnTo>
                  <a:pt x="114357" y="41056"/>
                </a:lnTo>
                <a:lnTo>
                  <a:pt x="115830" y="47972"/>
                </a:lnTo>
                <a:lnTo>
                  <a:pt x="116037" y="55896"/>
                </a:lnTo>
                <a:lnTo>
                  <a:pt x="115176" y="64729"/>
                </a:lnTo>
                <a:lnTo>
                  <a:pt x="102170" y="105900"/>
                </a:lnTo>
                <a:lnTo>
                  <a:pt x="70553" y="132534"/>
                </a:lnTo>
                <a:lnTo>
                  <a:pt x="59097" y="133624"/>
                </a:lnTo>
                <a:lnTo>
                  <a:pt x="107496" y="133624"/>
                </a:lnTo>
                <a:lnTo>
                  <a:pt x="132766" y="95760"/>
                </a:lnTo>
                <a:lnTo>
                  <a:pt x="141938" y="47522"/>
                </a:lnTo>
                <a:lnTo>
                  <a:pt x="140376" y="36515"/>
                </a:lnTo>
                <a:lnTo>
                  <a:pt x="136879" y="26749"/>
                </a:lnTo>
                <a:lnTo>
                  <a:pt x="133249" y="209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86696" y="1414424"/>
            <a:ext cx="66675" cy="200660"/>
          </a:xfrm>
          <a:custGeom>
            <a:avLst/>
            <a:gdLst/>
            <a:ahLst/>
            <a:cxnLst/>
            <a:rect l="l" t="t" r="r" b="b"/>
            <a:pathLst>
              <a:path w="66675" h="200659">
                <a:moveTo>
                  <a:pt x="66659" y="0"/>
                </a:moveTo>
                <a:lnTo>
                  <a:pt x="41909" y="0"/>
                </a:lnTo>
                <a:lnTo>
                  <a:pt x="0" y="200253"/>
                </a:lnTo>
                <a:lnTo>
                  <a:pt x="24749" y="200253"/>
                </a:lnTo>
                <a:lnTo>
                  <a:pt x="666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48662" y="1414424"/>
            <a:ext cx="67310" cy="200660"/>
          </a:xfrm>
          <a:custGeom>
            <a:avLst/>
            <a:gdLst/>
            <a:ahLst/>
            <a:cxnLst/>
            <a:rect l="l" t="t" r="r" b="b"/>
            <a:pathLst>
              <a:path w="67309" h="200659">
                <a:moveTo>
                  <a:pt x="55260" y="55290"/>
                </a:moveTo>
                <a:lnTo>
                  <a:pt x="30479" y="55290"/>
                </a:lnTo>
                <a:lnTo>
                  <a:pt x="0" y="200253"/>
                </a:lnTo>
                <a:lnTo>
                  <a:pt x="24780" y="200253"/>
                </a:lnTo>
                <a:lnTo>
                  <a:pt x="55260" y="55290"/>
                </a:lnTo>
                <a:close/>
              </a:path>
              <a:path w="67309" h="200659">
                <a:moveTo>
                  <a:pt x="66690" y="0"/>
                </a:moveTo>
                <a:lnTo>
                  <a:pt x="41909" y="0"/>
                </a:lnTo>
                <a:lnTo>
                  <a:pt x="36210" y="28590"/>
                </a:lnTo>
                <a:lnTo>
                  <a:pt x="60959" y="28590"/>
                </a:lnTo>
                <a:lnTo>
                  <a:pt x="666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10932" y="1414424"/>
            <a:ext cx="160020" cy="205104"/>
          </a:xfrm>
          <a:custGeom>
            <a:avLst/>
            <a:gdLst/>
            <a:ahLst/>
            <a:cxnLst/>
            <a:rect l="l" t="t" r="r" b="b"/>
            <a:pathLst>
              <a:path w="160020" h="205105">
                <a:moveTo>
                  <a:pt x="82509" y="51480"/>
                </a:moveTo>
                <a:lnTo>
                  <a:pt x="39542" y="66918"/>
                </a:lnTo>
                <a:lnTo>
                  <a:pt x="10456" y="106428"/>
                </a:lnTo>
                <a:lnTo>
                  <a:pt x="422" y="143731"/>
                </a:lnTo>
                <a:lnTo>
                  <a:pt x="0" y="155758"/>
                </a:lnTo>
                <a:lnTo>
                  <a:pt x="1277" y="166648"/>
                </a:lnTo>
                <a:lnTo>
                  <a:pt x="24853" y="200032"/>
                </a:lnTo>
                <a:lnTo>
                  <a:pt x="46330" y="205069"/>
                </a:lnTo>
                <a:lnTo>
                  <a:pt x="53964" y="204709"/>
                </a:lnTo>
                <a:lnTo>
                  <a:pt x="93779" y="186317"/>
                </a:lnTo>
                <a:lnTo>
                  <a:pt x="95947" y="184099"/>
                </a:lnTo>
                <a:lnTo>
                  <a:pt x="58644" y="184099"/>
                </a:lnTo>
                <a:lnTo>
                  <a:pt x="48853" y="183039"/>
                </a:lnTo>
                <a:lnTo>
                  <a:pt x="26754" y="150376"/>
                </a:lnTo>
                <a:lnTo>
                  <a:pt x="27164" y="140155"/>
                </a:lnTo>
                <a:lnTo>
                  <a:pt x="42512" y="95604"/>
                </a:lnTo>
                <a:lnTo>
                  <a:pt x="82509" y="73365"/>
                </a:lnTo>
                <a:lnTo>
                  <a:pt x="120640" y="73365"/>
                </a:lnTo>
                <a:lnTo>
                  <a:pt x="115794" y="66751"/>
                </a:lnTo>
                <a:lnTo>
                  <a:pt x="90111" y="51994"/>
                </a:lnTo>
                <a:lnTo>
                  <a:pt x="82509" y="51480"/>
                </a:lnTo>
                <a:close/>
              </a:path>
              <a:path w="160020" h="205105">
                <a:moveTo>
                  <a:pt x="121093" y="180289"/>
                </a:moveTo>
                <a:lnTo>
                  <a:pt x="99670" y="180289"/>
                </a:lnTo>
                <a:lnTo>
                  <a:pt x="94823" y="200253"/>
                </a:lnTo>
                <a:lnTo>
                  <a:pt x="116830" y="200253"/>
                </a:lnTo>
                <a:lnTo>
                  <a:pt x="121093" y="180289"/>
                </a:lnTo>
                <a:close/>
              </a:path>
              <a:path w="160020" h="205105">
                <a:moveTo>
                  <a:pt x="159593" y="0"/>
                </a:moveTo>
                <a:lnTo>
                  <a:pt x="135880" y="0"/>
                </a:lnTo>
                <a:lnTo>
                  <a:pt x="120640" y="73365"/>
                </a:lnTo>
                <a:lnTo>
                  <a:pt x="82509" y="73365"/>
                </a:lnTo>
                <a:lnTo>
                  <a:pt x="112254" y="103323"/>
                </a:lnTo>
                <a:lnTo>
                  <a:pt x="112043" y="114520"/>
                </a:lnTo>
                <a:lnTo>
                  <a:pt x="102245" y="151554"/>
                </a:lnTo>
                <a:lnTo>
                  <a:pt x="75107" y="180483"/>
                </a:lnTo>
                <a:lnTo>
                  <a:pt x="58644" y="184099"/>
                </a:lnTo>
                <a:lnTo>
                  <a:pt x="95947" y="184099"/>
                </a:lnTo>
                <a:lnTo>
                  <a:pt x="99670" y="180289"/>
                </a:lnTo>
                <a:lnTo>
                  <a:pt x="121093" y="180289"/>
                </a:lnTo>
                <a:lnTo>
                  <a:pt x="1595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42361" y="1464899"/>
            <a:ext cx="129539" cy="155575"/>
          </a:xfrm>
          <a:custGeom>
            <a:avLst/>
            <a:gdLst/>
            <a:ahLst/>
            <a:cxnLst/>
            <a:rect l="l" t="t" r="r" b="b"/>
            <a:pathLst>
              <a:path w="129540" h="155575">
                <a:moveTo>
                  <a:pt x="24450" y="103997"/>
                </a:moveTo>
                <a:lnTo>
                  <a:pt x="706" y="103997"/>
                </a:lnTo>
                <a:lnTo>
                  <a:pt x="0" y="114375"/>
                </a:lnTo>
                <a:lnTo>
                  <a:pt x="23783" y="151813"/>
                </a:lnTo>
                <a:lnTo>
                  <a:pt x="50236" y="155478"/>
                </a:lnTo>
                <a:lnTo>
                  <a:pt x="64496" y="154595"/>
                </a:lnTo>
                <a:lnTo>
                  <a:pt x="77356" y="151938"/>
                </a:lnTo>
                <a:lnTo>
                  <a:pt x="88787" y="147493"/>
                </a:lnTo>
                <a:lnTo>
                  <a:pt x="98760" y="141244"/>
                </a:lnTo>
                <a:lnTo>
                  <a:pt x="105795" y="134508"/>
                </a:lnTo>
                <a:lnTo>
                  <a:pt x="55966" y="134508"/>
                </a:lnTo>
                <a:lnTo>
                  <a:pt x="45590" y="133793"/>
                </a:lnTo>
                <a:lnTo>
                  <a:pt x="23566" y="112501"/>
                </a:lnTo>
                <a:lnTo>
                  <a:pt x="24450" y="103997"/>
                </a:lnTo>
                <a:close/>
              </a:path>
              <a:path w="129540" h="155575">
                <a:moveTo>
                  <a:pt x="81600" y="0"/>
                </a:moveTo>
                <a:lnTo>
                  <a:pt x="38806" y="13350"/>
                </a:lnTo>
                <a:lnTo>
                  <a:pt x="16830" y="46786"/>
                </a:lnTo>
                <a:lnTo>
                  <a:pt x="16343" y="54974"/>
                </a:lnTo>
                <a:lnTo>
                  <a:pt x="17828" y="62274"/>
                </a:lnTo>
                <a:lnTo>
                  <a:pt x="52156" y="83911"/>
                </a:lnTo>
                <a:lnTo>
                  <a:pt x="71206" y="88727"/>
                </a:lnTo>
                <a:lnTo>
                  <a:pt x="80716" y="91531"/>
                </a:lnTo>
                <a:lnTo>
                  <a:pt x="87330" y="94457"/>
                </a:lnTo>
                <a:lnTo>
                  <a:pt x="90256" y="96377"/>
                </a:lnTo>
                <a:lnTo>
                  <a:pt x="94950" y="99151"/>
                </a:lnTo>
                <a:lnTo>
                  <a:pt x="96840" y="103997"/>
                </a:lnTo>
                <a:lnTo>
                  <a:pt x="94950" y="110611"/>
                </a:lnTo>
                <a:lnTo>
                  <a:pt x="94066" y="118353"/>
                </a:lnTo>
                <a:lnTo>
                  <a:pt x="55966" y="134508"/>
                </a:lnTo>
                <a:lnTo>
                  <a:pt x="105795" y="134508"/>
                </a:lnTo>
                <a:lnTo>
                  <a:pt x="120961" y="98352"/>
                </a:lnTo>
                <a:lnTo>
                  <a:pt x="120234" y="90136"/>
                </a:lnTo>
                <a:lnTo>
                  <a:pt x="79710" y="65836"/>
                </a:lnTo>
                <a:lnTo>
                  <a:pt x="64470" y="62026"/>
                </a:lnTo>
                <a:lnTo>
                  <a:pt x="57856" y="60137"/>
                </a:lnTo>
                <a:lnTo>
                  <a:pt x="52156" y="58216"/>
                </a:lnTo>
                <a:lnTo>
                  <a:pt x="49230" y="55290"/>
                </a:lnTo>
                <a:lnTo>
                  <a:pt x="43500" y="51480"/>
                </a:lnTo>
                <a:lnTo>
                  <a:pt x="41610" y="46786"/>
                </a:lnTo>
                <a:lnTo>
                  <a:pt x="43500" y="40050"/>
                </a:lnTo>
                <a:lnTo>
                  <a:pt x="44536" y="34320"/>
                </a:lnTo>
                <a:lnTo>
                  <a:pt x="48346" y="29626"/>
                </a:lnTo>
                <a:lnTo>
                  <a:pt x="53040" y="26700"/>
                </a:lnTo>
                <a:lnTo>
                  <a:pt x="58740" y="22890"/>
                </a:lnTo>
                <a:lnTo>
                  <a:pt x="66360" y="20970"/>
                </a:lnTo>
                <a:lnTo>
                  <a:pt x="126120" y="20970"/>
                </a:lnTo>
                <a:lnTo>
                  <a:pt x="125430" y="19049"/>
                </a:lnTo>
                <a:lnTo>
                  <a:pt x="118458" y="10878"/>
                </a:lnTo>
                <a:lnTo>
                  <a:pt x="108899" y="4907"/>
                </a:lnTo>
                <a:lnTo>
                  <a:pt x="96648" y="1244"/>
                </a:lnTo>
                <a:lnTo>
                  <a:pt x="81600" y="0"/>
                </a:lnTo>
                <a:close/>
              </a:path>
              <a:path w="129540" h="155575">
                <a:moveTo>
                  <a:pt x="126120" y="20970"/>
                </a:moveTo>
                <a:lnTo>
                  <a:pt x="75900" y="20970"/>
                </a:lnTo>
                <a:lnTo>
                  <a:pt x="85151" y="21655"/>
                </a:lnTo>
                <a:lnTo>
                  <a:pt x="92802" y="23591"/>
                </a:lnTo>
                <a:lnTo>
                  <a:pt x="98669" y="26602"/>
                </a:lnTo>
                <a:lnTo>
                  <a:pt x="102570" y="30510"/>
                </a:lnTo>
                <a:lnTo>
                  <a:pt x="105496" y="35326"/>
                </a:lnTo>
                <a:lnTo>
                  <a:pt x="106380" y="40050"/>
                </a:lnTo>
                <a:lnTo>
                  <a:pt x="105496" y="45750"/>
                </a:lnTo>
                <a:lnTo>
                  <a:pt x="128356" y="45750"/>
                </a:lnTo>
                <a:lnTo>
                  <a:pt x="129232" y="38783"/>
                </a:lnTo>
                <a:lnTo>
                  <a:pt x="129031" y="32080"/>
                </a:lnTo>
                <a:lnTo>
                  <a:pt x="127761" y="25536"/>
                </a:lnTo>
                <a:lnTo>
                  <a:pt x="126120" y="209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90652" y="1428658"/>
            <a:ext cx="74295" cy="187960"/>
          </a:xfrm>
          <a:custGeom>
            <a:avLst/>
            <a:gdLst/>
            <a:ahLst/>
            <a:cxnLst/>
            <a:rect l="l" t="t" r="r" b="b"/>
            <a:pathLst>
              <a:path w="74295" h="187959">
                <a:moveTo>
                  <a:pt x="46756" y="60137"/>
                </a:moveTo>
                <a:lnTo>
                  <a:pt x="21976" y="60137"/>
                </a:lnTo>
                <a:lnTo>
                  <a:pt x="1889" y="156514"/>
                </a:lnTo>
                <a:lnTo>
                  <a:pt x="0" y="166055"/>
                </a:lnTo>
                <a:lnTo>
                  <a:pt x="0" y="173675"/>
                </a:lnTo>
                <a:lnTo>
                  <a:pt x="2926" y="179374"/>
                </a:lnTo>
                <a:lnTo>
                  <a:pt x="5699" y="185105"/>
                </a:lnTo>
                <a:lnTo>
                  <a:pt x="13319" y="187909"/>
                </a:lnTo>
                <a:lnTo>
                  <a:pt x="34289" y="187909"/>
                </a:lnTo>
                <a:lnTo>
                  <a:pt x="37216" y="187025"/>
                </a:lnTo>
                <a:lnTo>
                  <a:pt x="39989" y="187025"/>
                </a:lnTo>
                <a:lnTo>
                  <a:pt x="43799" y="186019"/>
                </a:lnTo>
                <a:lnTo>
                  <a:pt x="47609" y="166938"/>
                </a:lnTo>
                <a:lnTo>
                  <a:pt x="31485" y="166938"/>
                </a:lnTo>
                <a:lnTo>
                  <a:pt x="29596" y="166055"/>
                </a:lnTo>
                <a:lnTo>
                  <a:pt x="26669" y="164134"/>
                </a:lnTo>
                <a:lnTo>
                  <a:pt x="25786" y="160324"/>
                </a:lnTo>
                <a:lnTo>
                  <a:pt x="26669" y="155478"/>
                </a:lnTo>
                <a:lnTo>
                  <a:pt x="46756" y="60137"/>
                </a:lnTo>
                <a:close/>
              </a:path>
              <a:path w="74295" h="187959">
                <a:moveTo>
                  <a:pt x="74279" y="40050"/>
                </a:moveTo>
                <a:lnTo>
                  <a:pt x="6736" y="40050"/>
                </a:lnTo>
                <a:lnTo>
                  <a:pt x="2926" y="60137"/>
                </a:lnTo>
                <a:lnTo>
                  <a:pt x="70469" y="60137"/>
                </a:lnTo>
                <a:lnTo>
                  <a:pt x="74279" y="40050"/>
                </a:lnTo>
                <a:close/>
              </a:path>
              <a:path w="74295" h="187959">
                <a:moveTo>
                  <a:pt x="60076" y="0"/>
                </a:moveTo>
                <a:lnTo>
                  <a:pt x="35295" y="0"/>
                </a:lnTo>
                <a:lnTo>
                  <a:pt x="26669" y="40050"/>
                </a:lnTo>
                <a:lnTo>
                  <a:pt x="51419" y="40050"/>
                </a:lnTo>
                <a:lnTo>
                  <a:pt x="600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58978" y="1464899"/>
            <a:ext cx="139065" cy="154940"/>
          </a:xfrm>
          <a:custGeom>
            <a:avLst/>
            <a:gdLst/>
            <a:ahLst/>
            <a:cxnLst/>
            <a:rect l="l" t="t" r="r" b="b"/>
            <a:pathLst>
              <a:path w="139065" h="154940">
                <a:moveTo>
                  <a:pt x="136329" y="20970"/>
                </a:moveTo>
                <a:lnTo>
                  <a:pt x="94619" y="20970"/>
                </a:lnTo>
                <a:lnTo>
                  <a:pt x="103123" y="22890"/>
                </a:lnTo>
                <a:lnTo>
                  <a:pt x="107970" y="26700"/>
                </a:lnTo>
                <a:lnTo>
                  <a:pt x="112664" y="30510"/>
                </a:lnTo>
                <a:lnTo>
                  <a:pt x="114553" y="36240"/>
                </a:lnTo>
                <a:lnTo>
                  <a:pt x="112664" y="44866"/>
                </a:lnTo>
                <a:lnTo>
                  <a:pt x="102239" y="61020"/>
                </a:lnTo>
                <a:lnTo>
                  <a:pt x="96540" y="61020"/>
                </a:lnTo>
                <a:lnTo>
                  <a:pt x="56519" y="65836"/>
                </a:lnTo>
                <a:lnTo>
                  <a:pt x="20340" y="80101"/>
                </a:lnTo>
                <a:lnTo>
                  <a:pt x="0" y="120572"/>
                </a:lnTo>
                <a:lnTo>
                  <a:pt x="615" y="128690"/>
                </a:lnTo>
                <a:lnTo>
                  <a:pt x="38353" y="154594"/>
                </a:lnTo>
                <a:lnTo>
                  <a:pt x="46399" y="154205"/>
                </a:lnTo>
                <a:lnTo>
                  <a:pt x="84226" y="139167"/>
                </a:lnTo>
                <a:lnTo>
                  <a:pt x="91874" y="133624"/>
                </a:lnTo>
                <a:lnTo>
                  <a:pt x="41279" y="133624"/>
                </a:lnTo>
                <a:lnTo>
                  <a:pt x="35580" y="131704"/>
                </a:lnTo>
                <a:lnTo>
                  <a:pt x="30733" y="127894"/>
                </a:lnTo>
                <a:lnTo>
                  <a:pt x="26923" y="124084"/>
                </a:lnTo>
                <a:lnTo>
                  <a:pt x="25003" y="118353"/>
                </a:lnTo>
                <a:lnTo>
                  <a:pt x="26923" y="110611"/>
                </a:lnTo>
                <a:lnTo>
                  <a:pt x="28813" y="101071"/>
                </a:lnTo>
                <a:lnTo>
                  <a:pt x="34543" y="94457"/>
                </a:lnTo>
                <a:lnTo>
                  <a:pt x="42163" y="90647"/>
                </a:lnTo>
                <a:lnTo>
                  <a:pt x="47894" y="87721"/>
                </a:lnTo>
                <a:lnTo>
                  <a:pt x="54630" y="85831"/>
                </a:lnTo>
                <a:lnTo>
                  <a:pt x="64139" y="84917"/>
                </a:lnTo>
                <a:lnTo>
                  <a:pt x="79379" y="83027"/>
                </a:lnTo>
                <a:lnTo>
                  <a:pt x="83189" y="81991"/>
                </a:lnTo>
                <a:lnTo>
                  <a:pt x="87883" y="81991"/>
                </a:lnTo>
                <a:lnTo>
                  <a:pt x="93614" y="80101"/>
                </a:lnTo>
                <a:lnTo>
                  <a:pt x="98429" y="79187"/>
                </a:lnTo>
                <a:lnTo>
                  <a:pt x="106049" y="75377"/>
                </a:lnTo>
                <a:lnTo>
                  <a:pt x="130407" y="75377"/>
                </a:lnTo>
                <a:lnTo>
                  <a:pt x="137413" y="41056"/>
                </a:lnTo>
                <a:lnTo>
                  <a:pt x="138499" y="31162"/>
                </a:lnTo>
                <a:lnTo>
                  <a:pt x="137318" y="22890"/>
                </a:lnTo>
                <a:lnTo>
                  <a:pt x="136329" y="20970"/>
                </a:lnTo>
                <a:close/>
              </a:path>
              <a:path w="139065" h="154940">
                <a:moveTo>
                  <a:pt x="120284" y="130698"/>
                </a:moveTo>
                <a:lnTo>
                  <a:pt x="95503" y="130698"/>
                </a:lnTo>
                <a:lnTo>
                  <a:pt x="94619" y="136428"/>
                </a:lnTo>
                <a:lnTo>
                  <a:pt x="95503" y="140238"/>
                </a:lnTo>
                <a:lnTo>
                  <a:pt x="96540" y="144048"/>
                </a:lnTo>
                <a:lnTo>
                  <a:pt x="99313" y="149778"/>
                </a:lnTo>
                <a:lnTo>
                  <a:pt x="105044" y="152674"/>
                </a:lnTo>
                <a:lnTo>
                  <a:pt x="121289" y="152674"/>
                </a:lnTo>
                <a:lnTo>
                  <a:pt x="123210" y="151668"/>
                </a:lnTo>
                <a:lnTo>
                  <a:pt x="127020" y="151668"/>
                </a:lnTo>
                <a:lnTo>
                  <a:pt x="130830" y="150784"/>
                </a:lnTo>
                <a:lnTo>
                  <a:pt x="134423" y="133624"/>
                </a:lnTo>
                <a:lnTo>
                  <a:pt x="123210" y="133624"/>
                </a:lnTo>
                <a:lnTo>
                  <a:pt x="121289" y="132587"/>
                </a:lnTo>
                <a:lnTo>
                  <a:pt x="120284" y="130698"/>
                </a:lnTo>
                <a:close/>
              </a:path>
              <a:path w="139065" h="154940">
                <a:moveTo>
                  <a:pt x="130407" y="75377"/>
                </a:moveTo>
                <a:lnTo>
                  <a:pt x="106049" y="75377"/>
                </a:lnTo>
                <a:lnTo>
                  <a:pt x="102239" y="95341"/>
                </a:lnTo>
                <a:lnTo>
                  <a:pt x="98451" y="105922"/>
                </a:lnTo>
                <a:lnTo>
                  <a:pt x="67585" y="130396"/>
                </a:lnTo>
                <a:lnTo>
                  <a:pt x="47894" y="133624"/>
                </a:lnTo>
                <a:lnTo>
                  <a:pt x="91874" y="133624"/>
                </a:lnTo>
                <a:lnTo>
                  <a:pt x="95503" y="130698"/>
                </a:lnTo>
                <a:lnTo>
                  <a:pt x="120284" y="130698"/>
                </a:lnTo>
                <a:lnTo>
                  <a:pt x="119400" y="128777"/>
                </a:lnTo>
                <a:lnTo>
                  <a:pt x="119400" y="126888"/>
                </a:lnTo>
                <a:lnTo>
                  <a:pt x="120284" y="124967"/>
                </a:lnTo>
                <a:lnTo>
                  <a:pt x="130407" y="75377"/>
                </a:lnTo>
                <a:close/>
              </a:path>
              <a:path w="139065" h="154940">
                <a:moveTo>
                  <a:pt x="134640" y="132587"/>
                </a:moveTo>
                <a:lnTo>
                  <a:pt x="128909" y="132587"/>
                </a:lnTo>
                <a:lnTo>
                  <a:pt x="127020" y="133624"/>
                </a:lnTo>
                <a:lnTo>
                  <a:pt x="134423" y="133624"/>
                </a:lnTo>
                <a:lnTo>
                  <a:pt x="134640" y="132587"/>
                </a:lnTo>
                <a:close/>
              </a:path>
              <a:path w="139065" h="154940">
                <a:moveTo>
                  <a:pt x="88920" y="0"/>
                </a:moveTo>
                <a:lnTo>
                  <a:pt x="47894" y="11429"/>
                </a:lnTo>
                <a:lnTo>
                  <a:pt x="22229" y="48676"/>
                </a:lnTo>
                <a:lnTo>
                  <a:pt x="45089" y="48676"/>
                </a:lnTo>
                <a:lnTo>
                  <a:pt x="47010" y="41056"/>
                </a:lnTo>
                <a:lnTo>
                  <a:pt x="50820" y="35326"/>
                </a:lnTo>
                <a:lnTo>
                  <a:pt x="84073" y="20970"/>
                </a:lnTo>
                <a:lnTo>
                  <a:pt x="136329" y="20970"/>
                </a:lnTo>
                <a:lnTo>
                  <a:pt x="133813" y="16084"/>
                </a:lnTo>
                <a:lnTo>
                  <a:pt x="127904" y="10546"/>
                </a:lnTo>
                <a:lnTo>
                  <a:pt x="120634" y="6056"/>
                </a:lnTo>
                <a:lnTo>
                  <a:pt x="111646" y="2747"/>
                </a:lnTo>
                <a:lnTo>
                  <a:pt x="101042" y="700"/>
                </a:lnTo>
                <a:lnTo>
                  <a:pt x="88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23062" y="1428658"/>
            <a:ext cx="75565" cy="187960"/>
          </a:xfrm>
          <a:custGeom>
            <a:avLst/>
            <a:gdLst/>
            <a:ahLst/>
            <a:cxnLst/>
            <a:rect l="l" t="t" r="r" b="b"/>
            <a:pathLst>
              <a:path w="75565" h="187959">
                <a:moveTo>
                  <a:pt x="47762" y="60137"/>
                </a:moveTo>
                <a:lnTo>
                  <a:pt x="22859" y="60137"/>
                </a:lnTo>
                <a:lnTo>
                  <a:pt x="1920" y="156514"/>
                </a:lnTo>
                <a:lnTo>
                  <a:pt x="0" y="166055"/>
                </a:lnTo>
                <a:lnTo>
                  <a:pt x="1036" y="173675"/>
                </a:lnTo>
                <a:lnTo>
                  <a:pt x="3809" y="179374"/>
                </a:lnTo>
                <a:lnTo>
                  <a:pt x="6736" y="185105"/>
                </a:lnTo>
                <a:lnTo>
                  <a:pt x="13350" y="187909"/>
                </a:lnTo>
                <a:lnTo>
                  <a:pt x="35326" y="187909"/>
                </a:lnTo>
                <a:lnTo>
                  <a:pt x="38099" y="187025"/>
                </a:lnTo>
                <a:lnTo>
                  <a:pt x="41026" y="187025"/>
                </a:lnTo>
                <a:lnTo>
                  <a:pt x="43952" y="186019"/>
                </a:lnTo>
                <a:lnTo>
                  <a:pt x="48646" y="166938"/>
                </a:lnTo>
                <a:lnTo>
                  <a:pt x="32400" y="166938"/>
                </a:lnTo>
                <a:lnTo>
                  <a:pt x="30479" y="166055"/>
                </a:lnTo>
                <a:lnTo>
                  <a:pt x="27706" y="164134"/>
                </a:lnTo>
                <a:lnTo>
                  <a:pt x="26669" y="160324"/>
                </a:lnTo>
                <a:lnTo>
                  <a:pt x="27706" y="155478"/>
                </a:lnTo>
                <a:lnTo>
                  <a:pt x="47762" y="60137"/>
                </a:lnTo>
                <a:close/>
              </a:path>
              <a:path w="75565" h="187959">
                <a:moveTo>
                  <a:pt x="75316" y="40050"/>
                </a:moveTo>
                <a:lnTo>
                  <a:pt x="7619" y="40050"/>
                </a:lnTo>
                <a:lnTo>
                  <a:pt x="2926" y="60137"/>
                </a:lnTo>
                <a:lnTo>
                  <a:pt x="70622" y="60137"/>
                </a:lnTo>
                <a:lnTo>
                  <a:pt x="75316" y="40050"/>
                </a:lnTo>
                <a:close/>
              </a:path>
              <a:path w="75565" h="187959">
                <a:moveTo>
                  <a:pt x="60076" y="0"/>
                </a:moveTo>
                <a:lnTo>
                  <a:pt x="36210" y="0"/>
                </a:lnTo>
                <a:lnTo>
                  <a:pt x="26669" y="40050"/>
                </a:lnTo>
                <a:lnTo>
                  <a:pt x="51572" y="40050"/>
                </a:lnTo>
                <a:lnTo>
                  <a:pt x="600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96518" y="1465905"/>
            <a:ext cx="139065" cy="153670"/>
          </a:xfrm>
          <a:custGeom>
            <a:avLst/>
            <a:gdLst/>
            <a:ahLst/>
            <a:cxnLst/>
            <a:rect l="l" t="t" r="r" b="b"/>
            <a:pathLst>
              <a:path w="139065" h="153669">
                <a:moveTo>
                  <a:pt x="87600" y="0"/>
                </a:moveTo>
                <a:lnTo>
                  <a:pt x="43294" y="13744"/>
                </a:lnTo>
                <a:lnTo>
                  <a:pt x="11264" y="52623"/>
                </a:lnTo>
                <a:lnTo>
                  <a:pt x="468" y="91889"/>
                </a:lnTo>
                <a:lnTo>
                  <a:pt x="0" y="104442"/>
                </a:lnTo>
                <a:lnTo>
                  <a:pt x="1404" y="115774"/>
                </a:lnTo>
                <a:lnTo>
                  <a:pt x="27257" y="148677"/>
                </a:lnTo>
                <a:lnTo>
                  <a:pt x="51390" y="153588"/>
                </a:lnTo>
                <a:lnTo>
                  <a:pt x="65777" y="153588"/>
                </a:lnTo>
                <a:lnTo>
                  <a:pt x="71476" y="151668"/>
                </a:lnTo>
                <a:lnTo>
                  <a:pt x="79857" y="149151"/>
                </a:lnTo>
                <a:lnTo>
                  <a:pt x="87867" y="145930"/>
                </a:lnTo>
                <a:lnTo>
                  <a:pt x="95522" y="141990"/>
                </a:lnTo>
                <a:lnTo>
                  <a:pt x="102840" y="137312"/>
                </a:lnTo>
                <a:lnTo>
                  <a:pt x="107687" y="132618"/>
                </a:lnTo>
                <a:lnTo>
                  <a:pt x="58157" y="132618"/>
                </a:lnTo>
                <a:lnTo>
                  <a:pt x="48435" y="131728"/>
                </a:lnTo>
                <a:lnTo>
                  <a:pt x="26190" y="94223"/>
                </a:lnTo>
                <a:lnTo>
                  <a:pt x="27646" y="83911"/>
                </a:lnTo>
                <a:lnTo>
                  <a:pt x="134357" y="83911"/>
                </a:lnTo>
                <a:lnTo>
                  <a:pt x="136260" y="73332"/>
                </a:lnTo>
                <a:lnTo>
                  <a:pt x="137744" y="64453"/>
                </a:lnTo>
                <a:lnTo>
                  <a:pt x="137827" y="63825"/>
                </a:lnTo>
                <a:lnTo>
                  <a:pt x="32340" y="63825"/>
                </a:lnTo>
                <a:lnTo>
                  <a:pt x="35214" y="54934"/>
                </a:lnTo>
                <a:lnTo>
                  <a:pt x="65590" y="23942"/>
                </a:lnTo>
                <a:lnTo>
                  <a:pt x="81870" y="20970"/>
                </a:lnTo>
                <a:lnTo>
                  <a:pt x="131912" y="20970"/>
                </a:lnTo>
                <a:lnTo>
                  <a:pt x="131497" y="20167"/>
                </a:lnTo>
                <a:lnTo>
                  <a:pt x="95321" y="373"/>
                </a:lnTo>
                <a:lnTo>
                  <a:pt x="87600" y="0"/>
                </a:lnTo>
                <a:close/>
              </a:path>
              <a:path w="139065" h="153669">
                <a:moveTo>
                  <a:pt x="127620" y="102991"/>
                </a:moveTo>
                <a:lnTo>
                  <a:pt x="103877" y="102991"/>
                </a:lnTo>
                <a:lnTo>
                  <a:pt x="100920" y="109606"/>
                </a:lnTo>
                <a:lnTo>
                  <a:pt x="96257" y="115458"/>
                </a:lnTo>
                <a:lnTo>
                  <a:pt x="58157" y="132618"/>
                </a:lnTo>
                <a:lnTo>
                  <a:pt x="107687" y="132618"/>
                </a:lnTo>
                <a:lnTo>
                  <a:pt x="113386" y="127772"/>
                </a:lnTo>
                <a:lnTo>
                  <a:pt x="122927" y="114421"/>
                </a:lnTo>
                <a:lnTo>
                  <a:pt x="125700" y="108722"/>
                </a:lnTo>
                <a:lnTo>
                  <a:pt x="127620" y="102991"/>
                </a:lnTo>
                <a:close/>
              </a:path>
              <a:path w="139065" h="153669">
                <a:moveTo>
                  <a:pt x="131912" y="20970"/>
                </a:moveTo>
                <a:lnTo>
                  <a:pt x="81870" y="20970"/>
                </a:lnTo>
                <a:lnTo>
                  <a:pt x="92393" y="22058"/>
                </a:lnTo>
                <a:lnTo>
                  <a:pt x="100970" y="25378"/>
                </a:lnTo>
                <a:lnTo>
                  <a:pt x="107403" y="31012"/>
                </a:lnTo>
                <a:lnTo>
                  <a:pt x="111497" y="39044"/>
                </a:lnTo>
                <a:lnTo>
                  <a:pt x="114270" y="44744"/>
                </a:lnTo>
                <a:lnTo>
                  <a:pt x="114270" y="53400"/>
                </a:lnTo>
                <a:lnTo>
                  <a:pt x="113386" y="63825"/>
                </a:lnTo>
                <a:lnTo>
                  <a:pt x="137827" y="63825"/>
                </a:lnTo>
                <a:lnTo>
                  <a:pt x="138707" y="57203"/>
                </a:lnTo>
                <a:lnTo>
                  <a:pt x="139050" y="51511"/>
                </a:lnTo>
                <a:lnTo>
                  <a:pt x="138853" y="44524"/>
                </a:lnTo>
                <a:lnTo>
                  <a:pt x="138132" y="37882"/>
                </a:lnTo>
                <a:lnTo>
                  <a:pt x="136697" y="31601"/>
                </a:lnTo>
                <a:lnTo>
                  <a:pt x="134357" y="25694"/>
                </a:lnTo>
                <a:lnTo>
                  <a:pt x="131912" y="209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88170" y="1163574"/>
            <a:ext cx="2589455" cy="1481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47950" y="1171194"/>
            <a:ext cx="92710" cy="172085"/>
          </a:xfrm>
          <a:custGeom>
            <a:avLst/>
            <a:gdLst/>
            <a:ahLst/>
            <a:cxnLst/>
            <a:rect l="l" t="t" r="r" b="b"/>
            <a:pathLst>
              <a:path w="92710" h="172084">
                <a:moveTo>
                  <a:pt x="71506" y="167822"/>
                </a:moveTo>
                <a:lnTo>
                  <a:pt x="0" y="167822"/>
                </a:lnTo>
                <a:lnTo>
                  <a:pt x="0" y="171632"/>
                </a:lnTo>
                <a:lnTo>
                  <a:pt x="71506" y="171632"/>
                </a:lnTo>
                <a:lnTo>
                  <a:pt x="71506" y="167822"/>
                </a:lnTo>
                <a:close/>
              </a:path>
              <a:path w="92710" h="172084">
                <a:moveTo>
                  <a:pt x="89136" y="12344"/>
                </a:moveTo>
                <a:lnTo>
                  <a:pt x="58155" y="12344"/>
                </a:lnTo>
                <a:lnTo>
                  <a:pt x="60959" y="13350"/>
                </a:lnTo>
                <a:lnTo>
                  <a:pt x="62880" y="14234"/>
                </a:lnTo>
                <a:lnTo>
                  <a:pt x="64769" y="15270"/>
                </a:lnTo>
                <a:lnTo>
                  <a:pt x="65775" y="17160"/>
                </a:lnTo>
                <a:lnTo>
                  <a:pt x="65775" y="23774"/>
                </a:lnTo>
                <a:lnTo>
                  <a:pt x="64769" y="25694"/>
                </a:lnTo>
                <a:lnTo>
                  <a:pt x="64769" y="26700"/>
                </a:lnTo>
                <a:lnTo>
                  <a:pt x="63886" y="29504"/>
                </a:lnTo>
                <a:lnTo>
                  <a:pt x="28590" y="154472"/>
                </a:lnTo>
                <a:lnTo>
                  <a:pt x="27675" y="159197"/>
                </a:lnTo>
                <a:lnTo>
                  <a:pt x="25786" y="162092"/>
                </a:lnTo>
                <a:lnTo>
                  <a:pt x="21976" y="164012"/>
                </a:lnTo>
                <a:lnTo>
                  <a:pt x="19049" y="165933"/>
                </a:lnTo>
                <a:lnTo>
                  <a:pt x="14356" y="166817"/>
                </a:lnTo>
                <a:lnTo>
                  <a:pt x="8625" y="167822"/>
                </a:lnTo>
                <a:lnTo>
                  <a:pt x="62880" y="167822"/>
                </a:lnTo>
                <a:lnTo>
                  <a:pt x="57149" y="166817"/>
                </a:lnTo>
                <a:lnTo>
                  <a:pt x="54345" y="165933"/>
                </a:lnTo>
                <a:lnTo>
                  <a:pt x="51450" y="164896"/>
                </a:lnTo>
                <a:lnTo>
                  <a:pt x="49529" y="163007"/>
                </a:lnTo>
                <a:lnTo>
                  <a:pt x="49529" y="156392"/>
                </a:lnTo>
                <a:lnTo>
                  <a:pt x="50535" y="155356"/>
                </a:lnTo>
                <a:lnTo>
                  <a:pt x="89136" y="12344"/>
                </a:lnTo>
                <a:close/>
              </a:path>
              <a:path w="92710" h="172084">
                <a:moveTo>
                  <a:pt x="90556" y="0"/>
                </a:moveTo>
                <a:lnTo>
                  <a:pt x="88635" y="0"/>
                </a:lnTo>
                <a:lnTo>
                  <a:pt x="84825" y="883"/>
                </a:lnTo>
                <a:lnTo>
                  <a:pt x="80009" y="1920"/>
                </a:lnTo>
                <a:lnTo>
                  <a:pt x="73395" y="2804"/>
                </a:lnTo>
                <a:lnTo>
                  <a:pt x="62880" y="5730"/>
                </a:lnTo>
                <a:lnTo>
                  <a:pt x="53339" y="7619"/>
                </a:lnTo>
                <a:lnTo>
                  <a:pt x="47640" y="8534"/>
                </a:lnTo>
                <a:lnTo>
                  <a:pt x="44836" y="8534"/>
                </a:lnTo>
                <a:lnTo>
                  <a:pt x="41909" y="9540"/>
                </a:lnTo>
                <a:lnTo>
                  <a:pt x="41909" y="13350"/>
                </a:lnTo>
                <a:lnTo>
                  <a:pt x="53339" y="12344"/>
                </a:lnTo>
                <a:lnTo>
                  <a:pt x="89136" y="12344"/>
                </a:lnTo>
                <a:lnTo>
                  <a:pt x="91439" y="3809"/>
                </a:lnTo>
                <a:lnTo>
                  <a:pt x="92445" y="2804"/>
                </a:lnTo>
                <a:lnTo>
                  <a:pt x="92445" y="883"/>
                </a:lnTo>
                <a:lnTo>
                  <a:pt x="905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63255" y="1171194"/>
            <a:ext cx="121285" cy="172085"/>
          </a:xfrm>
          <a:custGeom>
            <a:avLst/>
            <a:gdLst/>
            <a:ahLst/>
            <a:cxnLst/>
            <a:rect l="l" t="t" r="r" b="b"/>
            <a:pathLst>
              <a:path w="121285" h="172084">
                <a:moveTo>
                  <a:pt x="85740" y="126766"/>
                </a:moveTo>
                <a:lnTo>
                  <a:pt x="65684" y="126766"/>
                </a:lnTo>
                <a:lnTo>
                  <a:pt x="53370" y="171632"/>
                </a:lnTo>
                <a:lnTo>
                  <a:pt x="73304" y="171632"/>
                </a:lnTo>
                <a:lnTo>
                  <a:pt x="85740" y="126766"/>
                </a:lnTo>
                <a:close/>
              </a:path>
              <a:path w="121285" h="172084">
                <a:moveTo>
                  <a:pt x="120914" y="0"/>
                </a:moveTo>
                <a:lnTo>
                  <a:pt x="110520" y="0"/>
                </a:lnTo>
                <a:lnTo>
                  <a:pt x="4724" y="109606"/>
                </a:lnTo>
                <a:lnTo>
                  <a:pt x="0" y="126766"/>
                </a:lnTo>
                <a:lnTo>
                  <a:pt x="110520" y="126766"/>
                </a:lnTo>
                <a:lnTo>
                  <a:pt x="114330" y="110611"/>
                </a:lnTo>
                <a:lnTo>
                  <a:pt x="16154" y="110611"/>
                </a:lnTo>
                <a:lnTo>
                  <a:pt x="16154" y="109606"/>
                </a:lnTo>
                <a:lnTo>
                  <a:pt x="93360" y="28620"/>
                </a:lnTo>
                <a:lnTo>
                  <a:pt x="113027" y="28620"/>
                </a:lnTo>
                <a:lnTo>
                  <a:pt x="120914" y="0"/>
                </a:lnTo>
                <a:close/>
              </a:path>
              <a:path w="121285" h="172084">
                <a:moveTo>
                  <a:pt x="113027" y="28620"/>
                </a:moveTo>
                <a:lnTo>
                  <a:pt x="94244" y="28620"/>
                </a:lnTo>
                <a:lnTo>
                  <a:pt x="69494" y="110611"/>
                </a:lnTo>
                <a:lnTo>
                  <a:pt x="90434" y="110611"/>
                </a:lnTo>
                <a:lnTo>
                  <a:pt x="113027" y="28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98525" y="1170188"/>
            <a:ext cx="118745" cy="174625"/>
          </a:xfrm>
          <a:custGeom>
            <a:avLst/>
            <a:gdLst/>
            <a:ahLst/>
            <a:cxnLst/>
            <a:rect l="l" t="t" r="r" b="b"/>
            <a:pathLst>
              <a:path w="118745" h="174625">
                <a:moveTo>
                  <a:pt x="77083" y="0"/>
                </a:moveTo>
                <a:lnTo>
                  <a:pt x="40376" y="17231"/>
                </a:lnTo>
                <a:lnTo>
                  <a:pt x="17351" y="48880"/>
                </a:lnTo>
                <a:lnTo>
                  <a:pt x="1886" y="94542"/>
                </a:lnTo>
                <a:lnTo>
                  <a:pt x="0" y="119237"/>
                </a:lnTo>
                <a:lnTo>
                  <a:pt x="728" y="131406"/>
                </a:lnTo>
                <a:lnTo>
                  <a:pt x="18388" y="166085"/>
                </a:lnTo>
                <a:lnTo>
                  <a:pt x="40904" y="174558"/>
                </a:lnTo>
                <a:lnTo>
                  <a:pt x="50771" y="173604"/>
                </a:lnTo>
                <a:lnTo>
                  <a:pt x="60273" y="170741"/>
                </a:lnTo>
                <a:lnTo>
                  <a:pt x="65851" y="167822"/>
                </a:lnTo>
                <a:lnTo>
                  <a:pt x="32400" y="167822"/>
                </a:lnTo>
                <a:lnTo>
                  <a:pt x="26669" y="163098"/>
                </a:lnTo>
                <a:lnTo>
                  <a:pt x="22859" y="152552"/>
                </a:lnTo>
                <a:lnTo>
                  <a:pt x="20970" y="146852"/>
                </a:lnTo>
                <a:lnTo>
                  <a:pt x="19933" y="140238"/>
                </a:lnTo>
                <a:lnTo>
                  <a:pt x="19933" y="132618"/>
                </a:lnTo>
                <a:lnTo>
                  <a:pt x="26043" y="89079"/>
                </a:lnTo>
                <a:lnTo>
                  <a:pt x="38727" y="48187"/>
                </a:lnTo>
                <a:lnTo>
                  <a:pt x="63084" y="12093"/>
                </a:lnTo>
                <a:lnTo>
                  <a:pt x="77083" y="7619"/>
                </a:lnTo>
                <a:lnTo>
                  <a:pt x="99292" y="7619"/>
                </a:lnTo>
                <a:lnTo>
                  <a:pt x="97863" y="6221"/>
                </a:lnTo>
                <a:lnTo>
                  <a:pt x="88382" y="1586"/>
                </a:lnTo>
                <a:lnTo>
                  <a:pt x="77083" y="0"/>
                </a:lnTo>
                <a:close/>
              </a:path>
              <a:path w="118745" h="174625">
                <a:moveTo>
                  <a:pt x="99292" y="7619"/>
                </a:moveTo>
                <a:lnTo>
                  <a:pt x="85740" y="7619"/>
                </a:lnTo>
                <a:lnTo>
                  <a:pt x="92323" y="12466"/>
                </a:lnTo>
                <a:lnTo>
                  <a:pt x="95280" y="22890"/>
                </a:lnTo>
                <a:lnTo>
                  <a:pt x="97170" y="27706"/>
                </a:lnTo>
                <a:lnTo>
                  <a:pt x="98054" y="34320"/>
                </a:lnTo>
                <a:lnTo>
                  <a:pt x="98054" y="42976"/>
                </a:lnTo>
                <a:lnTo>
                  <a:pt x="93239" y="86370"/>
                </a:lnTo>
                <a:lnTo>
                  <a:pt x="76935" y="134626"/>
                </a:lnTo>
                <a:lnTo>
                  <a:pt x="49744" y="166480"/>
                </a:lnTo>
                <a:lnTo>
                  <a:pt x="41909" y="167822"/>
                </a:lnTo>
                <a:lnTo>
                  <a:pt x="65851" y="167822"/>
                </a:lnTo>
                <a:lnTo>
                  <a:pt x="94244" y="140238"/>
                </a:lnTo>
                <a:lnTo>
                  <a:pt x="113860" y="97265"/>
                </a:lnTo>
                <a:lnTo>
                  <a:pt x="118140" y="60137"/>
                </a:lnTo>
                <a:lnTo>
                  <a:pt x="117764" y="50308"/>
                </a:lnTo>
                <a:lnTo>
                  <a:pt x="116574" y="40919"/>
                </a:lnTo>
                <a:lnTo>
                  <a:pt x="114475" y="32079"/>
                </a:lnTo>
                <a:lnTo>
                  <a:pt x="111373" y="23896"/>
                </a:lnTo>
                <a:lnTo>
                  <a:pt x="105527" y="13720"/>
                </a:lnTo>
                <a:lnTo>
                  <a:pt x="99292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44220" y="1318046"/>
            <a:ext cx="29209" cy="27940"/>
          </a:xfrm>
          <a:custGeom>
            <a:avLst/>
            <a:gdLst/>
            <a:ahLst/>
            <a:cxnLst/>
            <a:rect l="l" t="t" r="r" b="b"/>
            <a:pathLst>
              <a:path w="29210" h="27940">
                <a:moveTo>
                  <a:pt x="18166" y="0"/>
                </a:moveTo>
                <a:lnTo>
                  <a:pt x="10546" y="0"/>
                </a:lnTo>
                <a:lnTo>
                  <a:pt x="6736" y="883"/>
                </a:lnTo>
                <a:lnTo>
                  <a:pt x="4815" y="3809"/>
                </a:lnTo>
                <a:lnTo>
                  <a:pt x="1889" y="6614"/>
                </a:lnTo>
                <a:lnTo>
                  <a:pt x="0" y="9540"/>
                </a:lnTo>
                <a:lnTo>
                  <a:pt x="0" y="17160"/>
                </a:lnTo>
                <a:lnTo>
                  <a:pt x="1889" y="20970"/>
                </a:lnTo>
                <a:lnTo>
                  <a:pt x="3931" y="23774"/>
                </a:lnTo>
                <a:lnTo>
                  <a:pt x="6736" y="26700"/>
                </a:lnTo>
                <a:lnTo>
                  <a:pt x="10546" y="27584"/>
                </a:lnTo>
                <a:lnTo>
                  <a:pt x="18166" y="27584"/>
                </a:lnTo>
                <a:lnTo>
                  <a:pt x="21976" y="26700"/>
                </a:lnTo>
                <a:lnTo>
                  <a:pt x="24871" y="23774"/>
                </a:lnTo>
                <a:lnTo>
                  <a:pt x="26791" y="20970"/>
                </a:lnTo>
                <a:lnTo>
                  <a:pt x="28681" y="17160"/>
                </a:lnTo>
                <a:lnTo>
                  <a:pt x="28681" y="9540"/>
                </a:lnTo>
                <a:lnTo>
                  <a:pt x="26791" y="6614"/>
                </a:lnTo>
                <a:lnTo>
                  <a:pt x="24871" y="3809"/>
                </a:lnTo>
                <a:lnTo>
                  <a:pt x="21976" y="883"/>
                </a:lnTo>
                <a:lnTo>
                  <a:pt x="181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93872" y="1171194"/>
            <a:ext cx="91440" cy="172085"/>
          </a:xfrm>
          <a:custGeom>
            <a:avLst/>
            <a:gdLst/>
            <a:ahLst/>
            <a:cxnLst/>
            <a:rect l="l" t="t" r="r" b="b"/>
            <a:pathLst>
              <a:path w="91439" h="172084">
                <a:moveTo>
                  <a:pt x="70500" y="167822"/>
                </a:moveTo>
                <a:lnTo>
                  <a:pt x="0" y="167822"/>
                </a:lnTo>
                <a:lnTo>
                  <a:pt x="0" y="171632"/>
                </a:lnTo>
                <a:lnTo>
                  <a:pt x="70500" y="171632"/>
                </a:lnTo>
                <a:lnTo>
                  <a:pt x="70500" y="167822"/>
                </a:lnTo>
                <a:close/>
              </a:path>
              <a:path w="91439" h="172084">
                <a:moveTo>
                  <a:pt x="89079" y="12344"/>
                </a:moveTo>
                <a:lnTo>
                  <a:pt x="57149" y="12344"/>
                </a:lnTo>
                <a:lnTo>
                  <a:pt x="59954" y="13350"/>
                </a:lnTo>
                <a:lnTo>
                  <a:pt x="61843" y="14234"/>
                </a:lnTo>
                <a:lnTo>
                  <a:pt x="63764" y="15270"/>
                </a:lnTo>
                <a:lnTo>
                  <a:pt x="64769" y="17160"/>
                </a:lnTo>
                <a:lnTo>
                  <a:pt x="64769" y="23774"/>
                </a:lnTo>
                <a:lnTo>
                  <a:pt x="63764" y="25694"/>
                </a:lnTo>
                <a:lnTo>
                  <a:pt x="63764" y="26700"/>
                </a:lnTo>
                <a:lnTo>
                  <a:pt x="62880" y="29504"/>
                </a:lnTo>
                <a:lnTo>
                  <a:pt x="28590" y="154472"/>
                </a:lnTo>
                <a:lnTo>
                  <a:pt x="26669" y="159197"/>
                </a:lnTo>
                <a:lnTo>
                  <a:pt x="24780" y="162092"/>
                </a:lnTo>
                <a:lnTo>
                  <a:pt x="20970" y="164012"/>
                </a:lnTo>
                <a:lnTo>
                  <a:pt x="18044" y="165933"/>
                </a:lnTo>
                <a:lnTo>
                  <a:pt x="13350" y="166817"/>
                </a:lnTo>
                <a:lnTo>
                  <a:pt x="7619" y="167822"/>
                </a:lnTo>
                <a:lnTo>
                  <a:pt x="61843" y="167822"/>
                </a:lnTo>
                <a:lnTo>
                  <a:pt x="56144" y="166817"/>
                </a:lnTo>
                <a:lnTo>
                  <a:pt x="53339" y="165933"/>
                </a:lnTo>
                <a:lnTo>
                  <a:pt x="50413" y="164896"/>
                </a:lnTo>
                <a:lnTo>
                  <a:pt x="48524" y="163007"/>
                </a:lnTo>
                <a:lnTo>
                  <a:pt x="48524" y="158282"/>
                </a:lnTo>
                <a:lnTo>
                  <a:pt x="49529" y="157276"/>
                </a:lnTo>
                <a:lnTo>
                  <a:pt x="49529" y="155356"/>
                </a:lnTo>
                <a:lnTo>
                  <a:pt x="89079" y="12344"/>
                </a:lnTo>
                <a:close/>
              </a:path>
              <a:path w="91439" h="172084">
                <a:moveTo>
                  <a:pt x="90434" y="0"/>
                </a:moveTo>
                <a:lnTo>
                  <a:pt x="87629" y="0"/>
                </a:lnTo>
                <a:lnTo>
                  <a:pt x="83819" y="883"/>
                </a:lnTo>
                <a:lnTo>
                  <a:pt x="80009" y="1920"/>
                </a:lnTo>
                <a:lnTo>
                  <a:pt x="72389" y="2804"/>
                </a:lnTo>
                <a:lnTo>
                  <a:pt x="62880" y="5730"/>
                </a:lnTo>
                <a:lnTo>
                  <a:pt x="52334" y="7619"/>
                </a:lnTo>
                <a:lnTo>
                  <a:pt x="46603" y="8534"/>
                </a:lnTo>
                <a:lnTo>
                  <a:pt x="43830" y="8534"/>
                </a:lnTo>
                <a:lnTo>
                  <a:pt x="40904" y="9540"/>
                </a:lnTo>
                <a:lnTo>
                  <a:pt x="40904" y="13350"/>
                </a:lnTo>
                <a:lnTo>
                  <a:pt x="53339" y="12344"/>
                </a:lnTo>
                <a:lnTo>
                  <a:pt x="89079" y="12344"/>
                </a:lnTo>
                <a:lnTo>
                  <a:pt x="91439" y="3809"/>
                </a:lnTo>
                <a:lnTo>
                  <a:pt x="91439" y="883"/>
                </a:lnTo>
                <a:lnTo>
                  <a:pt x="904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23412" y="1317040"/>
            <a:ext cx="35560" cy="59690"/>
          </a:xfrm>
          <a:custGeom>
            <a:avLst/>
            <a:gdLst/>
            <a:ahLst/>
            <a:cxnLst/>
            <a:rect l="l" t="t" r="r" b="b"/>
            <a:pathLst>
              <a:path w="35560" h="59690">
                <a:moveTo>
                  <a:pt x="24780" y="0"/>
                </a:moveTo>
                <a:lnTo>
                  <a:pt x="16123" y="0"/>
                </a:lnTo>
                <a:lnTo>
                  <a:pt x="12313" y="1889"/>
                </a:lnTo>
                <a:lnTo>
                  <a:pt x="10424" y="3809"/>
                </a:lnTo>
                <a:lnTo>
                  <a:pt x="8503" y="6736"/>
                </a:lnTo>
                <a:lnTo>
                  <a:pt x="6614" y="8625"/>
                </a:lnTo>
                <a:lnTo>
                  <a:pt x="6614" y="13350"/>
                </a:lnTo>
                <a:lnTo>
                  <a:pt x="7619" y="16245"/>
                </a:lnTo>
                <a:lnTo>
                  <a:pt x="8503" y="17160"/>
                </a:lnTo>
                <a:lnTo>
                  <a:pt x="8503" y="19049"/>
                </a:lnTo>
                <a:lnTo>
                  <a:pt x="14234" y="24780"/>
                </a:lnTo>
                <a:lnTo>
                  <a:pt x="16123" y="26700"/>
                </a:lnTo>
                <a:lnTo>
                  <a:pt x="17160" y="27706"/>
                </a:lnTo>
                <a:lnTo>
                  <a:pt x="18044" y="28590"/>
                </a:lnTo>
                <a:lnTo>
                  <a:pt x="18044" y="30510"/>
                </a:lnTo>
                <a:lnTo>
                  <a:pt x="19049" y="31516"/>
                </a:lnTo>
                <a:lnTo>
                  <a:pt x="19049" y="36210"/>
                </a:lnTo>
                <a:lnTo>
                  <a:pt x="16123" y="41056"/>
                </a:lnTo>
                <a:lnTo>
                  <a:pt x="11429" y="45750"/>
                </a:lnTo>
                <a:lnTo>
                  <a:pt x="8503" y="47670"/>
                </a:lnTo>
                <a:lnTo>
                  <a:pt x="4693" y="51602"/>
                </a:lnTo>
                <a:lnTo>
                  <a:pt x="0" y="54406"/>
                </a:lnTo>
                <a:lnTo>
                  <a:pt x="1920" y="59253"/>
                </a:lnTo>
                <a:lnTo>
                  <a:pt x="5730" y="57332"/>
                </a:lnTo>
                <a:lnTo>
                  <a:pt x="12313" y="53522"/>
                </a:lnTo>
                <a:lnTo>
                  <a:pt x="19049" y="47670"/>
                </a:lnTo>
                <a:lnTo>
                  <a:pt x="24780" y="41056"/>
                </a:lnTo>
                <a:lnTo>
                  <a:pt x="31363" y="34320"/>
                </a:lnTo>
                <a:lnTo>
                  <a:pt x="35173" y="26700"/>
                </a:lnTo>
                <a:lnTo>
                  <a:pt x="35173" y="13350"/>
                </a:lnTo>
                <a:lnTo>
                  <a:pt x="33284" y="8625"/>
                </a:lnTo>
                <a:lnTo>
                  <a:pt x="30479" y="5699"/>
                </a:lnTo>
                <a:lnTo>
                  <a:pt x="27553" y="1889"/>
                </a:lnTo>
                <a:lnTo>
                  <a:pt x="247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94433" y="2658221"/>
            <a:ext cx="159385" cy="172720"/>
          </a:xfrm>
          <a:custGeom>
            <a:avLst/>
            <a:gdLst/>
            <a:ahLst/>
            <a:cxnLst/>
            <a:rect l="l" t="t" r="r" b="b"/>
            <a:pathLst>
              <a:path w="159385" h="172719">
                <a:moveTo>
                  <a:pt x="79126" y="0"/>
                </a:moveTo>
                <a:lnTo>
                  <a:pt x="32995" y="13673"/>
                </a:lnTo>
                <a:lnTo>
                  <a:pt x="6182" y="50588"/>
                </a:lnTo>
                <a:lnTo>
                  <a:pt x="0" y="86715"/>
                </a:lnTo>
                <a:lnTo>
                  <a:pt x="799" y="101026"/>
                </a:lnTo>
                <a:lnTo>
                  <a:pt x="12340" y="137565"/>
                </a:lnTo>
                <a:lnTo>
                  <a:pt x="45133" y="166577"/>
                </a:lnTo>
                <a:lnTo>
                  <a:pt x="79126" y="172547"/>
                </a:lnTo>
                <a:lnTo>
                  <a:pt x="91981" y="171752"/>
                </a:lnTo>
                <a:lnTo>
                  <a:pt x="103857" y="169367"/>
                </a:lnTo>
                <a:lnTo>
                  <a:pt x="114726" y="165392"/>
                </a:lnTo>
                <a:lnTo>
                  <a:pt x="124559" y="159826"/>
                </a:lnTo>
                <a:lnTo>
                  <a:pt x="132352" y="153466"/>
                </a:lnTo>
                <a:lnTo>
                  <a:pt x="81046" y="153466"/>
                </a:lnTo>
                <a:lnTo>
                  <a:pt x="66919" y="152238"/>
                </a:lnTo>
                <a:lnTo>
                  <a:pt x="30961" y="124584"/>
                </a:lnTo>
                <a:lnTo>
                  <a:pt x="22859" y="88635"/>
                </a:lnTo>
                <a:lnTo>
                  <a:pt x="23540" y="75586"/>
                </a:lnTo>
                <a:lnTo>
                  <a:pt x="39136" y="37124"/>
                </a:lnTo>
                <a:lnTo>
                  <a:pt x="80040" y="19964"/>
                </a:lnTo>
                <a:lnTo>
                  <a:pt x="136137" y="19964"/>
                </a:lnTo>
                <a:lnTo>
                  <a:pt x="135527" y="19275"/>
                </a:lnTo>
                <a:lnTo>
                  <a:pt x="126792" y="12413"/>
                </a:lnTo>
                <a:lnTo>
                  <a:pt x="116734" y="7025"/>
                </a:lnTo>
                <a:lnTo>
                  <a:pt x="105404" y="3141"/>
                </a:lnTo>
                <a:lnTo>
                  <a:pt x="92851" y="790"/>
                </a:lnTo>
                <a:lnTo>
                  <a:pt x="79126" y="0"/>
                </a:lnTo>
                <a:close/>
              </a:path>
              <a:path w="159385" h="172719">
                <a:moveTo>
                  <a:pt x="136137" y="19964"/>
                </a:moveTo>
                <a:lnTo>
                  <a:pt x="80040" y="19964"/>
                </a:lnTo>
                <a:lnTo>
                  <a:pt x="92773" y="21038"/>
                </a:lnTo>
                <a:lnTo>
                  <a:pt x="103887" y="24258"/>
                </a:lnTo>
                <a:lnTo>
                  <a:pt x="133136" y="58037"/>
                </a:lnTo>
                <a:lnTo>
                  <a:pt x="137190" y="83911"/>
                </a:lnTo>
                <a:lnTo>
                  <a:pt x="136317" y="97109"/>
                </a:lnTo>
                <a:lnTo>
                  <a:pt x="116369" y="141392"/>
                </a:lnTo>
                <a:lnTo>
                  <a:pt x="81046" y="153466"/>
                </a:lnTo>
                <a:lnTo>
                  <a:pt x="132352" y="153466"/>
                </a:lnTo>
                <a:lnTo>
                  <a:pt x="156333" y="110654"/>
                </a:lnTo>
                <a:lnTo>
                  <a:pt x="159136" y="83911"/>
                </a:lnTo>
                <a:lnTo>
                  <a:pt x="158543" y="70729"/>
                </a:lnTo>
                <a:lnTo>
                  <a:pt x="156709" y="58593"/>
                </a:lnTo>
                <a:lnTo>
                  <a:pt x="153546" y="47415"/>
                </a:lnTo>
                <a:lnTo>
                  <a:pt x="148968" y="37108"/>
                </a:lnTo>
                <a:lnTo>
                  <a:pt x="142890" y="27584"/>
                </a:lnTo>
                <a:lnTo>
                  <a:pt x="136137" y="199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80857" y="249555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219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69869" y="2486025"/>
            <a:ext cx="129539" cy="0"/>
          </a:xfrm>
          <a:custGeom>
            <a:avLst/>
            <a:gdLst/>
            <a:ahLst/>
            <a:cxnLst/>
            <a:rect l="l" t="t" r="r" b="b"/>
            <a:pathLst>
              <a:path w="129539">
                <a:moveTo>
                  <a:pt x="0" y="0"/>
                </a:moveTo>
                <a:lnTo>
                  <a:pt x="129539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80857" y="2407920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0"/>
                </a:moveTo>
                <a:lnTo>
                  <a:pt x="0" y="68579"/>
                </a:lnTo>
              </a:path>
            </a:pathLst>
          </a:custGeom>
          <a:ln w="219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88498" y="2495123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260"/>
                </a:lnTo>
              </a:path>
            </a:pathLst>
          </a:custGeom>
          <a:ln w="21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88498" y="2408255"/>
            <a:ext cx="0" cy="67945"/>
          </a:xfrm>
          <a:custGeom>
            <a:avLst/>
            <a:gdLst/>
            <a:ahLst/>
            <a:cxnLst/>
            <a:rect l="l" t="t" r="r" b="b"/>
            <a:pathLst>
              <a:path h="67944">
                <a:moveTo>
                  <a:pt x="0" y="0"/>
                </a:moveTo>
                <a:lnTo>
                  <a:pt x="0" y="67787"/>
                </a:lnTo>
              </a:path>
            </a:pathLst>
          </a:custGeom>
          <a:ln w="21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420380" y="2497013"/>
            <a:ext cx="87630" cy="128270"/>
          </a:xfrm>
          <a:custGeom>
            <a:avLst/>
            <a:gdLst/>
            <a:ahLst/>
            <a:cxnLst/>
            <a:rect l="l" t="t" r="r" b="b"/>
            <a:pathLst>
              <a:path w="87629" h="128269">
                <a:moveTo>
                  <a:pt x="17129" y="86715"/>
                </a:moveTo>
                <a:lnTo>
                  <a:pt x="0" y="86715"/>
                </a:lnTo>
                <a:lnTo>
                  <a:pt x="700" y="94949"/>
                </a:lnTo>
                <a:lnTo>
                  <a:pt x="31930" y="127057"/>
                </a:lnTo>
                <a:lnTo>
                  <a:pt x="41909" y="127772"/>
                </a:lnTo>
                <a:lnTo>
                  <a:pt x="52487" y="127195"/>
                </a:lnTo>
                <a:lnTo>
                  <a:pt x="61470" y="125356"/>
                </a:lnTo>
                <a:lnTo>
                  <a:pt x="69024" y="122088"/>
                </a:lnTo>
                <a:lnTo>
                  <a:pt x="75316" y="117226"/>
                </a:lnTo>
                <a:lnTo>
                  <a:pt x="78764" y="113416"/>
                </a:lnTo>
                <a:lnTo>
                  <a:pt x="32369" y="113416"/>
                </a:lnTo>
                <a:lnTo>
                  <a:pt x="25786" y="110611"/>
                </a:lnTo>
                <a:lnTo>
                  <a:pt x="20939" y="103875"/>
                </a:lnTo>
                <a:lnTo>
                  <a:pt x="19049" y="100065"/>
                </a:lnTo>
                <a:lnTo>
                  <a:pt x="17129" y="94335"/>
                </a:lnTo>
                <a:lnTo>
                  <a:pt x="17129" y="86715"/>
                </a:lnTo>
                <a:close/>
              </a:path>
              <a:path w="87629" h="128269">
                <a:moveTo>
                  <a:pt x="80404" y="66751"/>
                </a:moveTo>
                <a:lnTo>
                  <a:pt x="50566" y="66751"/>
                </a:lnTo>
                <a:lnTo>
                  <a:pt x="57149" y="68640"/>
                </a:lnTo>
                <a:lnTo>
                  <a:pt x="62849" y="72481"/>
                </a:lnTo>
                <a:lnTo>
                  <a:pt x="67696" y="75285"/>
                </a:lnTo>
                <a:lnTo>
                  <a:pt x="70469" y="81991"/>
                </a:lnTo>
                <a:lnTo>
                  <a:pt x="70469" y="97261"/>
                </a:lnTo>
                <a:lnTo>
                  <a:pt x="67696" y="102991"/>
                </a:lnTo>
                <a:lnTo>
                  <a:pt x="62849" y="107685"/>
                </a:lnTo>
                <a:lnTo>
                  <a:pt x="58186" y="111495"/>
                </a:lnTo>
                <a:lnTo>
                  <a:pt x="51419" y="113416"/>
                </a:lnTo>
                <a:lnTo>
                  <a:pt x="78764" y="113416"/>
                </a:lnTo>
                <a:lnTo>
                  <a:pt x="80827" y="111137"/>
                </a:lnTo>
                <a:lnTo>
                  <a:pt x="84662" y="104245"/>
                </a:lnTo>
                <a:lnTo>
                  <a:pt x="86901" y="96467"/>
                </a:lnTo>
                <a:lnTo>
                  <a:pt x="87629" y="87721"/>
                </a:lnTo>
                <a:lnTo>
                  <a:pt x="87629" y="80101"/>
                </a:lnTo>
                <a:lnTo>
                  <a:pt x="85709" y="74371"/>
                </a:lnTo>
                <a:lnTo>
                  <a:pt x="81899" y="68640"/>
                </a:lnTo>
                <a:lnTo>
                  <a:pt x="80404" y="66751"/>
                </a:lnTo>
                <a:close/>
              </a:path>
              <a:path w="87629" h="128269">
                <a:moveTo>
                  <a:pt x="77498" y="14234"/>
                </a:moveTo>
                <a:lnTo>
                  <a:pt x="50566" y="14234"/>
                </a:lnTo>
                <a:lnTo>
                  <a:pt x="55229" y="16154"/>
                </a:lnTo>
                <a:lnTo>
                  <a:pt x="60076" y="19080"/>
                </a:lnTo>
                <a:lnTo>
                  <a:pt x="63886" y="22890"/>
                </a:lnTo>
                <a:lnTo>
                  <a:pt x="66659" y="27584"/>
                </a:lnTo>
                <a:lnTo>
                  <a:pt x="66659" y="41970"/>
                </a:lnTo>
                <a:lnTo>
                  <a:pt x="62849" y="47670"/>
                </a:lnTo>
                <a:lnTo>
                  <a:pt x="56266" y="51480"/>
                </a:lnTo>
                <a:lnTo>
                  <a:pt x="52456" y="53400"/>
                </a:lnTo>
                <a:lnTo>
                  <a:pt x="34289" y="53400"/>
                </a:lnTo>
                <a:lnTo>
                  <a:pt x="34289" y="67635"/>
                </a:lnTo>
                <a:lnTo>
                  <a:pt x="35295" y="66751"/>
                </a:lnTo>
                <a:lnTo>
                  <a:pt x="80404" y="66751"/>
                </a:lnTo>
                <a:lnTo>
                  <a:pt x="78089" y="63825"/>
                </a:lnTo>
                <a:lnTo>
                  <a:pt x="73426" y="60015"/>
                </a:lnTo>
                <a:lnTo>
                  <a:pt x="66659" y="59100"/>
                </a:lnTo>
                <a:lnTo>
                  <a:pt x="70469" y="57210"/>
                </a:lnTo>
                <a:lnTo>
                  <a:pt x="74279" y="54284"/>
                </a:lnTo>
                <a:lnTo>
                  <a:pt x="76199" y="51480"/>
                </a:lnTo>
                <a:lnTo>
                  <a:pt x="81046" y="46664"/>
                </a:lnTo>
                <a:lnTo>
                  <a:pt x="82936" y="40934"/>
                </a:lnTo>
                <a:lnTo>
                  <a:pt x="82936" y="33314"/>
                </a:lnTo>
                <a:lnTo>
                  <a:pt x="82235" y="25421"/>
                </a:lnTo>
                <a:lnTo>
                  <a:pt x="80189" y="18771"/>
                </a:lnTo>
                <a:lnTo>
                  <a:pt x="77498" y="14234"/>
                </a:lnTo>
                <a:close/>
              </a:path>
              <a:path w="87629" h="128269">
                <a:moveTo>
                  <a:pt x="42946" y="0"/>
                </a:moveTo>
                <a:lnTo>
                  <a:pt x="5699" y="23774"/>
                </a:lnTo>
                <a:lnTo>
                  <a:pt x="3809" y="31394"/>
                </a:lnTo>
                <a:lnTo>
                  <a:pt x="3809" y="40934"/>
                </a:lnTo>
                <a:lnTo>
                  <a:pt x="19049" y="40934"/>
                </a:lnTo>
                <a:lnTo>
                  <a:pt x="19049" y="34320"/>
                </a:lnTo>
                <a:lnTo>
                  <a:pt x="20939" y="28620"/>
                </a:lnTo>
                <a:lnTo>
                  <a:pt x="22859" y="24780"/>
                </a:lnTo>
                <a:lnTo>
                  <a:pt x="26669" y="18044"/>
                </a:lnTo>
                <a:lnTo>
                  <a:pt x="34289" y="14234"/>
                </a:lnTo>
                <a:lnTo>
                  <a:pt x="77498" y="14234"/>
                </a:lnTo>
                <a:lnTo>
                  <a:pt x="76879" y="13190"/>
                </a:lnTo>
                <a:lnTo>
                  <a:pt x="72389" y="8503"/>
                </a:lnTo>
                <a:lnTo>
                  <a:pt x="66302" y="4770"/>
                </a:lnTo>
                <a:lnTo>
                  <a:pt x="59416" y="2114"/>
                </a:lnTo>
                <a:lnTo>
                  <a:pt x="51657" y="527"/>
                </a:lnTo>
                <a:lnTo>
                  <a:pt x="429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616229" y="1973579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218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605302" y="1963420"/>
            <a:ext cx="129539" cy="0"/>
          </a:xfrm>
          <a:custGeom>
            <a:avLst/>
            <a:gdLst/>
            <a:ahLst/>
            <a:cxnLst/>
            <a:rect l="l" t="t" r="r" b="b"/>
            <a:pathLst>
              <a:path w="129539">
                <a:moveTo>
                  <a:pt x="0" y="0"/>
                </a:moveTo>
                <a:lnTo>
                  <a:pt x="129539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16229" y="1885950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309"/>
                </a:lnTo>
              </a:path>
            </a:pathLst>
          </a:custGeom>
          <a:ln w="218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23854" y="1973336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291"/>
                </a:lnTo>
              </a:path>
            </a:pathLst>
          </a:custGeom>
          <a:ln w="219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23854" y="1885584"/>
            <a:ext cx="0" cy="67945"/>
          </a:xfrm>
          <a:custGeom>
            <a:avLst/>
            <a:gdLst/>
            <a:ahLst/>
            <a:cxnLst/>
            <a:rect l="l" t="t" r="r" b="b"/>
            <a:pathLst>
              <a:path h="67944">
                <a:moveTo>
                  <a:pt x="0" y="0"/>
                </a:moveTo>
                <a:lnTo>
                  <a:pt x="0" y="67635"/>
                </a:lnTo>
              </a:path>
            </a:pathLst>
          </a:custGeom>
          <a:ln w="219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54776" y="1975225"/>
            <a:ext cx="86995" cy="128270"/>
          </a:xfrm>
          <a:custGeom>
            <a:avLst/>
            <a:gdLst/>
            <a:ahLst/>
            <a:cxnLst/>
            <a:rect l="l" t="t" r="r" b="b"/>
            <a:pathLst>
              <a:path w="86995" h="128269">
                <a:moveTo>
                  <a:pt x="16276" y="86837"/>
                </a:moveTo>
                <a:lnTo>
                  <a:pt x="0" y="86837"/>
                </a:lnTo>
                <a:lnTo>
                  <a:pt x="560" y="95082"/>
                </a:lnTo>
                <a:lnTo>
                  <a:pt x="31370" y="127057"/>
                </a:lnTo>
                <a:lnTo>
                  <a:pt x="41909" y="127772"/>
                </a:lnTo>
                <a:lnTo>
                  <a:pt x="52132" y="127057"/>
                </a:lnTo>
                <a:lnTo>
                  <a:pt x="61165" y="124914"/>
                </a:lnTo>
                <a:lnTo>
                  <a:pt x="68930" y="121342"/>
                </a:lnTo>
                <a:lnTo>
                  <a:pt x="75346" y="116342"/>
                </a:lnTo>
                <a:lnTo>
                  <a:pt x="77828" y="113537"/>
                </a:lnTo>
                <a:lnTo>
                  <a:pt x="32400" y="113537"/>
                </a:lnTo>
                <a:lnTo>
                  <a:pt x="24780" y="110611"/>
                </a:lnTo>
                <a:lnTo>
                  <a:pt x="20970" y="103997"/>
                </a:lnTo>
                <a:lnTo>
                  <a:pt x="18196" y="100187"/>
                </a:lnTo>
                <a:lnTo>
                  <a:pt x="17160" y="94487"/>
                </a:lnTo>
                <a:lnTo>
                  <a:pt x="16276" y="86837"/>
                </a:lnTo>
                <a:close/>
              </a:path>
              <a:path w="86995" h="128269">
                <a:moveTo>
                  <a:pt x="76991" y="14234"/>
                </a:moveTo>
                <a:lnTo>
                  <a:pt x="49529" y="14234"/>
                </a:lnTo>
                <a:lnTo>
                  <a:pt x="55260" y="15270"/>
                </a:lnTo>
                <a:lnTo>
                  <a:pt x="59070" y="19080"/>
                </a:lnTo>
                <a:lnTo>
                  <a:pt x="63916" y="22890"/>
                </a:lnTo>
                <a:lnTo>
                  <a:pt x="65806" y="27584"/>
                </a:lnTo>
                <a:lnTo>
                  <a:pt x="65806" y="41970"/>
                </a:lnTo>
                <a:lnTo>
                  <a:pt x="62880" y="47670"/>
                </a:lnTo>
                <a:lnTo>
                  <a:pt x="56296" y="50596"/>
                </a:lnTo>
                <a:lnTo>
                  <a:pt x="52486" y="52517"/>
                </a:lnTo>
                <a:lnTo>
                  <a:pt x="47640" y="53400"/>
                </a:lnTo>
                <a:lnTo>
                  <a:pt x="33436" y="53400"/>
                </a:lnTo>
                <a:lnTo>
                  <a:pt x="33436" y="66751"/>
                </a:lnTo>
                <a:lnTo>
                  <a:pt x="49529" y="66751"/>
                </a:lnTo>
                <a:lnTo>
                  <a:pt x="57149" y="68671"/>
                </a:lnTo>
                <a:lnTo>
                  <a:pt x="61996" y="72481"/>
                </a:lnTo>
                <a:lnTo>
                  <a:pt x="67726" y="75407"/>
                </a:lnTo>
                <a:lnTo>
                  <a:pt x="69616" y="81137"/>
                </a:lnTo>
                <a:lnTo>
                  <a:pt x="69616" y="97261"/>
                </a:lnTo>
                <a:lnTo>
                  <a:pt x="67726" y="102991"/>
                </a:lnTo>
                <a:lnTo>
                  <a:pt x="62880" y="106801"/>
                </a:lnTo>
                <a:lnTo>
                  <a:pt x="57149" y="111617"/>
                </a:lnTo>
                <a:lnTo>
                  <a:pt x="50566" y="113537"/>
                </a:lnTo>
                <a:lnTo>
                  <a:pt x="77828" y="113537"/>
                </a:lnTo>
                <a:lnTo>
                  <a:pt x="80347" y="110691"/>
                </a:lnTo>
                <a:lnTo>
                  <a:pt x="83919" y="103849"/>
                </a:lnTo>
                <a:lnTo>
                  <a:pt x="86062" y="96098"/>
                </a:lnTo>
                <a:lnTo>
                  <a:pt x="86776" y="87721"/>
                </a:lnTo>
                <a:lnTo>
                  <a:pt x="86776" y="80101"/>
                </a:lnTo>
                <a:lnTo>
                  <a:pt x="84856" y="74401"/>
                </a:lnTo>
                <a:lnTo>
                  <a:pt x="81046" y="68671"/>
                </a:lnTo>
                <a:lnTo>
                  <a:pt x="78120" y="63947"/>
                </a:lnTo>
                <a:lnTo>
                  <a:pt x="72389" y="60137"/>
                </a:lnTo>
                <a:lnTo>
                  <a:pt x="65806" y="58216"/>
                </a:lnTo>
                <a:lnTo>
                  <a:pt x="70500" y="57210"/>
                </a:lnTo>
                <a:lnTo>
                  <a:pt x="73426" y="54406"/>
                </a:lnTo>
                <a:lnTo>
                  <a:pt x="76230" y="51480"/>
                </a:lnTo>
                <a:lnTo>
                  <a:pt x="80040" y="46786"/>
                </a:lnTo>
                <a:lnTo>
                  <a:pt x="81930" y="40050"/>
                </a:lnTo>
                <a:lnTo>
                  <a:pt x="81930" y="32430"/>
                </a:lnTo>
                <a:lnTo>
                  <a:pt x="81377" y="25036"/>
                </a:lnTo>
                <a:lnTo>
                  <a:pt x="79590" y="18653"/>
                </a:lnTo>
                <a:lnTo>
                  <a:pt x="76991" y="14234"/>
                </a:lnTo>
                <a:close/>
              </a:path>
              <a:path w="86995" h="128269">
                <a:moveTo>
                  <a:pt x="41909" y="0"/>
                </a:moveTo>
                <a:lnTo>
                  <a:pt x="4846" y="23774"/>
                </a:lnTo>
                <a:lnTo>
                  <a:pt x="2926" y="31546"/>
                </a:lnTo>
                <a:lnTo>
                  <a:pt x="2926" y="41087"/>
                </a:lnTo>
                <a:lnTo>
                  <a:pt x="18196" y="41087"/>
                </a:lnTo>
                <a:lnTo>
                  <a:pt x="19049" y="33436"/>
                </a:lnTo>
                <a:lnTo>
                  <a:pt x="20086" y="28620"/>
                </a:lnTo>
                <a:lnTo>
                  <a:pt x="22006" y="24810"/>
                </a:lnTo>
                <a:lnTo>
                  <a:pt x="25816" y="17160"/>
                </a:lnTo>
                <a:lnTo>
                  <a:pt x="33436" y="14234"/>
                </a:lnTo>
                <a:lnTo>
                  <a:pt x="76991" y="14234"/>
                </a:lnTo>
                <a:lnTo>
                  <a:pt x="76375" y="13185"/>
                </a:lnTo>
                <a:lnTo>
                  <a:pt x="71536" y="8534"/>
                </a:lnTo>
                <a:lnTo>
                  <a:pt x="65930" y="4783"/>
                </a:lnTo>
                <a:lnTo>
                  <a:pt x="59192" y="2118"/>
                </a:lnTo>
                <a:lnTo>
                  <a:pt x="51219" y="527"/>
                </a:lnTo>
                <a:lnTo>
                  <a:pt x="419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2218" y="2872831"/>
            <a:ext cx="161290" cy="182245"/>
          </a:xfrm>
          <a:custGeom>
            <a:avLst/>
            <a:gdLst/>
            <a:ahLst/>
            <a:cxnLst/>
            <a:rect l="l" t="t" r="r" b="b"/>
            <a:pathLst>
              <a:path w="161290" h="182244">
                <a:moveTo>
                  <a:pt x="35244" y="0"/>
                </a:moveTo>
                <a:lnTo>
                  <a:pt x="4764" y="0"/>
                </a:lnTo>
                <a:lnTo>
                  <a:pt x="65736" y="88635"/>
                </a:lnTo>
                <a:lnTo>
                  <a:pt x="0" y="182087"/>
                </a:lnTo>
                <a:lnTo>
                  <a:pt x="30479" y="182087"/>
                </a:lnTo>
                <a:lnTo>
                  <a:pt x="80976" y="107685"/>
                </a:lnTo>
                <a:lnTo>
                  <a:pt x="109424" y="107685"/>
                </a:lnTo>
                <a:lnTo>
                  <a:pt x="96216" y="88635"/>
                </a:lnTo>
                <a:lnTo>
                  <a:pt x="109344" y="69555"/>
                </a:lnTo>
                <a:lnTo>
                  <a:pt x="81927" y="69555"/>
                </a:lnTo>
                <a:lnTo>
                  <a:pt x="35244" y="0"/>
                </a:lnTo>
                <a:close/>
              </a:path>
              <a:path w="161290" h="182244">
                <a:moveTo>
                  <a:pt x="109424" y="107685"/>
                </a:moveTo>
                <a:lnTo>
                  <a:pt x="80976" y="107685"/>
                </a:lnTo>
                <a:lnTo>
                  <a:pt x="129552" y="182087"/>
                </a:lnTo>
                <a:lnTo>
                  <a:pt x="161010" y="182087"/>
                </a:lnTo>
                <a:lnTo>
                  <a:pt x="109424" y="107685"/>
                </a:lnTo>
                <a:close/>
              </a:path>
              <a:path w="161290" h="182244">
                <a:moveTo>
                  <a:pt x="157200" y="0"/>
                </a:moveTo>
                <a:lnTo>
                  <a:pt x="128601" y="0"/>
                </a:lnTo>
                <a:lnTo>
                  <a:pt x="81927" y="69555"/>
                </a:lnTo>
                <a:lnTo>
                  <a:pt x="109344" y="69555"/>
                </a:lnTo>
                <a:lnTo>
                  <a:pt x="157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87514" y="2984342"/>
            <a:ext cx="62230" cy="0"/>
          </a:xfrm>
          <a:custGeom>
            <a:avLst/>
            <a:gdLst/>
            <a:ahLst/>
            <a:cxnLst/>
            <a:rect l="l" t="t" r="r" b="b"/>
            <a:pathLst>
              <a:path w="62230">
                <a:moveTo>
                  <a:pt x="0" y="0"/>
                </a:moveTo>
                <a:lnTo>
                  <a:pt x="61914" y="0"/>
                </a:lnTo>
              </a:path>
            </a:pathLst>
          </a:custGeom>
          <a:ln w="22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77061" y="2919496"/>
            <a:ext cx="64769" cy="135890"/>
          </a:xfrm>
          <a:custGeom>
            <a:avLst/>
            <a:gdLst/>
            <a:ahLst/>
            <a:cxnLst/>
            <a:rect l="l" t="t" r="r" b="b"/>
            <a:pathLst>
              <a:path w="64769" h="135889">
                <a:moveTo>
                  <a:pt x="21909" y="2926"/>
                </a:moveTo>
                <a:lnTo>
                  <a:pt x="0" y="2926"/>
                </a:lnTo>
                <a:lnTo>
                  <a:pt x="0" y="135422"/>
                </a:lnTo>
                <a:lnTo>
                  <a:pt x="22859" y="135422"/>
                </a:lnTo>
                <a:lnTo>
                  <a:pt x="22859" y="59131"/>
                </a:lnTo>
                <a:lnTo>
                  <a:pt x="23397" y="52176"/>
                </a:lnTo>
                <a:lnTo>
                  <a:pt x="42874" y="25816"/>
                </a:lnTo>
                <a:lnTo>
                  <a:pt x="21909" y="25816"/>
                </a:lnTo>
                <a:lnTo>
                  <a:pt x="21909" y="2926"/>
                </a:lnTo>
                <a:close/>
              </a:path>
              <a:path w="64769" h="135889">
                <a:moveTo>
                  <a:pt x="64782" y="0"/>
                </a:moveTo>
                <a:lnTo>
                  <a:pt x="58113" y="0"/>
                </a:lnTo>
                <a:lnTo>
                  <a:pt x="51311" y="560"/>
                </a:lnTo>
                <a:lnTo>
                  <a:pt x="21909" y="25816"/>
                </a:lnTo>
                <a:lnTo>
                  <a:pt x="42874" y="25816"/>
                </a:lnTo>
                <a:lnTo>
                  <a:pt x="50061" y="23604"/>
                </a:lnTo>
                <a:lnTo>
                  <a:pt x="58113" y="22890"/>
                </a:lnTo>
                <a:lnTo>
                  <a:pt x="64782" y="22890"/>
                </a:lnTo>
                <a:lnTo>
                  <a:pt x="64782" y="0"/>
                </a:lnTo>
                <a:close/>
              </a:path>
              <a:path w="64769" h="135889">
                <a:moveTo>
                  <a:pt x="64782" y="22890"/>
                </a:moveTo>
                <a:lnTo>
                  <a:pt x="60972" y="22890"/>
                </a:lnTo>
                <a:lnTo>
                  <a:pt x="62877" y="23896"/>
                </a:lnTo>
                <a:lnTo>
                  <a:pt x="64782" y="23896"/>
                </a:lnTo>
                <a:lnTo>
                  <a:pt x="64782" y="22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54237" y="2918612"/>
            <a:ext cx="126364" cy="141605"/>
          </a:xfrm>
          <a:custGeom>
            <a:avLst/>
            <a:gdLst/>
            <a:ahLst/>
            <a:cxnLst/>
            <a:rect l="l" t="t" r="r" b="b"/>
            <a:pathLst>
              <a:path w="126365" h="141605">
                <a:moveTo>
                  <a:pt x="106429" y="19049"/>
                </a:moveTo>
                <a:lnTo>
                  <a:pt x="68579" y="19049"/>
                </a:lnTo>
                <a:lnTo>
                  <a:pt x="76199" y="20970"/>
                </a:lnTo>
                <a:lnTo>
                  <a:pt x="80964" y="24780"/>
                </a:lnTo>
                <a:lnTo>
                  <a:pt x="86679" y="27584"/>
                </a:lnTo>
                <a:lnTo>
                  <a:pt x="89534" y="33314"/>
                </a:lnTo>
                <a:lnTo>
                  <a:pt x="89534" y="44744"/>
                </a:lnTo>
                <a:lnTo>
                  <a:pt x="88584" y="47670"/>
                </a:lnTo>
                <a:lnTo>
                  <a:pt x="87629" y="49590"/>
                </a:lnTo>
                <a:lnTo>
                  <a:pt x="86679" y="53400"/>
                </a:lnTo>
                <a:lnTo>
                  <a:pt x="82869" y="55321"/>
                </a:lnTo>
                <a:lnTo>
                  <a:pt x="78104" y="56174"/>
                </a:lnTo>
                <a:lnTo>
                  <a:pt x="41909" y="60015"/>
                </a:lnTo>
                <a:lnTo>
                  <a:pt x="32995" y="61822"/>
                </a:lnTo>
                <a:lnTo>
                  <a:pt x="2857" y="85568"/>
                </a:lnTo>
                <a:lnTo>
                  <a:pt x="0" y="101955"/>
                </a:lnTo>
                <a:lnTo>
                  <a:pt x="714" y="109662"/>
                </a:lnTo>
                <a:lnTo>
                  <a:pt x="33129" y="140407"/>
                </a:lnTo>
                <a:lnTo>
                  <a:pt x="41909" y="141122"/>
                </a:lnTo>
                <a:lnTo>
                  <a:pt x="49590" y="140747"/>
                </a:lnTo>
                <a:lnTo>
                  <a:pt x="85724" y="124846"/>
                </a:lnTo>
                <a:lnTo>
                  <a:pt x="87589" y="122041"/>
                </a:lnTo>
                <a:lnTo>
                  <a:pt x="40959" y="122041"/>
                </a:lnTo>
                <a:lnTo>
                  <a:pt x="35244" y="120152"/>
                </a:lnTo>
                <a:lnTo>
                  <a:pt x="25719" y="112501"/>
                </a:lnTo>
                <a:lnTo>
                  <a:pt x="23814" y="107685"/>
                </a:lnTo>
                <a:lnTo>
                  <a:pt x="23814" y="92415"/>
                </a:lnTo>
                <a:lnTo>
                  <a:pt x="26669" y="86715"/>
                </a:lnTo>
                <a:lnTo>
                  <a:pt x="34289" y="82905"/>
                </a:lnTo>
                <a:lnTo>
                  <a:pt x="38099" y="80101"/>
                </a:lnTo>
                <a:lnTo>
                  <a:pt x="43814" y="78181"/>
                </a:lnTo>
                <a:lnTo>
                  <a:pt x="52389" y="77175"/>
                </a:lnTo>
                <a:lnTo>
                  <a:pt x="65724" y="75255"/>
                </a:lnTo>
                <a:lnTo>
                  <a:pt x="69534" y="75255"/>
                </a:lnTo>
                <a:lnTo>
                  <a:pt x="74294" y="74371"/>
                </a:lnTo>
                <a:lnTo>
                  <a:pt x="78104" y="73365"/>
                </a:lnTo>
                <a:lnTo>
                  <a:pt x="82869" y="72450"/>
                </a:lnTo>
                <a:lnTo>
                  <a:pt x="88584" y="68640"/>
                </a:lnTo>
                <a:lnTo>
                  <a:pt x="111468" y="68640"/>
                </a:lnTo>
                <a:lnTo>
                  <a:pt x="111468" y="37124"/>
                </a:lnTo>
                <a:lnTo>
                  <a:pt x="110560" y="28408"/>
                </a:lnTo>
                <a:lnTo>
                  <a:pt x="107775" y="20840"/>
                </a:lnTo>
                <a:lnTo>
                  <a:pt x="106429" y="19049"/>
                </a:lnTo>
                <a:close/>
              </a:path>
              <a:path w="126365" h="141605">
                <a:moveTo>
                  <a:pt x="112419" y="119115"/>
                </a:moveTo>
                <a:lnTo>
                  <a:pt x="89534" y="119115"/>
                </a:lnTo>
                <a:lnTo>
                  <a:pt x="90501" y="123962"/>
                </a:lnTo>
                <a:lnTo>
                  <a:pt x="92406" y="128656"/>
                </a:lnTo>
                <a:lnTo>
                  <a:pt x="93357" y="131582"/>
                </a:lnTo>
                <a:lnTo>
                  <a:pt x="97167" y="136306"/>
                </a:lnTo>
                <a:lnTo>
                  <a:pt x="102882" y="139202"/>
                </a:lnTo>
                <a:lnTo>
                  <a:pt x="120039" y="139202"/>
                </a:lnTo>
                <a:lnTo>
                  <a:pt x="122898" y="138196"/>
                </a:lnTo>
                <a:lnTo>
                  <a:pt x="125754" y="137312"/>
                </a:lnTo>
                <a:lnTo>
                  <a:pt x="125754" y="121036"/>
                </a:lnTo>
                <a:lnTo>
                  <a:pt x="113373" y="121036"/>
                </a:lnTo>
                <a:lnTo>
                  <a:pt x="112419" y="119115"/>
                </a:lnTo>
                <a:close/>
              </a:path>
              <a:path w="126365" h="141605">
                <a:moveTo>
                  <a:pt x="111468" y="68640"/>
                </a:moveTo>
                <a:lnTo>
                  <a:pt x="88584" y="68640"/>
                </a:lnTo>
                <a:lnTo>
                  <a:pt x="88584" y="86715"/>
                </a:lnTo>
                <a:lnTo>
                  <a:pt x="87497" y="96594"/>
                </a:lnTo>
                <a:lnTo>
                  <a:pt x="55244" y="122041"/>
                </a:lnTo>
                <a:lnTo>
                  <a:pt x="87589" y="122041"/>
                </a:lnTo>
                <a:lnTo>
                  <a:pt x="89534" y="119115"/>
                </a:lnTo>
                <a:lnTo>
                  <a:pt x="112419" y="119115"/>
                </a:lnTo>
                <a:lnTo>
                  <a:pt x="111468" y="118231"/>
                </a:lnTo>
                <a:lnTo>
                  <a:pt x="111468" y="68640"/>
                </a:lnTo>
                <a:close/>
              </a:path>
              <a:path w="126365" h="141605">
                <a:moveTo>
                  <a:pt x="58104" y="0"/>
                </a:moveTo>
                <a:lnTo>
                  <a:pt x="16044" y="15404"/>
                </a:lnTo>
                <a:lnTo>
                  <a:pt x="6669" y="43860"/>
                </a:lnTo>
                <a:lnTo>
                  <a:pt x="27624" y="43860"/>
                </a:lnTo>
                <a:lnTo>
                  <a:pt x="28574" y="37124"/>
                </a:lnTo>
                <a:lnTo>
                  <a:pt x="30479" y="32400"/>
                </a:lnTo>
                <a:lnTo>
                  <a:pt x="58104" y="19049"/>
                </a:lnTo>
                <a:lnTo>
                  <a:pt x="106429" y="19049"/>
                </a:lnTo>
                <a:lnTo>
                  <a:pt x="103024" y="14518"/>
                </a:lnTo>
                <a:lnTo>
                  <a:pt x="96216" y="9540"/>
                </a:lnTo>
                <a:lnTo>
                  <a:pt x="88514" y="5194"/>
                </a:lnTo>
                <a:lnTo>
                  <a:pt x="79655" y="2232"/>
                </a:lnTo>
                <a:lnTo>
                  <a:pt x="69548" y="539"/>
                </a:lnTo>
                <a:lnTo>
                  <a:pt x="581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88565" y="2922422"/>
            <a:ext cx="121920" cy="187960"/>
          </a:xfrm>
          <a:custGeom>
            <a:avLst/>
            <a:gdLst/>
            <a:ahLst/>
            <a:cxnLst/>
            <a:rect l="l" t="t" r="r" b="b"/>
            <a:pathLst>
              <a:path w="121919" h="187960">
                <a:moveTo>
                  <a:pt x="12380" y="165018"/>
                </a:moveTo>
                <a:lnTo>
                  <a:pt x="12380" y="185988"/>
                </a:lnTo>
                <a:lnTo>
                  <a:pt x="14285" y="185988"/>
                </a:lnTo>
                <a:lnTo>
                  <a:pt x="16190" y="186903"/>
                </a:lnTo>
                <a:lnTo>
                  <a:pt x="20000" y="186903"/>
                </a:lnTo>
                <a:lnTo>
                  <a:pt x="22859" y="187909"/>
                </a:lnTo>
                <a:lnTo>
                  <a:pt x="25715" y="187909"/>
                </a:lnTo>
                <a:lnTo>
                  <a:pt x="57961" y="167822"/>
                </a:lnTo>
                <a:lnTo>
                  <a:pt x="21905" y="167822"/>
                </a:lnTo>
                <a:lnTo>
                  <a:pt x="20954" y="166938"/>
                </a:lnTo>
                <a:lnTo>
                  <a:pt x="19049" y="166938"/>
                </a:lnTo>
                <a:lnTo>
                  <a:pt x="16190" y="165902"/>
                </a:lnTo>
                <a:lnTo>
                  <a:pt x="12380" y="165018"/>
                </a:lnTo>
                <a:close/>
              </a:path>
              <a:path w="121919" h="187960">
                <a:moveTo>
                  <a:pt x="25715" y="0"/>
                </a:moveTo>
                <a:lnTo>
                  <a:pt x="0" y="0"/>
                </a:lnTo>
                <a:lnTo>
                  <a:pt x="49529" y="136306"/>
                </a:lnTo>
                <a:lnTo>
                  <a:pt x="47624" y="139232"/>
                </a:lnTo>
                <a:lnTo>
                  <a:pt x="45719" y="144048"/>
                </a:lnTo>
                <a:lnTo>
                  <a:pt x="43814" y="150662"/>
                </a:lnTo>
                <a:lnTo>
                  <a:pt x="40955" y="156392"/>
                </a:lnTo>
                <a:lnTo>
                  <a:pt x="40004" y="160202"/>
                </a:lnTo>
                <a:lnTo>
                  <a:pt x="39050" y="160202"/>
                </a:lnTo>
                <a:lnTo>
                  <a:pt x="38099" y="162092"/>
                </a:lnTo>
                <a:lnTo>
                  <a:pt x="36194" y="164012"/>
                </a:lnTo>
                <a:lnTo>
                  <a:pt x="34289" y="165902"/>
                </a:lnTo>
                <a:lnTo>
                  <a:pt x="32384" y="166938"/>
                </a:lnTo>
                <a:lnTo>
                  <a:pt x="29525" y="167822"/>
                </a:lnTo>
                <a:lnTo>
                  <a:pt x="57961" y="167822"/>
                </a:lnTo>
                <a:lnTo>
                  <a:pt x="74077" y="130099"/>
                </a:lnTo>
                <a:lnTo>
                  <a:pt x="82536" y="107685"/>
                </a:lnTo>
                <a:lnTo>
                  <a:pt x="60972" y="107685"/>
                </a:lnTo>
                <a:lnTo>
                  <a:pt x="25715" y="0"/>
                </a:lnTo>
                <a:close/>
              </a:path>
              <a:path w="121919" h="187960">
                <a:moveTo>
                  <a:pt x="121932" y="0"/>
                </a:moveTo>
                <a:lnTo>
                  <a:pt x="97167" y="0"/>
                </a:lnTo>
                <a:lnTo>
                  <a:pt x="60972" y="107685"/>
                </a:lnTo>
                <a:lnTo>
                  <a:pt x="82536" y="107685"/>
                </a:lnTo>
                <a:lnTo>
                  <a:pt x="83572" y="104909"/>
                </a:lnTo>
                <a:lnTo>
                  <a:pt x="96054" y="71279"/>
                </a:lnTo>
                <a:lnTo>
                  <a:pt x="100977" y="58094"/>
                </a:lnTo>
                <a:lnTo>
                  <a:pt x="106813" y="41153"/>
                </a:lnTo>
                <a:lnTo>
                  <a:pt x="111781" y="26914"/>
                </a:lnTo>
                <a:lnTo>
                  <a:pt x="115927" y="15336"/>
                </a:lnTo>
                <a:lnTo>
                  <a:pt x="119295" y="6378"/>
                </a:lnTo>
                <a:lnTo>
                  <a:pt x="1219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89578" y="2918612"/>
            <a:ext cx="114935" cy="140335"/>
          </a:xfrm>
          <a:custGeom>
            <a:avLst/>
            <a:gdLst/>
            <a:ahLst/>
            <a:cxnLst/>
            <a:rect l="l" t="t" r="r" b="b"/>
            <a:pathLst>
              <a:path w="114934" h="140335">
                <a:moveTo>
                  <a:pt x="60972" y="0"/>
                </a:moveTo>
                <a:lnTo>
                  <a:pt x="17144" y="19049"/>
                </a:lnTo>
                <a:lnTo>
                  <a:pt x="685" y="60208"/>
                </a:lnTo>
                <a:lnTo>
                  <a:pt x="0" y="73365"/>
                </a:lnTo>
                <a:lnTo>
                  <a:pt x="1056" y="87114"/>
                </a:lnTo>
                <a:lnTo>
                  <a:pt x="24600" y="129649"/>
                </a:lnTo>
                <a:lnTo>
                  <a:pt x="57162" y="140116"/>
                </a:lnTo>
                <a:lnTo>
                  <a:pt x="68606" y="139401"/>
                </a:lnTo>
                <a:lnTo>
                  <a:pt x="102263" y="121385"/>
                </a:lnTo>
                <a:lnTo>
                  <a:pt x="102472" y="121036"/>
                </a:lnTo>
                <a:lnTo>
                  <a:pt x="59067" y="121036"/>
                </a:lnTo>
                <a:lnTo>
                  <a:pt x="50477" y="120163"/>
                </a:lnTo>
                <a:lnTo>
                  <a:pt x="24346" y="83867"/>
                </a:lnTo>
                <a:lnTo>
                  <a:pt x="23810" y="74371"/>
                </a:lnTo>
                <a:lnTo>
                  <a:pt x="24183" y="64731"/>
                </a:lnTo>
                <a:lnTo>
                  <a:pt x="42510" y="25111"/>
                </a:lnTo>
                <a:lnTo>
                  <a:pt x="60972" y="19964"/>
                </a:lnTo>
                <a:lnTo>
                  <a:pt x="105309" y="19964"/>
                </a:lnTo>
                <a:lnTo>
                  <a:pt x="103603" y="17059"/>
                </a:lnTo>
                <a:lnTo>
                  <a:pt x="97167" y="10424"/>
                </a:lnTo>
                <a:lnTo>
                  <a:pt x="89502" y="5567"/>
                </a:lnTo>
                <a:lnTo>
                  <a:pt x="80855" y="2343"/>
                </a:lnTo>
                <a:lnTo>
                  <a:pt x="71315" y="552"/>
                </a:lnTo>
                <a:lnTo>
                  <a:pt x="60972" y="0"/>
                </a:lnTo>
                <a:close/>
              </a:path>
              <a:path w="114934" h="140335">
                <a:moveTo>
                  <a:pt x="114324" y="89641"/>
                </a:moveTo>
                <a:lnTo>
                  <a:pt x="92403" y="89641"/>
                </a:lnTo>
                <a:lnTo>
                  <a:pt x="90617" y="96436"/>
                </a:lnTo>
                <a:lnTo>
                  <a:pt x="88116" y="102511"/>
                </a:lnTo>
                <a:lnTo>
                  <a:pt x="84902" y="107866"/>
                </a:lnTo>
                <a:lnTo>
                  <a:pt x="80973" y="112501"/>
                </a:lnTo>
                <a:lnTo>
                  <a:pt x="76212" y="118231"/>
                </a:lnTo>
                <a:lnTo>
                  <a:pt x="68592" y="121036"/>
                </a:lnTo>
                <a:lnTo>
                  <a:pt x="102472" y="121036"/>
                </a:lnTo>
                <a:lnTo>
                  <a:pt x="107654" y="112394"/>
                </a:lnTo>
                <a:lnTo>
                  <a:pt x="111614" y="101781"/>
                </a:lnTo>
                <a:lnTo>
                  <a:pt x="114324" y="89641"/>
                </a:lnTo>
                <a:close/>
              </a:path>
              <a:path w="114934" h="140335">
                <a:moveTo>
                  <a:pt x="105309" y="19964"/>
                </a:moveTo>
                <a:lnTo>
                  <a:pt x="71448" y="19964"/>
                </a:lnTo>
                <a:lnTo>
                  <a:pt x="79068" y="21854"/>
                </a:lnTo>
                <a:lnTo>
                  <a:pt x="88593" y="33314"/>
                </a:lnTo>
                <a:lnTo>
                  <a:pt x="91452" y="40050"/>
                </a:lnTo>
                <a:lnTo>
                  <a:pt x="92403" y="48554"/>
                </a:lnTo>
                <a:lnTo>
                  <a:pt x="114324" y="48554"/>
                </a:lnTo>
                <a:lnTo>
                  <a:pt x="112181" y="36055"/>
                </a:lnTo>
                <a:lnTo>
                  <a:pt x="108607" y="25580"/>
                </a:lnTo>
                <a:lnTo>
                  <a:pt x="105309" y="199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27713" y="2919496"/>
            <a:ext cx="65405" cy="135890"/>
          </a:xfrm>
          <a:custGeom>
            <a:avLst/>
            <a:gdLst/>
            <a:ahLst/>
            <a:cxnLst/>
            <a:rect l="l" t="t" r="r" b="b"/>
            <a:pathLst>
              <a:path w="65405" h="135889">
                <a:moveTo>
                  <a:pt x="20967" y="2926"/>
                </a:moveTo>
                <a:lnTo>
                  <a:pt x="0" y="2926"/>
                </a:lnTo>
                <a:lnTo>
                  <a:pt x="0" y="135422"/>
                </a:lnTo>
                <a:lnTo>
                  <a:pt x="21921" y="135422"/>
                </a:lnTo>
                <a:lnTo>
                  <a:pt x="21921" y="59131"/>
                </a:lnTo>
                <a:lnTo>
                  <a:pt x="22605" y="52176"/>
                </a:lnTo>
                <a:lnTo>
                  <a:pt x="42047" y="25816"/>
                </a:lnTo>
                <a:lnTo>
                  <a:pt x="20967" y="25816"/>
                </a:lnTo>
                <a:lnTo>
                  <a:pt x="20967" y="2926"/>
                </a:lnTo>
                <a:close/>
              </a:path>
              <a:path w="65405" h="135889">
                <a:moveTo>
                  <a:pt x="64806" y="0"/>
                </a:moveTo>
                <a:lnTo>
                  <a:pt x="48591" y="0"/>
                </a:lnTo>
                <a:lnTo>
                  <a:pt x="40971" y="2926"/>
                </a:lnTo>
                <a:lnTo>
                  <a:pt x="34302" y="9540"/>
                </a:lnTo>
                <a:lnTo>
                  <a:pt x="27636" y="15270"/>
                </a:lnTo>
                <a:lnTo>
                  <a:pt x="22872" y="20970"/>
                </a:lnTo>
                <a:lnTo>
                  <a:pt x="20967" y="25816"/>
                </a:lnTo>
                <a:lnTo>
                  <a:pt x="42047" y="25816"/>
                </a:lnTo>
                <a:lnTo>
                  <a:pt x="49125" y="23604"/>
                </a:lnTo>
                <a:lnTo>
                  <a:pt x="57162" y="22890"/>
                </a:lnTo>
                <a:lnTo>
                  <a:pt x="64806" y="22890"/>
                </a:lnTo>
                <a:lnTo>
                  <a:pt x="64806" y="0"/>
                </a:lnTo>
                <a:close/>
              </a:path>
              <a:path w="65405" h="135889">
                <a:moveTo>
                  <a:pt x="64806" y="22890"/>
                </a:moveTo>
                <a:lnTo>
                  <a:pt x="60972" y="22890"/>
                </a:lnTo>
                <a:lnTo>
                  <a:pt x="61926" y="23896"/>
                </a:lnTo>
                <a:lnTo>
                  <a:pt x="64806" y="23896"/>
                </a:lnTo>
                <a:lnTo>
                  <a:pt x="64806" y="22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97223" y="2922422"/>
            <a:ext cx="121285" cy="187960"/>
          </a:xfrm>
          <a:custGeom>
            <a:avLst/>
            <a:gdLst/>
            <a:ahLst/>
            <a:cxnLst/>
            <a:rect l="l" t="t" r="r" b="b"/>
            <a:pathLst>
              <a:path w="121284" h="187960">
                <a:moveTo>
                  <a:pt x="11429" y="165018"/>
                </a:moveTo>
                <a:lnTo>
                  <a:pt x="11429" y="185988"/>
                </a:lnTo>
                <a:lnTo>
                  <a:pt x="14346" y="185988"/>
                </a:lnTo>
                <a:lnTo>
                  <a:pt x="16251" y="186903"/>
                </a:lnTo>
                <a:lnTo>
                  <a:pt x="20061" y="186903"/>
                </a:lnTo>
                <a:lnTo>
                  <a:pt x="21966" y="187909"/>
                </a:lnTo>
                <a:lnTo>
                  <a:pt x="25776" y="187909"/>
                </a:lnTo>
                <a:lnTo>
                  <a:pt x="57456" y="167822"/>
                </a:lnTo>
                <a:lnTo>
                  <a:pt x="21966" y="167822"/>
                </a:lnTo>
                <a:lnTo>
                  <a:pt x="20061" y="166938"/>
                </a:lnTo>
                <a:lnTo>
                  <a:pt x="19049" y="166938"/>
                </a:lnTo>
                <a:lnTo>
                  <a:pt x="16251" y="165902"/>
                </a:lnTo>
                <a:lnTo>
                  <a:pt x="11429" y="165018"/>
                </a:lnTo>
                <a:close/>
              </a:path>
              <a:path w="121284" h="187960">
                <a:moveTo>
                  <a:pt x="24764" y="0"/>
                </a:moveTo>
                <a:lnTo>
                  <a:pt x="0" y="0"/>
                </a:lnTo>
                <a:lnTo>
                  <a:pt x="48649" y="136306"/>
                </a:lnTo>
                <a:lnTo>
                  <a:pt x="47624" y="139232"/>
                </a:lnTo>
                <a:lnTo>
                  <a:pt x="45719" y="144048"/>
                </a:lnTo>
                <a:lnTo>
                  <a:pt x="43814" y="150662"/>
                </a:lnTo>
                <a:lnTo>
                  <a:pt x="41029" y="156392"/>
                </a:lnTo>
                <a:lnTo>
                  <a:pt x="29586" y="167822"/>
                </a:lnTo>
                <a:lnTo>
                  <a:pt x="57456" y="167822"/>
                </a:lnTo>
                <a:lnTo>
                  <a:pt x="73735" y="130099"/>
                </a:lnTo>
                <a:lnTo>
                  <a:pt x="82524" y="107685"/>
                </a:lnTo>
                <a:lnTo>
                  <a:pt x="60959" y="107685"/>
                </a:lnTo>
                <a:lnTo>
                  <a:pt x="24764" y="0"/>
                </a:lnTo>
                <a:close/>
              </a:path>
              <a:path w="121284" h="187960">
                <a:moveTo>
                  <a:pt x="121039" y="0"/>
                </a:moveTo>
                <a:lnTo>
                  <a:pt x="97154" y="0"/>
                </a:lnTo>
                <a:lnTo>
                  <a:pt x="60959" y="107685"/>
                </a:lnTo>
                <a:lnTo>
                  <a:pt x="82524" y="107685"/>
                </a:lnTo>
                <a:lnTo>
                  <a:pt x="83560" y="104909"/>
                </a:lnTo>
                <a:lnTo>
                  <a:pt x="87350" y="94603"/>
                </a:lnTo>
                <a:lnTo>
                  <a:pt x="91372" y="83421"/>
                </a:lnTo>
                <a:lnTo>
                  <a:pt x="95618" y="71279"/>
                </a:lnTo>
                <a:lnTo>
                  <a:pt x="100084" y="58094"/>
                </a:lnTo>
                <a:lnTo>
                  <a:pt x="106372" y="41153"/>
                </a:lnTo>
                <a:lnTo>
                  <a:pt x="111557" y="26914"/>
                </a:lnTo>
                <a:lnTo>
                  <a:pt x="115694" y="15336"/>
                </a:lnTo>
                <a:lnTo>
                  <a:pt x="118836" y="6378"/>
                </a:lnTo>
                <a:lnTo>
                  <a:pt x="121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30585" y="2918612"/>
            <a:ext cx="109855" cy="142240"/>
          </a:xfrm>
          <a:custGeom>
            <a:avLst/>
            <a:gdLst/>
            <a:ahLst/>
            <a:cxnLst/>
            <a:rect l="l" t="t" r="r" b="b"/>
            <a:pathLst>
              <a:path w="109855" h="142239">
                <a:moveTo>
                  <a:pt x="21966" y="94335"/>
                </a:moveTo>
                <a:lnTo>
                  <a:pt x="0" y="94335"/>
                </a:lnTo>
                <a:lnTo>
                  <a:pt x="1313" y="103988"/>
                </a:lnTo>
                <a:lnTo>
                  <a:pt x="30064" y="138577"/>
                </a:lnTo>
                <a:lnTo>
                  <a:pt x="55376" y="142006"/>
                </a:lnTo>
                <a:lnTo>
                  <a:pt x="68173" y="141137"/>
                </a:lnTo>
                <a:lnTo>
                  <a:pt x="79392" y="138577"/>
                </a:lnTo>
                <a:lnTo>
                  <a:pt x="88827" y="134393"/>
                </a:lnTo>
                <a:lnTo>
                  <a:pt x="96274" y="128656"/>
                </a:lnTo>
                <a:lnTo>
                  <a:pt x="101428" y="122956"/>
                </a:lnTo>
                <a:lnTo>
                  <a:pt x="56256" y="122956"/>
                </a:lnTo>
                <a:lnTo>
                  <a:pt x="46827" y="122237"/>
                </a:lnTo>
                <a:lnTo>
                  <a:pt x="38732" y="120083"/>
                </a:lnTo>
                <a:lnTo>
                  <a:pt x="32255" y="116501"/>
                </a:lnTo>
                <a:lnTo>
                  <a:pt x="27681" y="111495"/>
                </a:lnTo>
                <a:lnTo>
                  <a:pt x="23871" y="107685"/>
                </a:lnTo>
                <a:lnTo>
                  <a:pt x="21966" y="101955"/>
                </a:lnTo>
                <a:lnTo>
                  <a:pt x="21966" y="94335"/>
                </a:lnTo>
                <a:close/>
              </a:path>
              <a:path w="109855" h="142239">
                <a:moveTo>
                  <a:pt x="54351" y="0"/>
                </a:moveTo>
                <a:lnTo>
                  <a:pt x="17144" y="11429"/>
                </a:lnTo>
                <a:lnTo>
                  <a:pt x="3809" y="41940"/>
                </a:lnTo>
                <a:lnTo>
                  <a:pt x="4712" y="49860"/>
                </a:lnTo>
                <a:lnTo>
                  <a:pt x="35410" y="74913"/>
                </a:lnTo>
                <a:lnTo>
                  <a:pt x="61091" y="80985"/>
                </a:lnTo>
                <a:lnTo>
                  <a:pt x="70616" y="83911"/>
                </a:lnTo>
                <a:lnTo>
                  <a:pt x="77211" y="85801"/>
                </a:lnTo>
                <a:lnTo>
                  <a:pt x="80141" y="87721"/>
                </a:lnTo>
                <a:lnTo>
                  <a:pt x="84831" y="90525"/>
                </a:lnTo>
                <a:lnTo>
                  <a:pt x="87761" y="95341"/>
                </a:lnTo>
                <a:lnTo>
                  <a:pt x="87761" y="108691"/>
                </a:lnTo>
                <a:lnTo>
                  <a:pt x="84831" y="113416"/>
                </a:lnTo>
                <a:lnTo>
                  <a:pt x="78236" y="117226"/>
                </a:lnTo>
                <a:lnTo>
                  <a:pt x="72521" y="121036"/>
                </a:lnTo>
                <a:lnTo>
                  <a:pt x="64901" y="122956"/>
                </a:lnTo>
                <a:lnTo>
                  <a:pt x="101428" y="122956"/>
                </a:lnTo>
                <a:lnTo>
                  <a:pt x="102376" y="121908"/>
                </a:lnTo>
                <a:lnTo>
                  <a:pt x="106513" y="114498"/>
                </a:lnTo>
                <a:lnTo>
                  <a:pt x="108864" y="106539"/>
                </a:lnTo>
                <a:lnTo>
                  <a:pt x="109609" y="98145"/>
                </a:lnTo>
                <a:lnTo>
                  <a:pt x="108880" y="89571"/>
                </a:lnTo>
                <a:lnTo>
                  <a:pt x="75958" y="62872"/>
                </a:lnTo>
                <a:lnTo>
                  <a:pt x="49661" y="56174"/>
                </a:lnTo>
                <a:lnTo>
                  <a:pt x="42921" y="54284"/>
                </a:lnTo>
                <a:lnTo>
                  <a:pt x="38099" y="52364"/>
                </a:lnTo>
                <a:lnTo>
                  <a:pt x="35301" y="50474"/>
                </a:lnTo>
                <a:lnTo>
                  <a:pt x="29586" y="47670"/>
                </a:lnTo>
                <a:lnTo>
                  <a:pt x="26669" y="42854"/>
                </a:lnTo>
                <a:lnTo>
                  <a:pt x="26669" y="31394"/>
                </a:lnTo>
                <a:lnTo>
                  <a:pt x="28574" y="27584"/>
                </a:lnTo>
                <a:lnTo>
                  <a:pt x="33396" y="23774"/>
                </a:lnTo>
                <a:lnTo>
                  <a:pt x="37206" y="20970"/>
                </a:lnTo>
                <a:lnTo>
                  <a:pt x="43946" y="19049"/>
                </a:lnTo>
                <a:lnTo>
                  <a:pt x="98139" y="19049"/>
                </a:lnTo>
                <a:lnTo>
                  <a:pt x="97286" y="18044"/>
                </a:lnTo>
                <a:lnTo>
                  <a:pt x="89753" y="10029"/>
                </a:lnTo>
                <a:lnTo>
                  <a:pt x="80105" y="4404"/>
                </a:lnTo>
                <a:lnTo>
                  <a:pt x="68313" y="1087"/>
                </a:lnTo>
                <a:lnTo>
                  <a:pt x="54351" y="0"/>
                </a:lnTo>
                <a:close/>
              </a:path>
              <a:path w="109855" h="142239">
                <a:moveTo>
                  <a:pt x="98139" y="19049"/>
                </a:moveTo>
                <a:lnTo>
                  <a:pt x="52446" y="19049"/>
                </a:lnTo>
                <a:lnTo>
                  <a:pt x="61064" y="19577"/>
                </a:lnTo>
                <a:lnTo>
                  <a:pt x="68309" y="21168"/>
                </a:lnTo>
                <a:lnTo>
                  <a:pt x="74290" y="23833"/>
                </a:lnTo>
                <a:lnTo>
                  <a:pt x="79116" y="27584"/>
                </a:lnTo>
                <a:lnTo>
                  <a:pt x="82046" y="32400"/>
                </a:lnTo>
                <a:lnTo>
                  <a:pt x="83951" y="37124"/>
                </a:lnTo>
                <a:lnTo>
                  <a:pt x="83951" y="41940"/>
                </a:lnTo>
                <a:lnTo>
                  <a:pt x="105799" y="41940"/>
                </a:lnTo>
                <a:lnTo>
                  <a:pt x="105799" y="33314"/>
                </a:lnTo>
                <a:lnTo>
                  <a:pt x="103001" y="24780"/>
                </a:lnTo>
                <a:lnTo>
                  <a:pt x="98139" y="190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51624" y="2885176"/>
            <a:ext cx="62230" cy="172720"/>
          </a:xfrm>
          <a:custGeom>
            <a:avLst/>
            <a:gdLst/>
            <a:ahLst/>
            <a:cxnLst/>
            <a:rect l="l" t="t" r="r" b="b"/>
            <a:pathLst>
              <a:path w="62230" h="172719">
                <a:moveTo>
                  <a:pt x="41016" y="55290"/>
                </a:moveTo>
                <a:lnTo>
                  <a:pt x="18156" y="55290"/>
                </a:lnTo>
                <a:lnTo>
                  <a:pt x="18156" y="151668"/>
                </a:lnTo>
                <a:lnTo>
                  <a:pt x="20061" y="159288"/>
                </a:lnTo>
                <a:lnTo>
                  <a:pt x="23871" y="164012"/>
                </a:lnTo>
                <a:lnTo>
                  <a:pt x="27681" y="169743"/>
                </a:lnTo>
                <a:lnTo>
                  <a:pt x="34289" y="172638"/>
                </a:lnTo>
                <a:lnTo>
                  <a:pt x="48636" y="172638"/>
                </a:lnTo>
                <a:lnTo>
                  <a:pt x="51434" y="171632"/>
                </a:lnTo>
                <a:lnTo>
                  <a:pt x="57149" y="171632"/>
                </a:lnTo>
                <a:lnTo>
                  <a:pt x="60066" y="170748"/>
                </a:lnTo>
                <a:lnTo>
                  <a:pt x="61971" y="169743"/>
                </a:lnTo>
                <a:lnTo>
                  <a:pt x="61971" y="152552"/>
                </a:lnTo>
                <a:lnTo>
                  <a:pt x="47624" y="152552"/>
                </a:lnTo>
                <a:lnTo>
                  <a:pt x="45719" y="151668"/>
                </a:lnTo>
                <a:lnTo>
                  <a:pt x="42921" y="149748"/>
                </a:lnTo>
                <a:lnTo>
                  <a:pt x="41016" y="146852"/>
                </a:lnTo>
                <a:lnTo>
                  <a:pt x="41016" y="55290"/>
                </a:lnTo>
                <a:close/>
              </a:path>
              <a:path w="62230" h="172719">
                <a:moveTo>
                  <a:pt x="61971" y="37246"/>
                </a:moveTo>
                <a:lnTo>
                  <a:pt x="0" y="37246"/>
                </a:lnTo>
                <a:lnTo>
                  <a:pt x="0" y="55290"/>
                </a:lnTo>
                <a:lnTo>
                  <a:pt x="61971" y="55290"/>
                </a:lnTo>
                <a:lnTo>
                  <a:pt x="61971" y="37246"/>
                </a:lnTo>
                <a:close/>
              </a:path>
              <a:path w="62230" h="172719">
                <a:moveTo>
                  <a:pt x="41016" y="0"/>
                </a:moveTo>
                <a:lnTo>
                  <a:pt x="18156" y="0"/>
                </a:lnTo>
                <a:lnTo>
                  <a:pt x="18156" y="37246"/>
                </a:lnTo>
                <a:lnTo>
                  <a:pt x="41016" y="37246"/>
                </a:lnTo>
                <a:lnTo>
                  <a:pt x="410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829729" y="2918612"/>
            <a:ext cx="125730" cy="141605"/>
          </a:xfrm>
          <a:custGeom>
            <a:avLst/>
            <a:gdLst/>
            <a:ahLst/>
            <a:cxnLst/>
            <a:rect l="l" t="t" r="r" b="b"/>
            <a:pathLst>
              <a:path w="125730" h="141605">
                <a:moveTo>
                  <a:pt x="105701" y="19049"/>
                </a:moveTo>
                <a:lnTo>
                  <a:pt x="67699" y="19049"/>
                </a:lnTo>
                <a:lnTo>
                  <a:pt x="75319" y="20970"/>
                </a:lnTo>
                <a:lnTo>
                  <a:pt x="81034" y="24780"/>
                </a:lnTo>
                <a:lnTo>
                  <a:pt x="85737" y="27584"/>
                </a:lnTo>
                <a:lnTo>
                  <a:pt x="88654" y="33314"/>
                </a:lnTo>
                <a:lnTo>
                  <a:pt x="88654" y="47670"/>
                </a:lnTo>
                <a:lnTo>
                  <a:pt x="87642" y="49590"/>
                </a:lnTo>
                <a:lnTo>
                  <a:pt x="85737" y="53400"/>
                </a:lnTo>
                <a:lnTo>
                  <a:pt x="81927" y="55321"/>
                </a:lnTo>
                <a:lnTo>
                  <a:pt x="77224" y="56174"/>
                </a:lnTo>
                <a:lnTo>
                  <a:pt x="41909" y="60015"/>
                </a:lnTo>
                <a:lnTo>
                  <a:pt x="32593" y="61822"/>
                </a:lnTo>
                <a:lnTo>
                  <a:pt x="714" y="93240"/>
                </a:lnTo>
                <a:lnTo>
                  <a:pt x="0" y="101955"/>
                </a:lnTo>
                <a:lnTo>
                  <a:pt x="714" y="109662"/>
                </a:lnTo>
                <a:lnTo>
                  <a:pt x="33025" y="140407"/>
                </a:lnTo>
                <a:lnTo>
                  <a:pt x="41909" y="141122"/>
                </a:lnTo>
                <a:lnTo>
                  <a:pt x="49039" y="140747"/>
                </a:lnTo>
                <a:lnTo>
                  <a:pt x="84844" y="124846"/>
                </a:lnTo>
                <a:lnTo>
                  <a:pt x="87145" y="122041"/>
                </a:lnTo>
                <a:lnTo>
                  <a:pt x="40004" y="122041"/>
                </a:lnTo>
                <a:lnTo>
                  <a:pt x="34289" y="120152"/>
                </a:lnTo>
                <a:lnTo>
                  <a:pt x="30479" y="116311"/>
                </a:lnTo>
                <a:lnTo>
                  <a:pt x="25789" y="112501"/>
                </a:lnTo>
                <a:lnTo>
                  <a:pt x="22859" y="107685"/>
                </a:lnTo>
                <a:lnTo>
                  <a:pt x="22859" y="92415"/>
                </a:lnTo>
                <a:lnTo>
                  <a:pt x="26669" y="86715"/>
                </a:lnTo>
                <a:lnTo>
                  <a:pt x="33409" y="82905"/>
                </a:lnTo>
                <a:lnTo>
                  <a:pt x="37219" y="80101"/>
                </a:lnTo>
                <a:lnTo>
                  <a:pt x="43814" y="78181"/>
                </a:lnTo>
                <a:lnTo>
                  <a:pt x="51434" y="77175"/>
                </a:lnTo>
                <a:lnTo>
                  <a:pt x="64769" y="75255"/>
                </a:lnTo>
                <a:lnTo>
                  <a:pt x="69604" y="75255"/>
                </a:lnTo>
                <a:lnTo>
                  <a:pt x="73414" y="74371"/>
                </a:lnTo>
                <a:lnTo>
                  <a:pt x="78117" y="73365"/>
                </a:lnTo>
                <a:lnTo>
                  <a:pt x="81927" y="72450"/>
                </a:lnTo>
                <a:lnTo>
                  <a:pt x="85737" y="70561"/>
                </a:lnTo>
                <a:lnTo>
                  <a:pt x="88654" y="68640"/>
                </a:lnTo>
                <a:lnTo>
                  <a:pt x="110502" y="68640"/>
                </a:lnTo>
                <a:lnTo>
                  <a:pt x="110502" y="37124"/>
                </a:lnTo>
                <a:lnTo>
                  <a:pt x="109618" y="28408"/>
                </a:lnTo>
                <a:lnTo>
                  <a:pt x="106960" y="20840"/>
                </a:lnTo>
                <a:lnTo>
                  <a:pt x="105701" y="19049"/>
                </a:lnTo>
                <a:close/>
              </a:path>
              <a:path w="125730" h="141605">
                <a:moveTo>
                  <a:pt x="112407" y="119115"/>
                </a:moveTo>
                <a:lnTo>
                  <a:pt x="89547" y="119115"/>
                </a:lnTo>
                <a:lnTo>
                  <a:pt x="90559" y="123962"/>
                </a:lnTo>
                <a:lnTo>
                  <a:pt x="91452" y="128656"/>
                </a:lnTo>
                <a:lnTo>
                  <a:pt x="93357" y="131582"/>
                </a:lnTo>
                <a:lnTo>
                  <a:pt x="97167" y="136306"/>
                </a:lnTo>
                <a:lnTo>
                  <a:pt x="101989" y="139202"/>
                </a:lnTo>
                <a:lnTo>
                  <a:pt x="119134" y="139202"/>
                </a:lnTo>
                <a:lnTo>
                  <a:pt x="121932" y="138196"/>
                </a:lnTo>
                <a:lnTo>
                  <a:pt x="125742" y="137312"/>
                </a:lnTo>
                <a:lnTo>
                  <a:pt x="125742" y="121036"/>
                </a:lnTo>
                <a:lnTo>
                  <a:pt x="113419" y="121036"/>
                </a:lnTo>
                <a:lnTo>
                  <a:pt x="112407" y="119115"/>
                </a:lnTo>
                <a:close/>
              </a:path>
              <a:path w="125730" h="141605">
                <a:moveTo>
                  <a:pt x="110502" y="68640"/>
                </a:moveTo>
                <a:lnTo>
                  <a:pt x="88654" y="68640"/>
                </a:lnTo>
                <a:lnTo>
                  <a:pt x="88654" y="86715"/>
                </a:lnTo>
                <a:lnTo>
                  <a:pt x="87410" y="96594"/>
                </a:lnTo>
                <a:lnTo>
                  <a:pt x="54364" y="122041"/>
                </a:lnTo>
                <a:lnTo>
                  <a:pt x="87145" y="122041"/>
                </a:lnTo>
                <a:lnTo>
                  <a:pt x="89547" y="119115"/>
                </a:lnTo>
                <a:lnTo>
                  <a:pt x="112407" y="119115"/>
                </a:lnTo>
                <a:lnTo>
                  <a:pt x="111514" y="118231"/>
                </a:lnTo>
                <a:lnTo>
                  <a:pt x="110502" y="116311"/>
                </a:lnTo>
                <a:lnTo>
                  <a:pt x="110502" y="68640"/>
                </a:lnTo>
                <a:close/>
              </a:path>
              <a:path w="125730" h="141605">
                <a:moveTo>
                  <a:pt x="58174" y="0"/>
                </a:moveTo>
                <a:lnTo>
                  <a:pt x="15944" y="15404"/>
                </a:lnTo>
                <a:lnTo>
                  <a:pt x="6726" y="43860"/>
                </a:lnTo>
                <a:lnTo>
                  <a:pt x="27694" y="43860"/>
                </a:lnTo>
                <a:lnTo>
                  <a:pt x="28574" y="37124"/>
                </a:lnTo>
                <a:lnTo>
                  <a:pt x="29599" y="32400"/>
                </a:lnTo>
                <a:lnTo>
                  <a:pt x="57149" y="19049"/>
                </a:lnTo>
                <a:lnTo>
                  <a:pt x="105701" y="19049"/>
                </a:lnTo>
                <a:lnTo>
                  <a:pt x="102515" y="14518"/>
                </a:lnTo>
                <a:lnTo>
                  <a:pt x="96274" y="9540"/>
                </a:lnTo>
                <a:lnTo>
                  <a:pt x="88445" y="5194"/>
                </a:lnTo>
                <a:lnTo>
                  <a:pt x="79367" y="2232"/>
                </a:lnTo>
                <a:lnTo>
                  <a:pt x="69217" y="539"/>
                </a:lnTo>
                <a:lnTo>
                  <a:pt x="581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989315" y="2872831"/>
            <a:ext cx="0" cy="182245"/>
          </a:xfrm>
          <a:custGeom>
            <a:avLst/>
            <a:gdLst/>
            <a:ahLst/>
            <a:cxnLst/>
            <a:rect l="l" t="t" r="r" b="b"/>
            <a:pathLst>
              <a:path h="182244">
                <a:moveTo>
                  <a:pt x="0" y="0"/>
                </a:moveTo>
                <a:lnTo>
                  <a:pt x="0" y="182087"/>
                </a:lnTo>
              </a:path>
            </a:pathLst>
          </a:custGeom>
          <a:ln w="219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095560" y="2885176"/>
            <a:ext cx="1096578" cy="1754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671886" y="53969"/>
            <a:ext cx="7634605" cy="740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Experimental Support </a:t>
            </a:r>
            <a:r>
              <a:rPr sz="2400" dirty="0">
                <a:latin typeface="Arial"/>
                <a:cs typeface="Arial"/>
              </a:rPr>
              <a:t>for the </a:t>
            </a:r>
            <a:r>
              <a:rPr sz="2400" spc="-5" dirty="0">
                <a:latin typeface="Arial"/>
                <a:cs typeface="Arial"/>
              </a:rPr>
              <a:t>Predominant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Conformation</a:t>
            </a:r>
            <a:endParaRPr sz="24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by </a:t>
            </a:r>
            <a:r>
              <a:rPr sz="2400" spc="-5" dirty="0">
                <a:latin typeface="Arial"/>
                <a:cs typeface="Arial"/>
              </a:rPr>
              <a:t>Theoretical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Studies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94557" y="3905036"/>
            <a:ext cx="126364" cy="193675"/>
          </a:xfrm>
          <a:custGeom>
            <a:avLst/>
            <a:gdLst/>
            <a:ahLst/>
            <a:cxnLst/>
            <a:rect l="l" t="t" r="r" b="b"/>
            <a:pathLst>
              <a:path w="126364" h="193675">
                <a:moveTo>
                  <a:pt x="12313" y="170471"/>
                </a:moveTo>
                <a:lnTo>
                  <a:pt x="12313" y="191438"/>
                </a:lnTo>
                <a:lnTo>
                  <a:pt x="15239" y="192450"/>
                </a:lnTo>
                <a:lnTo>
                  <a:pt x="17129" y="192450"/>
                </a:lnTo>
                <a:lnTo>
                  <a:pt x="19049" y="193343"/>
                </a:lnTo>
                <a:lnTo>
                  <a:pt x="26669" y="193343"/>
                </a:lnTo>
                <a:lnTo>
                  <a:pt x="35963" y="192629"/>
                </a:lnTo>
                <a:lnTo>
                  <a:pt x="59695" y="173400"/>
                </a:lnTo>
                <a:lnTo>
                  <a:pt x="24749" y="173400"/>
                </a:lnTo>
                <a:lnTo>
                  <a:pt x="22859" y="172376"/>
                </a:lnTo>
                <a:lnTo>
                  <a:pt x="19933" y="172376"/>
                </a:lnTo>
                <a:lnTo>
                  <a:pt x="17129" y="171495"/>
                </a:lnTo>
                <a:lnTo>
                  <a:pt x="12313" y="170471"/>
                </a:lnTo>
                <a:close/>
              </a:path>
              <a:path w="126364" h="193675">
                <a:moveTo>
                  <a:pt x="26669" y="0"/>
                </a:moveTo>
                <a:lnTo>
                  <a:pt x="0" y="0"/>
                </a:lnTo>
                <a:lnTo>
                  <a:pt x="51450" y="141003"/>
                </a:lnTo>
                <a:lnTo>
                  <a:pt x="49529" y="143801"/>
                </a:lnTo>
                <a:lnTo>
                  <a:pt x="47640" y="148623"/>
                </a:lnTo>
                <a:lnTo>
                  <a:pt x="45719" y="155231"/>
                </a:lnTo>
                <a:lnTo>
                  <a:pt x="42793" y="161958"/>
                </a:lnTo>
                <a:lnTo>
                  <a:pt x="40904" y="164756"/>
                </a:lnTo>
                <a:lnTo>
                  <a:pt x="40904" y="165768"/>
                </a:lnTo>
                <a:lnTo>
                  <a:pt x="38983" y="167673"/>
                </a:lnTo>
                <a:lnTo>
                  <a:pt x="38099" y="169590"/>
                </a:lnTo>
                <a:lnTo>
                  <a:pt x="35173" y="170471"/>
                </a:lnTo>
                <a:lnTo>
                  <a:pt x="33253" y="172376"/>
                </a:lnTo>
                <a:lnTo>
                  <a:pt x="30479" y="173400"/>
                </a:lnTo>
                <a:lnTo>
                  <a:pt x="59695" y="173400"/>
                </a:lnTo>
                <a:lnTo>
                  <a:pt x="76463" y="134236"/>
                </a:lnTo>
                <a:lnTo>
                  <a:pt x="85368" y="111404"/>
                </a:lnTo>
                <a:lnTo>
                  <a:pt x="62880" y="111404"/>
                </a:lnTo>
                <a:lnTo>
                  <a:pt x="26669" y="0"/>
                </a:lnTo>
                <a:close/>
              </a:path>
              <a:path w="126364" h="193675">
                <a:moveTo>
                  <a:pt x="125760" y="0"/>
                </a:moveTo>
                <a:lnTo>
                  <a:pt x="99974" y="0"/>
                </a:lnTo>
                <a:lnTo>
                  <a:pt x="62880" y="111404"/>
                </a:lnTo>
                <a:lnTo>
                  <a:pt x="85368" y="111404"/>
                </a:lnTo>
                <a:lnTo>
                  <a:pt x="90476" y="97949"/>
                </a:lnTo>
                <a:lnTo>
                  <a:pt x="94761" y="86363"/>
                </a:lnTo>
                <a:lnTo>
                  <a:pt x="99227" y="73717"/>
                </a:lnTo>
                <a:lnTo>
                  <a:pt x="103784" y="59960"/>
                </a:lnTo>
                <a:lnTo>
                  <a:pt x="110178" y="42494"/>
                </a:lnTo>
                <a:lnTo>
                  <a:pt x="120052" y="15748"/>
                </a:lnTo>
                <a:lnTo>
                  <a:pt x="123448" y="6493"/>
                </a:lnTo>
                <a:lnTo>
                  <a:pt x="1257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52199" y="3905036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193"/>
                </a:lnTo>
              </a:path>
            </a:pathLst>
          </a:custGeom>
          <a:ln w="238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40251" y="3866353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896" y="0"/>
                </a:lnTo>
              </a:path>
            </a:pathLst>
          </a:custGeom>
          <a:ln w="257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1702" y="3901226"/>
            <a:ext cx="126364" cy="146050"/>
          </a:xfrm>
          <a:custGeom>
            <a:avLst/>
            <a:gdLst/>
            <a:ahLst/>
            <a:cxnLst/>
            <a:rect l="l" t="t" r="r" b="b"/>
            <a:pathLst>
              <a:path w="126364" h="146050">
                <a:moveTo>
                  <a:pt x="64800" y="0"/>
                </a:moveTo>
                <a:lnTo>
                  <a:pt x="27981" y="12055"/>
                </a:lnTo>
                <a:lnTo>
                  <a:pt x="2812" y="50135"/>
                </a:lnTo>
                <a:lnTo>
                  <a:pt x="0" y="74307"/>
                </a:lnTo>
                <a:lnTo>
                  <a:pt x="695" y="87348"/>
                </a:lnTo>
                <a:lnTo>
                  <a:pt x="18166" y="126644"/>
                </a:lnTo>
                <a:lnTo>
                  <a:pt x="61996" y="145706"/>
                </a:lnTo>
                <a:lnTo>
                  <a:pt x="68610" y="145706"/>
                </a:lnTo>
                <a:lnTo>
                  <a:pt x="106740" y="129573"/>
                </a:lnTo>
                <a:lnTo>
                  <a:pt x="110550" y="125763"/>
                </a:lnTo>
                <a:lnTo>
                  <a:pt x="63916" y="125763"/>
                </a:lnTo>
                <a:lnTo>
                  <a:pt x="54623" y="125031"/>
                </a:lnTo>
                <a:lnTo>
                  <a:pt x="25905" y="89228"/>
                </a:lnTo>
                <a:lnTo>
                  <a:pt x="24780" y="79010"/>
                </a:lnTo>
                <a:lnTo>
                  <a:pt x="125790" y="79010"/>
                </a:lnTo>
                <a:lnTo>
                  <a:pt x="125636" y="69583"/>
                </a:lnTo>
                <a:lnTo>
                  <a:pt x="125219" y="61418"/>
                </a:lnTo>
                <a:lnTo>
                  <a:pt x="125178" y="60972"/>
                </a:lnTo>
                <a:lnTo>
                  <a:pt x="25786" y="60972"/>
                </a:lnTo>
                <a:lnTo>
                  <a:pt x="26500" y="52756"/>
                </a:lnTo>
                <a:lnTo>
                  <a:pt x="56225" y="20815"/>
                </a:lnTo>
                <a:lnTo>
                  <a:pt x="63916" y="19943"/>
                </a:lnTo>
                <a:lnTo>
                  <a:pt x="110570" y="19943"/>
                </a:lnTo>
                <a:lnTo>
                  <a:pt x="110445" y="19783"/>
                </a:lnTo>
                <a:lnTo>
                  <a:pt x="72520" y="512"/>
                </a:lnTo>
                <a:lnTo>
                  <a:pt x="64800" y="0"/>
                </a:lnTo>
                <a:close/>
              </a:path>
              <a:path w="126364" h="146050">
                <a:moveTo>
                  <a:pt x="123870" y="98069"/>
                </a:moveTo>
                <a:lnTo>
                  <a:pt x="101010" y="98069"/>
                </a:lnTo>
                <a:lnTo>
                  <a:pt x="99120" y="103784"/>
                </a:lnTo>
                <a:lnTo>
                  <a:pt x="96316" y="109499"/>
                </a:lnTo>
                <a:lnTo>
                  <a:pt x="63916" y="125763"/>
                </a:lnTo>
                <a:lnTo>
                  <a:pt x="110550" y="125763"/>
                </a:lnTo>
                <a:lnTo>
                  <a:pt x="114360" y="120929"/>
                </a:lnTo>
                <a:lnTo>
                  <a:pt x="118170" y="114321"/>
                </a:lnTo>
                <a:lnTo>
                  <a:pt x="121097" y="108606"/>
                </a:lnTo>
                <a:lnTo>
                  <a:pt x="122986" y="102891"/>
                </a:lnTo>
                <a:lnTo>
                  <a:pt x="123870" y="98069"/>
                </a:lnTo>
                <a:close/>
              </a:path>
              <a:path w="126364" h="146050">
                <a:moveTo>
                  <a:pt x="110570" y="19943"/>
                </a:moveTo>
                <a:lnTo>
                  <a:pt x="63916" y="19943"/>
                </a:lnTo>
                <a:lnTo>
                  <a:pt x="74021" y="21014"/>
                </a:lnTo>
                <a:lnTo>
                  <a:pt x="82802" y="24229"/>
                </a:lnTo>
                <a:lnTo>
                  <a:pt x="102016" y="60972"/>
                </a:lnTo>
                <a:lnTo>
                  <a:pt x="125178" y="60972"/>
                </a:lnTo>
                <a:lnTo>
                  <a:pt x="114360" y="24764"/>
                </a:lnTo>
                <a:lnTo>
                  <a:pt x="110570" y="199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58519" y="3853458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771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93723" y="3852577"/>
            <a:ext cx="122555" cy="194945"/>
          </a:xfrm>
          <a:custGeom>
            <a:avLst/>
            <a:gdLst/>
            <a:ahLst/>
            <a:cxnLst/>
            <a:rect l="l" t="t" r="r" b="b"/>
            <a:pathLst>
              <a:path w="122554" h="194945">
                <a:moveTo>
                  <a:pt x="60076" y="49542"/>
                </a:moveTo>
                <a:lnTo>
                  <a:pt x="16245" y="71509"/>
                </a:lnTo>
                <a:lnTo>
                  <a:pt x="677" y="112212"/>
                </a:lnTo>
                <a:lnTo>
                  <a:pt x="0" y="123849"/>
                </a:lnTo>
                <a:lnTo>
                  <a:pt x="685" y="135969"/>
                </a:lnTo>
                <a:lnTo>
                  <a:pt x="17282" y="175293"/>
                </a:lnTo>
                <a:lnTo>
                  <a:pt x="57271" y="194355"/>
                </a:lnTo>
                <a:lnTo>
                  <a:pt x="64221" y="193998"/>
                </a:lnTo>
                <a:lnTo>
                  <a:pt x="99111" y="174412"/>
                </a:lnTo>
                <a:lnTo>
                  <a:pt x="63886" y="174412"/>
                </a:lnTo>
                <a:lnTo>
                  <a:pt x="54467" y="173494"/>
                </a:lnTo>
                <a:lnTo>
                  <a:pt x="27131" y="142695"/>
                </a:lnTo>
                <a:lnTo>
                  <a:pt x="24902" y="121944"/>
                </a:lnTo>
                <a:lnTo>
                  <a:pt x="25600" y="109958"/>
                </a:lnTo>
                <a:lnTo>
                  <a:pt x="48162" y="73036"/>
                </a:lnTo>
                <a:lnTo>
                  <a:pt x="63886" y="69604"/>
                </a:lnTo>
                <a:lnTo>
                  <a:pt x="100096" y="69604"/>
                </a:lnTo>
                <a:lnTo>
                  <a:pt x="95402" y="62877"/>
                </a:lnTo>
                <a:lnTo>
                  <a:pt x="67607" y="49915"/>
                </a:lnTo>
                <a:lnTo>
                  <a:pt x="60076" y="49542"/>
                </a:lnTo>
                <a:close/>
              </a:path>
              <a:path w="122554" h="194945">
                <a:moveTo>
                  <a:pt x="122072" y="170590"/>
                </a:moveTo>
                <a:lnTo>
                  <a:pt x="102016" y="170590"/>
                </a:lnTo>
                <a:lnTo>
                  <a:pt x="102016" y="189652"/>
                </a:lnTo>
                <a:lnTo>
                  <a:pt x="122072" y="189652"/>
                </a:lnTo>
                <a:lnTo>
                  <a:pt x="122072" y="170590"/>
                </a:lnTo>
                <a:close/>
              </a:path>
              <a:path w="122554" h="194945">
                <a:moveTo>
                  <a:pt x="122072" y="0"/>
                </a:moveTo>
                <a:lnTo>
                  <a:pt x="100096" y="0"/>
                </a:lnTo>
                <a:lnTo>
                  <a:pt x="100096" y="69604"/>
                </a:lnTo>
                <a:lnTo>
                  <a:pt x="63886" y="69604"/>
                </a:lnTo>
                <a:lnTo>
                  <a:pt x="98358" y="98301"/>
                </a:lnTo>
                <a:lnTo>
                  <a:pt x="101102" y="121051"/>
                </a:lnTo>
                <a:lnTo>
                  <a:pt x="100402" y="133185"/>
                </a:lnTo>
                <a:lnTo>
                  <a:pt x="79042" y="170804"/>
                </a:lnTo>
                <a:lnTo>
                  <a:pt x="63886" y="174412"/>
                </a:lnTo>
                <a:lnTo>
                  <a:pt x="99111" y="174412"/>
                </a:lnTo>
                <a:lnTo>
                  <a:pt x="102016" y="170590"/>
                </a:lnTo>
                <a:lnTo>
                  <a:pt x="122072" y="170590"/>
                </a:lnTo>
                <a:lnTo>
                  <a:pt x="1220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34876" y="3853458"/>
            <a:ext cx="79375" cy="189230"/>
          </a:xfrm>
          <a:custGeom>
            <a:avLst/>
            <a:gdLst/>
            <a:ahLst/>
            <a:cxnLst/>
            <a:rect l="l" t="t" r="r" b="b"/>
            <a:pathLst>
              <a:path w="79375" h="189229">
                <a:moveTo>
                  <a:pt x="79004" y="0"/>
                </a:moveTo>
                <a:lnTo>
                  <a:pt x="59954" y="0"/>
                </a:lnTo>
                <a:lnTo>
                  <a:pt x="0" y="188771"/>
                </a:lnTo>
                <a:lnTo>
                  <a:pt x="19933" y="188771"/>
                </a:lnTo>
                <a:lnTo>
                  <a:pt x="790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14886" y="3859173"/>
            <a:ext cx="215900" cy="187960"/>
          </a:xfrm>
          <a:custGeom>
            <a:avLst/>
            <a:gdLst/>
            <a:ahLst/>
            <a:cxnLst/>
            <a:rect l="l" t="t" r="r" b="b"/>
            <a:pathLst>
              <a:path w="215900" h="187960">
                <a:moveTo>
                  <a:pt x="166695" y="0"/>
                </a:moveTo>
                <a:lnTo>
                  <a:pt x="152460" y="0"/>
                </a:lnTo>
                <a:lnTo>
                  <a:pt x="49560" y="187759"/>
                </a:lnTo>
                <a:lnTo>
                  <a:pt x="63794" y="187759"/>
                </a:lnTo>
                <a:lnTo>
                  <a:pt x="166695" y="0"/>
                </a:lnTo>
                <a:close/>
              </a:path>
              <a:path w="215900" h="187960">
                <a:moveTo>
                  <a:pt x="170505" y="93500"/>
                </a:moveTo>
                <a:lnTo>
                  <a:pt x="133390" y="113597"/>
                </a:lnTo>
                <a:lnTo>
                  <a:pt x="125790" y="138217"/>
                </a:lnTo>
                <a:lnTo>
                  <a:pt x="126659" y="147173"/>
                </a:lnTo>
                <a:lnTo>
                  <a:pt x="153379" y="179577"/>
                </a:lnTo>
                <a:lnTo>
                  <a:pt x="170505" y="183056"/>
                </a:lnTo>
                <a:lnTo>
                  <a:pt x="179472" y="182168"/>
                </a:lnTo>
                <a:lnTo>
                  <a:pt x="187791" y="179577"/>
                </a:lnTo>
                <a:lnTo>
                  <a:pt x="195566" y="175391"/>
                </a:lnTo>
                <a:lnTo>
                  <a:pt x="202905" y="169721"/>
                </a:lnTo>
                <a:lnTo>
                  <a:pt x="206862" y="164887"/>
                </a:lnTo>
                <a:lnTo>
                  <a:pt x="163890" y="164887"/>
                </a:lnTo>
                <a:lnTo>
                  <a:pt x="157154" y="162089"/>
                </a:lnTo>
                <a:lnTo>
                  <a:pt x="152460" y="157267"/>
                </a:lnTo>
                <a:lnTo>
                  <a:pt x="146730" y="151552"/>
                </a:lnTo>
                <a:lnTo>
                  <a:pt x="144840" y="145837"/>
                </a:lnTo>
                <a:lnTo>
                  <a:pt x="144840" y="130588"/>
                </a:lnTo>
                <a:lnTo>
                  <a:pt x="146730" y="124873"/>
                </a:lnTo>
                <a:lnTo>
                  <a:pt x="157154" y="114455"/>
                </a:lnTo>
                <a:lnTo>
                  <a:pt x="163890" y="111538"/>
                </a:lnTo>
                <a:lnTo>
                  <a:pt x="206787" y="111538"/>
                </a:lnTo>
                <a:lnTo>
                  <a:pt x="202905" y="106835"/>
                </a:lnTo>
                <a:lnTo>
                  <a:pt x="195566" y="101110"/>
                </a:lnTo>
                <a:lnTo>
                  <a:pt x="187791" y="96930"/>
                </a:lnTo>
                <a:lnTo>
                  <a:pt x="179472" y="94370"/>
                </a:lnTo>
                <a:lnTo>
                  <a:pt x="170505" y="93500"/>
                </a:lnTo>
                <a:close/>
              </a:path>
              <a:path w="215900" h="187960">
                <a:moveTo>
                  <a:pt x="206787" y="111538"/>
                </a:moveTo>
                <a:lnTo>
                  <a:pt x="178125" y="111538"/>
                </a:lnTo>
                <a:lnTo>
                  <a:pt x="184861" y="114455"/>
                </a:lnTo>
                <a:lnTo>
                  <a:pt x="189555" y="119158"/>
                </a:lnTo>
                <a:lnTo>
                  <a:pt x="194370" y="124873"/>
                </a:lnTo>
                <a:lnTo>
                  <a:pt x="197175" y="130588"/>
                </a:lnTo>
                <a:lnTo>
                  <a:pt x="197175" y="145837"/>
                </a:lnTo>
                <a:lnTo>
                  <a:pt x="194370" y="151552"/>
                </a:lnTo>
                <a:lnTo>
                  <a:pt x="189555" y="157267"/>
                </a:lnTo>
                <a:lnTo>
                  <a:pt x="184861" y="162089"/>
                </a:lnTo>
                <a:lnTo>
                  <a:pt x="178125" y="164887"/>
                </a:lnTo>
                <a:lnTo>
                  <a:pt x="206862" y="164887"/>
                </a:lnTo>
                <a:lnTo>
                  <a:pt x="208487" y="162902"/>
                </a:lnTo>
                <a:lnTo>
                  <a:pt x="212357" y="155393"/>
                </a:lnTo>
                <a:lnTo>
                  <a:pt x="214611" y="147173"/>
                </a:lnTo>
                <a:lnTo>
                  <a:pt x="215341" y="138217"/>
                </a:lnTo>
                <a:lnTo>
                  <a:pt x="214611" y="129312"/>
                </a:lnTo>
                <a:lnTo>
                  <a:pt x="212357" y="121097"/>
                </a:lnTo>
                <a:lnTo>
                  <a:pt x="208487" y="113597"/>
                </a:lnTo>
                <a:lnTo>
                  <a:pt x="206787" y="111538"/>
                </a:lnTo>
                <a:close/>
              </a:path>
              <a:path w="215900" h="187960">
                <a:moveTo>
                  <a:pt x="44744" y="4834"/>
                </a:moveTo>
                <a:lnTo>
                  <a:pt x="7625" y="24987"/>
                </a:lnTo>
                <a:lnTo>
                  <a:pt x="0" y="49673"/>
                </a:lnTo>
                <a:lnTo>
                  <a:pt x="872" y="58578"/>
                </a:lnTo>
                <a:lnTo>
                  <a:pt x="27607" y="90961"/>
                </a:lnTo>
                <a:lnTo>
                  <a:pt x="44744" y="94393"/>
                </a:lnTo>
                <a:lnTo>
                  <a:pt x="53697" y="93523"/>
                </a:lnTo>
                <a:lnTo>
                  <a:pt x="61916" y="90961"/>
                </a:lnTo>
                <a:lnTo>
                  <a:pt x="69420" y="86778"/>
                </a:lnTo>
                <a:lnTo>
                  <a:pt x="76230" y="81046"/>
                </a:lnTo>
                <a:lnTo>
                  <a:pt x="80473" y="76355"/>
                </a:lnTo>
                <a:lnTo>
                  <a:pt x="37124" y="76355"/>
                </a:lnTo>
                <a:lnTo>
                  <a:pt x="31394" y="73426"/>
                </a:lnTo>
                <a:lnTo>
                  <a:pt x="20970" y="63008"/>
                </a:lnTo>
                <a:lnTo>
                  <a:pt x="18044" y="56281"/>
                </a:lnTo>
                <a:lnTo>
                  <a:pt x="18044" y="42053"/>
                </a:lnTo>
                <a:lnTo>
                  <a:pt x="20970" y="35314"/>
                </a:lnTo>
                <a:lnTo>
                  <a:pt x="25664" y="30623"/>
                </a:lnTo>
                <a:lnTo>
                  <a:pt x="31394" y="25789"/>
                </a:lnTo>
                <a:lnTo>
                  <a:pt x="37124" y="23003"/>
                </a:lnTo>
                <a:lnTo>
                  <a:pt x="80563" y="23003"/>
                </a:lnTo>
                <a:lnTo>
                  <a:pt x="76230" y="18169"/>
                </a:lnTo>
                <a:lnTo>
                  <a:pt x="69420" y="12067"/>
                </a:lnTo>
                <a:lnTo>
                  <a:pt x="61916" y="7929"/>
                </a:lnTo>
                <a:lnTo>
                  <a:pt x="53697" y="5578"/>
                </a:lnTo>
                <a:lnTo>
                  <a:pt x="44744" y="4834"/>
                </a:lnTo>
                <a:close/>
              </a:path>
              <a:path w="215900" h="187960">
                <a:moveTo>
                  <a:pt x="80563" y="23003"/>
                </a:moveTo>
                <a:lnTo>
                  <a:pt x="52364" y="23003"/>
                </a:lnTo>
                <a:lnTo>
                  <a:pt x="58064" y="25789"/>
                </a:lnTo>
                <a:lnTo>
                  <a:pt x="63794" y="30623"/>
                </a:lnTo>
                <a:lnTo>
                  <a:pt x="68610" y="36338"/>
                </a:lnTo>
                <a:lnTo>
                  <a:pt x="71414" y="42053"/>
                </a:lnTo>
                <a:lnTo>
                  <a:pt x="71414" y="56281"/>
                </a:lnTo>
                <a:lnTo>
                  <a:pt x="68610" y="63008"/>
                </a:lnTo>
                <a:lnTo>
                  <a:pt x="63794" y="67711"/>
                </a:lnTo>
                <a:lnTo>
                  <a:pt x="58064" y="73426"/>
                </a:lnTo>
                <a:lnTo>
                  <a:pt x="52364" y="76355"/>
                </a:lnTo>
                <a:lnTo>
                  <a:pt x="80473" y="76355"/>
                </a:lnTo>
                <a:lnTo>
                  <a:pt x="82341" y="74290"/>
                </a:lnTo>
                <a:lnTo>
                  <a:pt x="86483" y="66793"/>
                </a:lnTo>
                <a:lnTo>
                  <a:pt x="88836" y="58578"/>
                </a:lnTo>
                <a:lnTo>
                  <a:pt x="89580" y="49673"/>
                </a:lnTo>
                <a:lnTo>
                  <a:pt x="88836" y="40712"/>
                </a:lnTo>
                <a:lnTo>
                  <a:pt x="86483" y="32492"/>
                </a:lnTo>
                <a:lnTo>
                  <a:pt x="82341" y="24987"/>
                </a:lnTo>
                <a:lnTo>
                  <a:pt x="80563" y="230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78406" y="3889796"/>
            <a:ext cx="67310" cy="140335"/>
          </a:xfrm>
          <a:custGeom>
            <a:avLst/>
            <a:gdLst/>
            <a:ahLst/>
            <a:cxnLst/>
            <a:rect l="l" t="t" r="r" b="b"/>
            <a:pathLst>
              <a:path w="67310" h="140335">
                <a:moveTo>
                  <a:pt x="21860" y="2785"/>
                </a:moveTo>
                <a:lnTo>
                  <a:pt x="0" y="2785"/>
                </a:lnTo>
                <a:lnTo>
                  <a:pt x="0" y="139979"/>
                </a:lnTo>
                <a:lnTo>
                  <a:pt x="22872" y="139979"/>
                </a:lnTo>
                <a:lnTo>
                  <a:pt x="22872" y="60972"/>
                </a:lnTo>
                <a:lnTo>
                  <a:pt x="23556" y="53995"/>
                </a:lnTo>
                <a:lnTo>
                  <a:pt x="43827" y="26669"/>
                </a:lnTo>
                <a:lnTo>
                  <a:pt x="21860" y="26669"/>
                </a:lnTo>
                <a:lnTo>
                  <a:pt x="21860" y="2785"/>
                </a:lnTo>
                <a:close/>
              </a:path>
              <a:path w="67310" h="140335">
                <a:moveTo>
                  <a:pt x="66699" y="0"/>
                </a:moveTo>
                <a:lnTo>
                  <a:pt x="59972" y="0"/>
                </a:lnTo>
                <a:lnTo>
                  <a:pt x="53023" y="540"/>
                </a:lnTo>
                <a:lnTo>
                  <a:pt x="21860" y="26669"/>
                </a:lnTo>
                <a:lnTo>
                  <a:pt x="43827" y="26669"/>
                </a:lnTo>
                <a:lnTo>
                  <a:pt x="51017" y="24467"/>
                </a:lnTo>
                <a:lnTo>
                  <a:pt x="59079" y="23753"/>
                </a:lnTo>
                <a:lnTo>
                  <a:pt x="66699" y="23753"/>
                </a:lnTo>
                <a:lnTo>
                  <a:pt x="66699" y="0"/>
                </a:lnTo>
                <a:close/>
              </a:path>
              <a:path w="67310" h="140335">
                <a:moveTo>
                  <a:pt x="66699" y="23753"/>
                </a:moveTo>
                <a:lnTo>
                  <a:pt x="64794" y="23753"/>
                </a:lnTo>
                <a:lnTo>
                  <a:pt x="65687" y="24764"/>
                </a:lnTo>
                <a:lnTo>
                  <a:pt x="66699" y="24764"/>
                </a:lnTo>
                <a:lnTo>
                  <a:pt x="66699" y="237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57428" y="3889796"/>
            <a:ext cx="125095" cy="145415"/>
          </a:xfrm>
          <a:custGeom>
            <a:avLst/>
            <a:gdLst/>
            <a:ahLst/>
            <a:cxnLst/>
            <a:rect l="l" t="t" r="r" b="b"/>
            <a:pathLst>
              <a:path w="125094" h="145414">
                <a:moveTo>
                  <a:pt x="64794" y="0"/>
                </a:moveTo>
                <a:lnTo>
                  <a:pt x="27044" y="11196"/>
                </a:lnTo>
                <a:lnTo>
                  <a:pt x="2743" y="49807"/>
                </a:lnTo>
                <a:lnTo>
                  <a:pt x="0" y="74307"/>
                </a:lnTo>
                <a:lnTo>
                  <a:pt x="685" y="86956"/>
                </a:lnTo>
                <a:lnTo>
                  <a:pt x="17157" y="126644"/>
                </a:lnTo>
                <a:lnTo>
                  <a:pt x="60984" y="144813"/>
                </a:lnTo>
                <a:lnTo>
                  <a:pt x="74319" y="144813"/>
                </a:lnTo>
                <a:lnTo>
                  <a:pt x="80034" y="142908"/>
                </a:lnTo>
                <a:lnTo>
                  <a:pt x="87564" y="140948"/>
                </a:lnTo>
                <a:lnTo>
                  <a:pt x="94363" y="137998"/>
                </a:lnTo>
                <a:lnTo>
                  <a:pt x="100449" y="134166"/>
                </a:lnTo>
                <a:lnTo>
                  <a:pt x="105841" y="129561"/>
                </a:lnTo>
                <a:lnTo>
                  <a:pt x="110535" y="124739"/>
                </a:lnTo>
                <a:lnTo>
                  <a:pt x="62889" y="124739"/>
                </a:lnTo>
                <a:lnTo>
                  <a:pt x="53600" y="124011"/>
                </a:lnTo>
                <a:lnTo>
                  <a:pt x="25461" y="88641"/>
                </a:lnTo>
                <a:lnTo>
                  <a:pt x="24777" y="79010"/>
                </a:lnTo>
                <a:lnTo>
                  <a:pt x="124891" y="79010"/>
                </a:lnTo>
                <a:lnTo>
                  <a:pt x="124861" y="69191"/>
                </a:lnTo>
                <a:lnTo>
                  <a:pt x="124651" y="60955"/>
                </a:lnTo>
                <a:lnTo>
                  <a:pt x="124568" y="59960"/>
                </a:lnTo>
                <a:lnTo>
                  <a:pt x="24777" y="59960"/>
                </a:lnTo>
                <a:lnTo>
                  <a:pt x="26060" y="51737"/>
                </a:lnTo>
                <a:lnTo>
                  <a:pt x="55396" y="20657"/>
                </a:lnTo>
                <a:lnTo>
                  <a:pt x="62889" y="19943"/>
                </a:lnTo>
                <a:lnTo>
                  <a:pt x="111128" y="19943"/>
                </a:lnTo>
                <a:lnTo>
                  <a:pt x="110301" y="18964"/>
                </a:lnTo>
                <a:lnTo>
                  <a:pt x="71939" y="370"/>
                </a:lnTo>
                <a:lnTo>
                  <a:pt x="64794" y="0"/>
                </a:lnTo>
                <a:close/>
              </a:path>
              <a:path w="125094" h="145414">
                <a:moveTo>
                  <a:pt x="122971" y="97176"/>
                </a:moveTo>
                <a:lnTo>
                  <a:pt x="100995" y="97176"/>
                </a:lnTo>
                <a:lnTo>
                  <a:pt x="99105" y="102891"/>
                </a:lnTo>
                <a:lnTo>
                  <a:pt x="96301" y="108606"/>
                </a:lnTo>
                <a:lnTo>
                  <a:pt x="62889" y="124739"/>
                </a:lnTo>
                <a:lnTo>
                  <a:pt x="110535" y="124739"/>
                </a:lnTo>
                <a:lnTo>
                  <a:pt x="114345" y="120036"/>
                </a:lnTo>
                <a:lnTo>
                  <a:pt x="117271" y="114321"/>
                </a:lnTo>
                <a:lnTo>
                  <a:pt x="121081" y="107594"/>
                </a:lnTo>
                <a:lnTo>
                  <a:pt x="122971" y="101870"/>
                </a:lnTo>
                <a:lnTo>
                  <a:pt x="122971" y="97176"/>
                </a:lnTo>
                <a:close/>
              </a:path>
              <a:path w="125094" h="145414">
                <a:moveTo>
                  <a:pt x="111128" y="19943"/>
                </a:moveTo>
                <a:lnTo>
                  <a:pt x="62889" y="19943"/>
                </a:lnTo>
                <a:lnTo>
                  <a:pt x="73451" y="21000"/>
                </a:lnTo>
                <a:lnTo>
                  <a:pt x="82326" y="24117"/>
                </a:lnTo>
                <a:lnTo>
                  <a:pt x="100995" y="59960"/>
                </a:lnTo>
                <a:lnTo>
                  <a:pt x="124568" y="59960"/>
                </a:lnTo>
                <a:lnTo>
                  <a:pt x="124081" y="54124"/>
                </a:lnTo>
                <a:lnTo>
                  <a:pt x="122971" y="48518"/>
                </a:lnTo>
                <a:lnTo>
                  <a:pt x="121735" y="41701"/>
                </a:lnTo>
                <a:lnTo>
                  <a:pt x="119710" y="35421"/>
                </a:lnTo>
                <a:lnTo>
                  <a:pt x="117159" y="29497"/>
                </a:lnTo>
                <a:lnTo>
                  <a:pt x="114345" y="23753"/>
                </a:lnTo>
                <a:lnTo>
                  <a:pt x="111128" y="199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06064" y="3888772"/>
            <a:ext cx="130810" cy="146050"/>
          </a:xfrm>
          <a:custGeom>
            <a:avLst/>
            <a:gdLst/>
            <a:ahLst/>
            <a:cxnLst/>
            <a:rect l="l" t="t" r="r" b="b"/>
            <a:pathLst>
              <a:path w="130810" h="146050">
                <a:moveTo>
                  <a:pt x="110647" y="20074"/>
                </a:moveTo>
                <a:lnTo>
                  <a:pt x="70500" y="20074"/>
                </a:lnTo>
                <a:lnTo>
                  <a:pt x="78150" y="21979"/>
                </a:lnTo>
                <a:lnTo>
                  <a:pt x="83850" y="24777"/>
                </a:lnTo>
                <a:lnTo>
                  <a:pt x="89580" y="28587"/>
                </a:lnTo>
                <a:lnTo>
                  <a:pt x="92476" y="34302"/>
                </a:lnTo>
                <a:lnTo>
                  <a:pt x="92476" y="48661"/>
                </a:lnTo>
                <a:lnTo>
                  <a:pt x="90586" y="51447"/>
                </a:lnTo>
                <a:lnTo>
                  <a:pt x="89580" y="55257"/>
                </a:lnTo>
                <a:lnTo>
                  <a:pt x="85770" y="57174"/>
                </a:lnTo>
                <a:lnTo>
                  <a:pt x="80040" y="58186"/>
                </a:lnTo>
                <a:lnTo>
                  <a:pt x="43830" y="61996"/>
                </a:lnTo>
                <a:lnTo>
                  <a:pt x="34369" y="63937"/>
                </a:lnTo>
                <a:lnTo>
                  <a:pt x="2987" y="87926"/>
                </a:lnTo>
                <a:lnTo>
                  <a:pt x="0" y="104808"/>
                </a:lnTo>
                <a:lnTo>
                  <a:pt x="730" y="113181"/>
                </a:lnTo>
                <a:lnTo>
                  <a:pt x="25999" y="142978"/>
                </a:lnTo>
                <a:lnTo>
                  <a:pt x="43830" y="145837"/>
                </a:lnTo>
                <a:lnTo>
                  <a:pt x="51550" y="145464"/>
                </a:lnTo>
                <a:lnTo>
                  <a:pt x="89462" y="127235"/>
                </a:lnTo>
                <a:lnTo>
                  <a:pt x="90816" y="125763"/>
                </a:lnTo>
                <a:lnTo>
                  <a:pt x="41940" y="125763"/>
                </a:lnTo>
                <a:lnTo>
                  <a:pt x="36210" y="123858"/>
                </a:lnTo>
                <a:lnTo>
                  <a:pt x="31516" y="120048"/>
                </a:lnTo>
                <a:lnTo>
                  <a:pt x="26669" y="116238"/>
                </a:lnTo>
                <a:lnTo>
                  <a:pt x="23896" y="111535"/>
                </a:lnTo>
                <a:lnTo>
                  <a:pt x="23896" y="95274"/>
                </a:lnTo>
                <a:lnTo>
                  <a:pt x="27706" y="89559"/>
                </a:lnTo>
                <a:lnTo>
                  <a:pt x="35326" y="84856"/>
                </a:lnTo>
                <a:lnTo>
                  <a:pt x="39136" y="82951"/>
                </a:lnTo>
                <a:lnTo>
                  <a:pt x="45750" y="81046"/>
                </a:lnTo>
                <a:lnTo>
                  <a:pt x="67726" y="78129"/>
                </a:lnTo>
                <a:lnTo>
                  <a:pt x="72420" y="78129"/>
                </a:lnTo>
                <a:lnTo>
                  <a:pt x="76230" y="77236"/>
                </a:lnTo>
                <a:lnTo>
                  <a:pt x="81046" y="75331"/>
                </a:lnTo>
                <a:lnTo>
                  <a:pt x="85770" y="74319"/>
                </a:lnTo>
                <a:lnTo>
                  <a:pt x="88666" y="73426"/>
                </a:lnTo>
                <a:lnTo>
                  <a:pt x="91470" y="71521"/>
                </a:lnTo>
                <a:lnTo>
                  <a:pt x="115366" y="71521"/>
                </a:lnTo>
                <a:lnTo>
                  <a:pt x="115366" y="38112"/>
                </a:lnTo>
                <a:lnTo>
                  <a:pt x="114322" y="28825"/>
                </a:lnTo>
                <a:lnTo>
                  <a:pt x="111312" y="20967"/>
                </a:lnTo>
                <a:lnTo>
                  <a:pt x="110647" y="20074"/>
                </a:lnTo>
                <a:close/>
              </a:path>
              <a:path w="130810" h="146050">
                <a:moveTo>
                  <a:pt x="116250" y="122965"/>
                </a:moveTo>
                <a:lnTo>
                  <a:pt x="93390" y="122965"/>
                </a:lnTo>
                <a:lnTo>
                  <a:pt x="93390" y="128680"/>
                </a:lnTo>
                <a:lnTo>
                  <a:pt x="95280" y="132490"/>
                </a:lnTo>
                <a:lnTo>
                  <a:pt x="97200" y="135288"/>
                </a:lnTo>
                <a:lnTo>
                  <a:pt x="101010" y="141003"/>
                </a:lnTo>
                <a:lnTo>
                  <a:pt x="106710" y="143932"/>
                </a:lnTo>
                <a:lnTo>
                  <a:pt x="123870" y="143932"/>
                </a:lnTo>
                <a:lnTo>
                  <a:pt x="126796" y="142908"/>
                </a:lnTo>
                <a:lnTo>
                  <a:pt x="130606" y="142027"/>
                </a:lnTo>
                <a:lnTo>
                  <a:pt x="130606" y="125763"/>
                </a:lnTo>
                <a:lnTo>
                  <a:pt x="119176" y="125763"/>
                </a:lnTo>
                <a:lnTo>
                  <a:pt x="117256" y="124870"/>
                </a:lnTo>
                <a:lnTo>
                  <a:pt x="116250" y="122965"/>
                </a:lnTo>
                <a:close/>
              </a:path>
              <a:path w="130810" h="146050">
                <a:moveTo>
                  <a:pt x="115366" y="71521"/>
                </a:moveTo>
                <a:lnTo>
                  <a:pt x="91470" y="71521"/>
                </a:lnTo>
                <a:lnTo>
                  <a:pt x="91470" y="89559"/>
                </a:lnTo>
                <a:lnTo>
                  <a:pt x="90371" y="99576"/>
                </a:lnTo>
                <a:lnTo>
                  <a:pt x="57180" y="125763"/>
                </a:lnTo>
                <a:lnTo>
                  <a:pt x="90816" y="125763"/>
                </a:lnTo>
                <a:lnTo>
                  <a:pt x="93390" y="122965"/>
                </a:lnTo>
                <a:lnTo>
                  <a:pt x="116250" y="122965"/>
                </a:lnTo>
                <a:lnTo>
                  <a:pt x="115366" y="121953"/>
                </a:lnTo>
                <a:lnTo>
                  <a:pt x="115366" y="71521"/>
                </a:lnTo>
                <a:close/>
              </a:path>
              <a:path w="130810" h="146050">
                <a:moveTo>
                  <a:pt x="130606" y="124870"/>
                </a:moveTo>
                <a:lnTo>
                  <a:pt x="125790" y="124870"/>
                </a:lnTo>
                <a:lnTo>
                  <a:pt x="124876" y="125763"/>
                </a:lnTo>
                <a:lnTo>
                  <a:pt x="130606" y="125763"/>
                </a:lnTo>
                <a:lnTo>
                  <a:pt x="130606" y="124870"/>
                </a:lnTo>
                <a:close/>
              </a:path>
              <a:path w="130810" h="146050">
                <a:moveTo>
                  <a:pt x="60106" y="0"/>
                </a:moveTo>
                <a:lnTo>
                  <a:pt x="16904" y="16423"/>
                </a:lnTo>
                <a:lnTo>
                  <a:pt x="7619" y="45732"/>
                </a:lnTo>
                <a:lnTo>
                  <a:pt x="28590" y="45732"/>
                </a:lnTo>
                <a:lnTo>
                  <a:pt x="29626" y="38112"/>
                </a:lnTo>
                <a:lnTo>
                  <a:pt x="31516" y="33409"/>
                </a:lnTo>
                <a:lnTo>
                  <a:pt x="60106" y="20074"/>
                </a:lnTo>
                <a:lnTo>
                  <a:pt x="110647" y="20074"/>
                </a:lnTo>
                <a:lnTo>
                  <a:pt x="106519" y="14537"/>
                </a:lnTo>
                <a:lnTo>
                  <a:pt x="100126" y="9537"/>
                </a:lnTo>
                <a:lnTo>
                  <a:pt x="91691" y="5259"/>
                </a:lnTo>
                <a:lnTo>
                  <a:pt x="82208" y="2290"/>
                </a:lnTo>
                <a:lnTo>
                  <a:pt x="71678" y="560"/>
                </a:lnTo>
                <a:lnTo>
                  <a:pt x="601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50021" y="3888772"/>
            <a:ext cx="117475" cy="145415"/>
          </a:xfrm>
          <a:custGeom>
            <a:avLst/>
            <a:gdLst/>
            <a:ahLst/>
            <a:cxnLst/>
            <a:rect l="l" t="t" r="r" b="b"/>
            <a:pathLst>
              <a:path w="117475" h="145414">
                <a:moveTo>
                  <a:pt x="61996" y="0"/>
                </a:moveTo>
                <a:lnTo>
                  <a:pt x="17129" y="20074"/>
                </a:lnTo>
                <a:lnTo>
                  <a:pt x="684" y="62543"/>
                </a:lnTo>
                <a:lnTo>
                  <a:pt x="0" y="76224"/>
                </a:lnTo>
                <a:lnTo>
                  <a:pt x="898" y="90557"/>
                </a:lnTo>
                <a:lnTo>
                  <a:pt x="24355" y="133994"/>
                </a:lnTo>
                <a:lnTo>
                  <a:pt x="59070" y="144813"/>
                </a:lnTo>
                <a:lnTo>
                  <a:pt x="70131" y="144085"/>
                </a:lnTo>
                <a:lnTo>
                  <a:pt x="80398" y="141844"/>
                </a:lnTo>
                <a:lnTo>
                  <a:pt x="89785" y="138007"/>
                </a:lnTo>
                <a:lnTo>
                  <a:pt x="98206" y="132490"/>
                </a:lnTo>
                <a:lnTo>
                  <a:pt x="104695" y="125763"/>
                </a:lnTo>
                <a:lnTo>
                  <a:pt x="60990" y="125763"/>
                </a:lnTo>
                <a:lnTo>
                  <a:pt x="51830" y="124879"/>
                </a:lnTo>
                <a:lnTo>
                  <a:pt x="26883" y="95691"/>
                </a:lnTo>
                <a:lnTo>
                  <a:pt x="24780" y="76224"/>
                </a:lnTo>
                <a:lnTo>
                  <a:pt x="25135" y="66578"/>
                </a:lnTo>
                <a:lnTo>
                  <a:pt x="43334" y="25662"/>
                </a:lnTo>
                <a:lnTo>
                  <a:pt x="61996" y="20074"/>
                </a:lnTo>
                <a:lnTo>
                  <a:pt x="108100" y="20074"/>
                </a:lnTo>
                <a:lnTo>
                  <a:pt x="106536" y="17319"/>
                </a:lnTo>
                <a:lnTo>
                  <a:pt x="100096" y="10549"/>
                </a:lnTo>
                <a:lnTo>
                  <a:pt x="92274" y="6057"/>
                </a:lnTo>
                <a:lnTo>
                  <a:pt x="83195" y="2747"/>
                </a:lnTo>
                <a:lnTo>
                  <a:pt x="73041" y="700"/>
                </a:lnTo>
                <a:lnTo>
                  <a:pt x="61996" y="0"/>
                </a:lnTo>
                <a:close/>
              </a:path>
              <a:path w="117475" h="145414">
                <a:moveTo>
                  <a:pt x="117256" y="92485"/>
                </a:moveTo>
                <a:lnTo>
                  <a:pt x="95280" y="92485"/>
                </a:lnTo>
                <a:lnTo>
                  <a:pt x="92974" y="99784"/>
                </a:lnTo>
                <a:lnTo>
                  <a:pt x="90209" y="106122"/>
                </a:lnTo>
                <a:lnTo>
                  <a:pt x="86900" y="111579"/>
                </a:lnTo>
                <a:lnTo>
                  <a:pt x="78120" y="121953"/>
                </a:lnTo>
                <a:lnTo>
                  <a:pt x="70500" y="125763"/>
                </a:lnTo>
                <a:lnTo>
                  <a:pt x="104695" y="125763"/>
                </a:lnTo>
                <a:lnTo>
                  <a:pt x="105302" y="125134"/>
                </a:lnTo>
                <a:lnTo>
                  <a:pt x="110920" y="116015"/>
                </a:lnTo>
                <a:lnTo>
                  <a:pt x="114944" y="105132"/>
                </a:lnTo>
                <a:lnTo>
                  <a:pt x="117256" y="92485"/>
                </a:lnTo>
                <a:close/>
              </a:path>
              <a:path w="117475" h="145414">
                <a:moveTo>
                  <a:pt x="108100" y="20074"/>
                </a:moveTo>
                <a:lnTo>
                  <a:pt x="72420" y="20074"/>
                </a:lnTo>
                <a:lnTo>
                  <a:pt x="81046" y="22872"/>
                </a:lnTo>
                <a:lnTo>
                  <a:pt x="85740" y="28587"/>
                </a:lnTo>
                <a:lnTo>
                  <a:pt x="90586" y="34302"/>
                </a:lnTo>
                <a:lnTo>
                  <a:pt x="93360" y="41041"/>
                </a:lnTo>
                <a:lnTo>
                  <a:pt x="95280" y="49542"/>
                </a:lnTo>
                <a:lnTo>
                  <a:pt x="117256" y="49542"/>
                </a:lnTo>
                <a:lnTo>
                  <a:pt x="115119" y="36911"/>
                </a:lnTo>
                <a:lnTo>
                  <a:pt x="111545" y="26138"/>
                </a:lnTo>
                <a:lnTo>
                  <a:pt x="108100" y="200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77701" y="3853458"/>
            <a:ext cx="64135" cy="178435"/>
          </a:xfrm>
          <a:custGeom>
            <a:avLst/>
            <a:gdLst/>
            <a:ahLst/>
            <a:cxnLst/>
            <a:rect l="l" t="t" r="r" b="b"/>
            <a:pathLst>
              <a:path w="64135" h="178435">
                <a:moveTo>
                  <a:pt x="41909" y="58186"/>
                </a:moveTo>
                <a:lnTo>
                  <a:pt x="19049" y="58186"/>
                </a:lnTo>
                <a:lnTo>
                  <a:pt x="19049" y="157267"/>
                </a:lnTo>
                <a:lnTo>
                  <a:pt x="20939" y="164887"/>
                </a:lnTo>
                <a:lnTo>
                  <a:pt x="28559" y="176317"/>
                </a:lnTo>
                <a:lnTo>
                  <a:pt x="35295" y="178222"/>
                </a:lnTo>
                <a:lnTo>
                  <a:pt x="55260" y="178222"/>
                </a:lnTo>
                <a:lnTo>
                  <a:pt x="58186" y="177341"/>
                </a:lnTo>
                <a:lnTo>
                  <a:pt x="60959" y="177341"/>
                </a:lnTo>
                <a:lnTo>
                  <a:pt x="63886" y="176317"/>
                </a:lnTo>
                <a:lnTo>
                  <a:pt x="63886" y="158279"/>
                </a:lnTo>
                <a:lnTo>
                  <a:pt x="48646" y="158279"/>
                </a:lnTo>
                <a:lnTo>
                  <a:pt x="46725" y="157267"/>
                </a:lnTo>
                <a:lnTo>
                  <a:pt x="43830" y="155362"/>
                </a:lnTo>
                <a:lnTo>
                  <a:pt x="41909" y="152564"/>
                </a:lnTo>
                <a:lnTo>
                  <a:pt x="41909" y="58186"/>
                </a:lnTo>
                <a:close/>
              </a:path>
              <a:path w="64135" h="178435">
                <a:moveTo>
                  <a:pt x="63886" y="39124"/>
                </a:moveTo>
                <a:lnTo>
                  <a:pt x="0" y="39124"/>
                </a:lnTo>
                <a:lnTo>
                  <a:pt x="0" y="58186"/>
                </a:lnTo>
                <a:lnTo>
                  <a:pt x="63886" y="58186"/>
                </a:lnTo>
                <a:lnTo>
                  <a:pt x="63886" y="39124"/>
                </a:lnTo>
                <a:close/>
              </a:path>
              <a:path w="64135" h="178435">
                <a:moveTo>
                  <a:pt x="41909" y="0"/>
                </a:moveTo>
                <a:lnTo>
                  <a:pt x="19049" y="0"/>
                </a:lnTo>
                <a:lnTo>
                  <a:pt x="19049" y="39124"/>
                </a:lnTo>
                <a:lnTo>
                  <a:pt x="41909" y="39124"/>
                </a:lnTo>
                <a:lnTo>
                  <a:pt x="419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75390" y="3892582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193"/>
                </a:lnTo>
              </a:path>
            </a:pathLst>
          </a:custGeom>
          <a:ln w="238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63442" y="3854476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896" y="0"/>
                </a:lnTo>
              </a:path>
            </a:pathLst>
          </a:custGeom>
          <a:ln w="2668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12972" y="3888772"/>
            <a:ext cx="128905" cy="146050"/>
          </a:xfrm>
          <a:custGeom>
            <a:avLst/>
            <a:gdLst/>
            <a:ahLst/>
            <a:cxnLst/>
            <a:rect l="l" t="t" r="r" b="b"/>
            <a:pathLst>
              <a:path w="128904" h="146050">
                <a:moveTo>
                  <a:pt x="65836" y="0"/>
                </a:moveTo>
                <a:lnTo>
                  <a:pt x="25611" y="12865"/>
                </a:lnTo>
                <a:lnTo>
                  <a:pt x="3113" y="50102"/>
                </a:lnTo>
                <a:lnTo>
                  <a:pt x="0" y="75331"/>
                </a:lnTo>
                <a:lnTo>
                  <a:pt x="687" y="87876"/>
                </a:lnTo>
                <a:lnTo>
                  <a:pt x="17160" y="126775"/>
                </a:lnTo>
                <a:lnTo>
                  <a:pt x="62026" y="145837"/>
                </a:lnTo>
                <a:lnTo>
                  <a:pt x="75050" y="145022"/>
                </a:lnTo>
                <a:lnTo>
                  <a:pt x="86656" y="142554"/>
                </a:lnTo>
                <a:lnTo>
                  <a:pt x="96795" y="138397"/>
                </a:lnTo>
                <a:lnTo>
                  <a:pt x="105416" y="132514"/>
                </a:lnTo>
                <a:lnTo>
                  <a:pt x="111647" y="125763"/>
                </a:lnTo>
                <a:lnTo>
                  <a:pt x="64800" y="125763"/>
                </a:lnTo>
                <a:lnTo>
                  <a:pt x="54824" y="124879"/>
                </a:lnTo>
                <a:lnTo>
                  <a:pt x="26517" y="95197"/>
                </a:lnTo>
                <a:lnTo>
                  <a:pt x="23896" y="75331"/>
                </a:lnTo>
                <a:lnTo>
                  <a:pt x="24581" y="64272"/>
                </a:lnTo>
                <a:lnTo>
                  <a:pt x="39125" y="28864"/>
                </a:lnTo>
                <a:lnTo>
                  <a:pt x="64800" y="20074"/>
                </a:lnTo>
                <a:lnTo>
                  <a:pt x="112969" y="20074"/>
                </a:lnTo>
                <a:lnTo>
                  <a:pt x="110550" y="17157"/>
                </a:lnTo>
                <a:lnTo>
                  <a:pt x="100778" y="9649"/>
                </a:lnTo>
                <a:lnTo>
                  <a:pt x="89999" y="4287"/>
                </a:lnTo>
                <a:lnTo>
                  <a:pt x="78318" y="1071"/>
                </a:lnTo>
                <a:lnTo>
                  <a:pt x="65836" y="0"/>
                </a:lnTo>
                <a:close/>
              </a:path>
              <a:path w="128904" h="146050">
                <a:moveTo>
                  <a:pt x="112969" y="20074"/>
                </a:moveTo>
                <a:lnTo>
                  <a:pt x="64800" y="20074"/>
                </a:lnTo>
                <a:lnTo>
                  <a:pt x="75944" y="21175"/>
                </a:lnTo>
                <a:lnTo>
                  <a:pt x="85096" y="24598"/>
                </a:lnTo>
                <a:lnTo>
                  <a:pt x="104327" y="61053"/>
                </a:lnTo>
                <a:lnTo>
                  <a:pt x="104820" y="70509"/>
                </a:lnTo>
                <a:lnTo>
                  <a:pt x="104297" y="80481"/>
                </a:lnTo>
                <a:lnTo>
                  <a:pt x="84136" y="121477"/>
                </a:lnTo>
                <a:lnTo>
                  <a:pt x="64800" y="125763"/>
                </a:lnTo>
                <a:lnTo>
                  <a:pt x="111647" y="125763"/>
                </a:lnTo>
                <a:lnTo>
                  <a:pt x="128036" y="82289"/>
                </a:lnTo>
                <a:lnTo>
                  <a:pt x="128717" y="69616"/>
                </a:lnTo>
                <a:lnTo>
                  <a:pt x="128021" y="56576"/>
                </a:lnTo>
                <a:lnTo>
                  <a:pt x="125904" y="44858"/>
                </a:lnTo>
                <a:lnTo>
                  <a:pt x="122317" y="34414"/>
                </a:lnTo>
                <a:lnTo>
                  <a:pt x="117215" y="25196"/>
                </a:lnTo>
                <a:lnTo>
                  <a:pt x="112969" y="200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69243" y="3889796"/>
            <a:ext cx="113030" cy="140335"/>
          </a:xfrm>
          <a:custGeom>
            <a:avLst/>
            <a:gdLst/>
            <a:ahLst/>
            <a:cxnLst/>
            <a:rect l="l" t="t" r="r" b="b"/>
            <a:pathLst>
              <a:path w="113029" h="140335">
                <a:moveTo>
                  <a:pt x="22006" y="2785"/>
                </a:moveTo>
                <a:lnTo>
                  <a:pt x="0" y="2785"/>
                </a:lnTo>
                <a:lnTo>
                  <a:pt x="0" y="139979"/>
                </a:lnTo>
                <a:lnTo>
                  <a:pt x="22890" y="139979"/>
                </a:lnTo>
                <a:lnTo>
                  <a:pt x="22890" y="59067"/>
                </a:lnTo>
                <a:lnTo>
                  <a:pt x="23896" y="52328"/>
                </a:lnTo>
                <a:lnTo>
                  <a:pt x="48676" y="21848"/>
                </a:lnTo>
                <a:lnTo>
                  <a:pt x="22006" y="21848"/>
                </a:lnTo>
                <a:lnTo>
                  <a:pt x="22006" y="2785"/>
                </a:lnTo>
                <a:close/>
              </a:path>
              <a:path w="113029" h="140335">
                <a:moveTo>
                  <a:pt x="106862" y="19943"/>
                </a:moveTo>
                <a:lnTo>
                  <a:pt x="63032" y="19943"/>
                </a:lnTo>
                <a:lnTo>
                  <a:pt x="70296" y="20829"/>
                </a:lnTo>
                <a:lnTo>
                  <a:pt x="76428" y="23418"/>
                </a:lnTo>
                <a:lnTo>
                  <a:pt x="81326" y="27603"/>
                </a:lnTo>
                <a:lnTo>
                  <a:pt x="84886" y="33278"/>
                </a:lnTo>
                <a:lnTo>
                  <a:pt x="87812" y="38099"/>
                </a:lnTo>
                <a:lnTo>
                  <a:pt x="88696" y="44708"/>
                </a:lnTo>
                <a:lnTo>
                  <a:pt x="88696" y="139979"/>
                </a:lnTo>
                <a:lnTo>
                  <a:pt x="112562" y="139979"/>
                </a:lnTo>
                <a:lnTo>
                  <a:pt x="112562" y="52328"/>
                </a:lnTo>
                <a:lnTo>
                  <a:pt x="112207" y="42337"/>
                </a:lnTo>
                <a:lnTo>
                  <a:pt x="111141" y="33657"/>
                </a:lnTo>
                <a:lnTo>
                  <a:pt x="109360" y="26217"/>
                </a:lnTo>
                <a:lnTo>
                  <a:pt x="106862" y="19943"/>
                </a:lnTo>
                <a:close/>
              </a:path>
              <a:path w="113029" h="140335">
                <a:moveTo>
                  <a:pt x="66842" y="0"/>
                </a:moveTo>
                <a:lnTo>
                  <a:pt x="58186" y="0"/>
                </a:lnTo>
                <a:lnTo>
                  <a:pt x="49560" y="880"/>
                </a:lnTo>
                <a:lnTo>
                  <a:pt x="37385" y="7912"/>
                </a:lnTo>
                <a:lnTo>
                  <a:pt x="32087" y="11845"/>
                </a:lnTo>
                <a:lnTo>
                  <a:pt x="26984" y="16490"/>
                </a:lnTo>
                <a:lnTo>
                  <a:pt x="22006" y="21848"/>
                </a:lnTo>
                <a:lnTo>
                  <a:pt x="48676" y="21848"/>
                </a:lnTo>
                <a:lnTo>
                  <a:pt x="52486" y="20954"/>
                </a:lnTo>
                <a:lnTo>
                  <a:pt x="57302" y="19943"/>
                </a:lnTo>
                <a:lnTo>
                  <a:pt x="106862" y="19943"/>
                </a:lnTo>
                <a:lnTo>
                  <a:pt x="100198" y="11196"/>
                </a:lnTo>
                <a:lnTo>
                  <a:pt x="91470" y="4966"/>
                </a:lnTo>
                <a:lnTo>
                  <a:pt x="80433" y="1239"/>
                </a:lnTo>
                <a:lnTo>
                  <a:pt x="668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75196" y="3853458"/>
            <a:ext cx="64135" cy="178435"/>
          </a:xfrm>
          <a:custGeom>
            <a:avLst/>
            <a:gdLst/>
            <a:ahLst/>
            <a:cxnLst/>
            <a:rect l="l" t="t" r="r" b="b"/>
            <a:pathLst>
              <a:path w="64135" h="178435">
                <a:moveTo>
                  <a:pt x="41909" y="58186"/>
                </a:moveTo>
                <a:lnTo>
                  <a:pt x="18044" y="58186"/>
                </a:lnTo>
                <a:lnTo>
                  <a:pt x="18044" y="157267"/>
                </a:lnTo>
                <a:lnTo>
                  <a:pt x="19933" y="164887"/>
                </a:lnTo>
                <a:lnTo>
                  <a:pt x="27553" y="176317"/>
                </a:lnTo>
                <a:lnTo>
                  <a:pt x="35173" y="178222"/>
                </a:lnTo>
                <a:lnTo>
                  <a:pt x="55260" y="178222"/>
                </a:lnTo>
                <a:lnTo>
                  <a:pt x="58064" y="177341"/>
                </a:lnTo>
                <a:lnTo>
                  <a:pt x="60959" y="177341"/>
                </a:lnTo>
                <a:lnTo>
                  <a:pt x="63764" y="176317"/>
                </a:lnTo>
                <a:lnTo>
                  <a:pt x="63764" y="158279"/>
                </a:lnTo>
                <a:lnTo>
                  <a:pt x="48524" y="158279"/>
                </a:lnTo>
                <a:lnTo>
                  <a:pt x="46603" y="157267"/>
                </a:lnTo>
                <a:lnTo>
                  <a:pt x="42793" y="155362"/>
                </a:lnTo>
                <a:lnTo>
                  <a:pt x="41909" y="152564"/>
                </a:lnTo>
                <a:lnTo>
                  <a:pt x="41909" y="58186"/>
                </a:lnTo>
                <a:close/>
              </a:path>
              <a:path w="64135" h="178435">
                <a:moveTo>
                  <a:pt x="63764" y="39124"/>
                </a:moveTo>
                <a:lnTo>
                  <a:pt x="0" y="39124"/>
                </a:lnTo>
                <a:lnTo>
                  <a:pt x="0" y="58186"/>
                </a:lnTo>
                <a:lnTo>
                  <a:pt x="63764" y="58186"/>
                </a:lnTo>
                <a:lnTo>
                  <a:pt x="63764" y="39124"/>
                </a:lnTo>
                <a:close/>
              </a:path>
              <a:path w="64135" h="178435">
                <a:moveTo>
                  <a:pt x="41909" y="0"/>
                </a:moveTo>
                <a:lnTo>
                  <a:pt x="18044" y="0"/>
                </a:lnTo>
                <a:lnTo>
                  <a:pt x="18044" y="39124"/>
                </a:lnTo>
                <a:lnTo>
                  <a:pt x="41909" y="39124"/>
                </a:lnTo>
                <a:lnTo>
                  <a:pt x="419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73784" y="3892582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193"/>
                </a:lnTo>
              </a:path>
            </a:pathLst>
          </a:custGeom>
          <a:ln w="238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61851" y="3854476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865" y="0"/>
                </a:lnTo>
              </a:path>
            </a:pathLst>
          </a:custGeom>
          <a:ln w="2668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20037" y="3889796"/>
            <a:ext cx="185420" cy="140335"/>
          </a:xfrm>
          <a:custGeom>
            <a:avLst/>
            <a:gdLst/>
            <a:ahLst/>
            <a:cxnLst/>
            <a:rect l="l" t="t" r="r" b="b"/>
            <a:pathLst>
              <a:path w="185420" h="140335">
                <a:moveTo>
                  <a:pt x="22859" y="2785"/>
                </a:moveTo>
                <a:lnTo>
                  <a:pt x="0" y="2785"/>
                </a:lnTo>
                <a:lnTo>
                  <a:pt x="0" y="139979"/>
                </a:lnTo>
                <a:lnTo>
                  <a:pt x="22859" y="139979"/>
                </a:lnTo>
                <a:lnTo>
                  <a:pt x="22859" y="67580"/>
                </a:lnTo>
                <a:lnTo>
                  <a:pt x="23558" y="55102"/>
                </a:lnTo>
                <a:lnTo>
                  <a:pt x="44824" y="22688"/>
                </a:lnTo>
                <a:lnTo>
                  <a:pt x="47301" y="21848"/>
                </a:lnTo>
                <a:lnTo>
                  <a:pt x="22859" y="21848"/>
                </a:lnTo>
                <a:lnTo>
                  <a:pt x="22859" y="2785"/>
                </a:lnTo>
                <a:close/>
              </a:path>
              <a:path w="185420" h="140335">
                <a:moveTo>
                  <a:pt x="99477" y="19943"/>
                </a:moveTo>
                <a:lnTo>
                  <a:pt x="66690" y="19943"/>
                </a:lnTo>
                <a:lnTo>
                  <a:pt x="73273" y="23753"/>
                </a:lnTo>
                <a:lnTo>
                  <a:pt x="77083" y="29468"/>
                </a:lnTo>
                <a:lnTo>
                  <a:pt x="79004" y="34289"/>
                </a:lnTo>
                <a:lnTo>
                  <a:pt x="80924" y="40898"/>
                </a:lnTo>
                <a:lnTo>
                  <a:pt x="80924" y="139979"/>
                </a:lnTo>
                <a:lnTo>
                  <a:pt x="103784" y="139979"/>
                </a:lnTo>
                <a:lnTo>
                  <a:pt x="103784" y="59960"/>
                </a:lnTo>
                <a:lnTo>
                  <a:pt x="104468" y="50139"/>
                </a:lnTo>
                <a:lnTo>
                  <a:pt x="128564" y="20954"/>
                </a:lnTo>
                <a:lnTo>
                  <a:pt x="99974" y="20954"/>
                </a:lnTo>
                <a:lnTo>
                  <a:pt x="99477" y="19943"/>
                </a:lnTo>
                <a:close/>
              </a:path>
              <a:path w="185420" h="140335">
                <a:moveTo>
                  <a:pt x="142006" y="0"/>
                </a:moveTo>
                <a:lnTo>
                  <a:pt x="133380" y="0"/>
                </a:lnTo>
                <a:lnTo>
                  <a:pt x="125760" y="880"/>
                </a:lnTo>
                <a:lnTo>
                  <a:pt x="118140" y="4690"/>
                </a:lnTo>
                <a:lnTo>
                  <a:pt x="111404" y="8513"/>
                </a:lnTo>
                <a:lnTo>
                  <a:pt x="105674" y="14228"/>
                </a:lnTo>
                <a:lnTo>
                  <a:pt x="99974" y="20954"/>
                </a:lnTo>
                <a:lnTo>
                  <a:pt x="143926" y="20954"/>
                </a:lnTo>
                <a:lnTo>
                  <a:pt x="149626" y="21848"/>
                </a:lnTo>
                <a:lnTo>
                  <a:pt x="154350" y="25658"/>
                </a:lnTo>
                <a:lnTo>
                  <a:pt x="158160" y="29468"/>
                </a:lnTo>
                <a:lnTo>
                  <a:pt x="161056" y="35183"/>
                </a:lnTo>
                <a:lnTo>
                  <a:pt x="161056" y="139979"/>
                </a:lnTo>
                <a:lnTo>
                  <a:pt x="184830" y="139979"/>
                </a:lnTo>
                <a:lnTo>
                  <a:pt x="184830" y="48518"/>
                </a:lnTo>
                <a:lnTo>
                  <a:pt x="184475" y="39800"/>
                </a:lnTo>
                <a:lnTo>
                  <a:pt x="164854" y="4966"/>
                </a:lnTo>
                <a:lnTo>
                  <a:pt x="154489" y="1239"/>
                </a:lnTo>
                <a:lnTo>
                  <a:pt x="142006" y="0"/>
                </a:lnTo>
                <a:close/>
              </a:path>
              <a:path w="185420" h="140335">
                <a:moveTo>
                  <a:pt x="63764" y="0"/>
                </a:moveTo>
                <a:lnTo>
                  <a:pt x="56800" y="386"/>
                </a:lnTo>
                <a:lnTo>
                  <a:pt x="50211" y="1666"/>
                </a:lnTo>
                <a:lnTo>
                  <a:pt x="43983" y="4018"/>
                </a:lnTo>
                <a:lnTo>
                  <a:pt x="38099" y="7619"/>
                </a:lnTo>
                <a:lnTo>
                  <a:pt x="33253" y="10418"/>
                </a:lnTo>
                <a:lnTo>
                  <a:pt x="28559" y="15239"/>
                </a:lnTo>
                <a:lnTo>
                  <a:pt x="22859" y="21848"/>
                </a:lnTo>
                <a:lnTo>
                  <a:pt x="47301" y="21848"/>
                </a:lnTo>
                <a:lnTo>
                  <a:pt x="50848" y="20643"/>
                </a:lnTo>
                <a:lnTo>
                  <a:pt x="57149" y="19943"/>
                </a:lnTo>
                <a:lnTo>
                  <a:pt x="99477" y="19943"/>
                </a:lnTo>
                <a:lnTo>
                  <a:pt x="97170" y="15239"/>
                </a:lnTo>
                <a:lnTo>
                  <a:pt x="71295" y="386"/>
                </a:lnTo>
                <a:lnTo>
                  <a:pt x="63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33458" y="3889796"/>
            <a:ext cx="126364" cy="145415"/>
          </a:xfrm>
          <a:custGeom>
            <a:avLst/>
            <a:gdLst/>
            <a:ahLst/>
            <a:cxnLst/>
            <a:rect l="l" t="t" r="r" b="b"/>
            <a:pathLst>
              <a:path w="126364" h="145414">
                <a:moveTo>
                  <a:pt x="64800" y="0"/>
                </a:moveTo>
                <a:lnTo>
                  <a:pt x="27591" y="11196"/>
                </a:lnTo>
                <a:lnTo>
                  <a:pt x="2804" y="49807"/>
                </a:lnTo>
                <a:lnTo>
                  <a:pt x="0" y="74307"/>
                </a:lnTo>
                <a:lnTo>
                  <a:pt x="692" y="86956"/>
                </a:lnTo>
                <a:lnTo>
                  <a:pt x="18166" y="126644"/>
                </a:lnTo>
                <a:lnTo>
                  <a:pt x="60959" y="144813"/>
                </a:lnTo>
                <a:lnTo>
                  <a:pt x="74310" y="144813"/>
                </a:lnTo>
                <a:lnTo>
                  <a:pt x="80040" y="142908"/>
                </a:lnTo>
                <a:lnTo>
                  <a:pt x="87571" y="140948"/>
                </a:lnTo>
                <a:lnTo>
                  <a:pt x="94362" y="137998"/>
                </a:lnTo>
                <a:lnTo>
                  <a:pt x="100438" y="134166"/>
                </a:lnTo>
                <a:lnTo>
                  <a:pt x="105826" y="129561"/>
                </a:lnTo>
                <a:lnTo>
                  <a:pt x="110520" y="124739"/>
                </a:lnTo>
                <a:lnTo>
                  <a:pt x="62880" y="124739"/>
                </a:lnTo>
                <a:lnTo>
                  <a:pt x="54165" y="124011"/>
                </a:lnTo>
                <a:lnTo>
                  <a:pt x="25434" y="88641"/>
                </a:lnTo>
                <a:lnTo>
                  <a:pt x="24749" y="79010"/>
                </a:lnTo>
                <a:lnTo>
                  <a:pt x="125760" y="79010"/>
                </a:lnTo>
                <a:lnTo>
                  <a:pt x="125592" y="69191"/>
                </a:lnTo>
                <a:lnTo>
                  <a:pt x="125082" y="60955"/>
                </a:lnTo>
                <a:lnTo>
                  <a:pt x="124956" y="59960"/>
                </a:lnTo>
                <a:lnTo>
                  <a:pt x="24749" y="59960"/>
                </a:lnTo>
                <a:lnTo>
                  <a:pt x="26047" y="51737"/>
                </a:lnTo>
                <a:lnTo>
                  <a:pt x="55811" y="20657"/>
                </a:lnTo>
                <a:lnTo>
                  <a:pt x="63886" y="19943"/>
                </a:lnTo>
                <a:lnTo>
                  <a:pt x="111116" y="19943"/>
                </a:lnTo>
                <a:lnTo>
                  <a:pt x="110290" y="18964"/>
                </a:lnTo>
                <a:lnTo>
                  <a:pt x="71937" y="370"/>
                </a:lnTo>
                <a:lnTo>
                  <a:pt x="64800" y="0"/>
                </a:lnTo>
                <a:close/>
              </a:path>
              <a:path w="126364" h="145414">
                <a:moveTo>
                  <a:pt x="123870" y="97176"/>
                </a:moveTo>
                <a:lnTo>
                  <a:pt x="101010" y="97176"/>
                </a:lnTo>
                <a:lnTo>
                  <a:pt x="99090" y="102891"/>
                </a:lnTo>
                <a:lnTo>
                  <a:pt x="96286" y="108606"/>
                </a:lnTo>
                <a:lnTo>
                  <a:pt x="62880" y="124739"/>
                </a:lnTo>
                <a:lnTo>
                  <a:pt x="110520" y="124739"/>
                </a:lnTo>
                <a:lnTo>
                  <a:pt x="114330" y="120036"/>
                </a:lnTo>
                <a:lnTo>
                  <a:pt x="117256" y="114321"/>
                </a:lnTo>
                <a:lnTo>
                  <a:pt x="121066" y="107594"/>
                </a:lnTo>
                <a:lnTo>
                  <a:pt x="122986" y="101870"/>
                </a:lnTo>
                <a:lnTo>
                  <a:pt x="123870" y="97176"/>
                </a:lnTo>
                <a:close/>
              </a:path>
              <a:path w="126364" h="145414">
                <a:moveTo>
                  <a:pt x="111116" y="19943"/>
                </a:moveTo>
                <a:lnTo>
                  <a:pt x="63886" y="19943"/>
                </a:lnTo>
                <a:lnTo>
                  <a:pt x="73866" y="21000"/>
                </a:lnTo>
                <a:lnTo>
                  <a:pt x="82440" y="24117"/>
                </a:lnTo>
                <a:lnTo>
                  <a:pt x="102016" y="59960"/>
                </a:lnTo>
                <a:lnTo>
                  <a:pt x="124956" y="59960"/>
                </a:lnTo>
                <a:lnTo>
                  <a:pt x="124217" y="54124"/>
                </a:lnTo>
                <a:lnTo>
                  <a:pt x="122986" y="48518"/>
                </a:lnTo>
                <a:lnTo>
                  <a:pt x="121874" y="41701"/>
                </a:lnTo>
                <a:lnTo>
                  <a:pt x="120075" y="35421"/>
                </a:lnTo>
                <a:lnTo>
                  <a:pt x="117568" y="29497"/>
                </a:lnTo>
                <a:lnTo>
                  <a:pt x="114330" y="23753"/>
                </a:lnTo>
                <a:lnTo>
                  <a:pt x="111116" y="199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70679" y="3841135"/>
            <a:ext cx="79375" cy="189230"/>
          </a:xfrm>
          <a:custGeom>
            <a:avLst/>
            <a:gdLst/>
            <a:ahLst/>
            <a:cxnLst/>
            <a:rect l="l" t="t" r="r" b="b"/>
            <a:pathLst>
              <a:path w="79375" h="189229">
                <a:moveTo>
                  <a:pt x="79126" y="0"/>
                </a:moveTo>
                <a:lnTo>
                  <a:pt x="59039" y="0"/>
                </a:lnTo>
                <a:lnTo>
                  <a:pt x="0" y="188640"/>
                </a:lnTo>
                <a:lnTo>
                  <a:pt x="19049" y="188640"/>
                </a:lnTo>
                <a:lnTo>
                  <a:pt x="791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60229" y="3889796"/>
            <a:ext cx="185420" cy="140335"/>
          </a:xfrm>
          <a:custGeom>
            <a:avLst/>
            <a:gdLst/>
            <a:ahLst/>
            <a:cxnLst/>
            <a:rect l="l" t="t" r="r" b="b"/>
            <a:pathLst>
              <a:path w="185420" h="140335">
                <a:moveTo>
                  <a:pt x="22859" y="2785"/>
                </a:moveTo>
                <a:lnTo>
                  <a:pt x="0" y="2785"/>
                </a:lnTo>
                <a:lnTo>
                  <a:pt x="0" y="139979"/>
                </a:lnTo>
                <a:lnTo>
                  <a:pt x="23865" y="139979"/>
                </a:lnTo>
                <a:lnTo>
                  <a:pt x="23865" y="67580"/>
                </a:lnTo>
                <a:lnTo>
                  <a:pt x="24423" y="55102"/>
                </a:lnTo>
                <a:lnTo>
                  <a:pt x="45529" y="22688"/>
                </a:lnTo>
                <a:lnTo>
                  <a:pt x="48091" y="21848"/>
                </a:lnTo>
                <a:lnTo>
                  <a:pt x="22859" y="21848"/>
                </a:lnTo>
                <a:lnTo>
                  <a:pt x="22859" y="2785"/>
                </a:lnTo>
                <a:close/>
              </a:path>
              <a:path w="185420" h="140335">
                <a:moveTo>
                  <a:pt x="100305" y="19943"/>
                </a:moveTo>
                <a:lnTo>
                  <a:pt x="67696" y="19943"/>
                </a:lnTo>
                <a:lnTo>
                  <a:pt x="74310" y="23753"/>
                </a:lnTo>
                <a:lnTo>
                  <a:pt x="77236" y="29468"/>
                </a:lnTo>
                <a:lnTo>
                  <a:pt x="80040" y="34289"/>
                </a:lnTo>
                <a:lnTo>
                  <a:pt x="81046" y="40898"/>
                </a:lnTo>
                <a:lnTo>
                  <a:pt x="81046" y="139979"/>
                </a:lnTo>
                <a:lnTo>
                  <a:pt x="104790" y="139979"/>
                </a:lnTo>
                <a:lnTo>
                  <a:pt x="104790" y="59960"/>
                </a:lnTo>
                <a:lnTo>
                  <a:pt x="105355" y="50139"/>
                </a:lnTo>
                <a:lnTo>
                  <a:pt x="128686" y="20954"/>
                </a:lnTo>
                <a:lnTo>
                  <a:pt x="100980" y="20954"/>
                </a:lnTo>
                <a:lnTo>
                  <a:pt x="100305" y="19943"/>
                </a:lnTo>
                <a:close/>
              </a:path>
              <a:path w="185420" h="140335">
                <a:moveTo>
                  <a:pt x="142036" y="0"/>
                </a:moveTo>
                <a:lnTo>
                  <a:pt x="133532" y="0"/>
                </a:lnTo>
                <a:lnTo>
                  <a:pt x="125882" y="880"/>
                </a:lnTo>
                <a:lnTo>
                  <a:pt x="119176" y="4690"/>
                </a:lnTo>
                <a:lnTo>
                  <a:pt x="111556" y="8513"/>
                </a:lnTo>
                <a:lnTo>
                  <a:pt x="105826" y="14228"/>
                </a:lnTo>
                <a:lnTo>
                  <a:pt x="100980" y="20954"/>
                </a:lnTo>
                <a:lnTo>
                  <a:pt x="143926" y="20954"/>
                </a:lnTo>
                <a:lnTo>
                  <a:pt x="149656" y="21848"/>
                </a:lnTo>
                <a:lnTo>
                  <a:pt x="154472" y="25658"/>
                </a:lnTo>
                <a:lnTo>
                  <a:pt x="159166" y="29468"/>
                </a:lnTo>
                <a:lnTo>
                  <a:pt x="161086" y="35183"/>
                </a:lnTo>
                <a:lnTo>
                  <a:pt x="161086" y="139979"/>
                </a:lnTo>
                <a:lnTo>
                  <a:pt x="184983" y="139979"/>
                </a:lnTo>
                <a:lnTo>
                  <a:pt x="184983" y="48518"/>
                </a:lnTo>
                <a:lnTo>
                  <a:pt x="184761" y="39800"/>
                </a:lnTo>
                <a:lnTo>
                  <a:pt x="165761" y="4966"/>
                </a:lnTo>
                <a:lnTo>
                  <a:pt x="155100" y="1239"/>
                </a:lnTo>
                <a:lnTo>
                  <a:pt x="142036" y="0"/>
                </a:lnTo>
                <a:close/>
              </a:path>
              <a:path w="185420" h="140335">
                <a:moveTo>
                  <a:pt x="63886" y="0"/>
                </a:moveTo>
                <a:lnTo>
                  <a:pt x="56916" y="386"/>
                </a:lnTo>
                <a:lnTo>
                  <a:pt x="50284" y="1666"/>
                </a:lnTo>
                <a:lnTo>
                  <a:pt x="44006" y="4018"/>
                </a:lnTo>
                <a:lnTo>
                  <a:pt x="38099" y="7619"/>
                </a:lnTo>
                <a:lnTo>
                  <a:pt x="33406" y="10418"/>
                </a:lnTo>
                <a:lnTo>
                  <a:pt x="28590" y="15239"/>
                </a:lnTo>
                <a:lnTo>
                  <a:pt x="22859" y="21848"/>
                </a:lnTo>
                <a:lnTo>
                  <a:pt x="48091" y="21848"/>
                </a:lnTo>
                <a:lnTo>
                  <a:pt x="51760" y="20643"/>
                </a:lnTo>
                <a:lnTo>
                  <a:pt x="58186" y="19943"/>
                </a:lnTo>
                <a:lnTo>
                  <a:pt x="100305" y="19943"/>
                </a:lnTo>
                <a:lnTo>
                  <a:pt x="97170" y="15239"/>
                </a:lnTo>
                <a:lnTo>
                  <a:pt x="94396" y="10418"/>
                </a:lnTo>
                <a:lnTo>
                  <a:pt x="90586" y="7619"/>
                </a:lnTo>
                <a:lnTo>
                  <a:pt x="85184" y="4018"/>
                </a:lnTo>
                <a:lnTo>
                  <a:pt x="79007" y="1666"/>
                </a:lnTo>
                <a:lnTo>
                  <a:pt x="71945" y="386"/>
                </a:lnTo>
                <a:lnTo>
                  <a:pt x="63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91816" y="3892582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193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80386" y="3854476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859" y="0"/>
                </a:lnTo>
              </a:path>
            </a:pathLst>
          </a:custGeom>
          <a:ln w="2668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37567" y="3889796"/>
            <a:ext cx="113030" cy="140335"/>
          </a:xfrm>
          <a:custGeom>
            <a:avLst/>
            <a:gdLst/>
            <a:ahLst/>
            <a:cxnLst/>
            <a:rect l="l" t="t" r="r" b="b"/>
            <a:pathLst>
              <a:path w="113029" h="140335">
                <a:moveTo>
                  <a:pt x="22859" y="2785"/>
                </a:moveTo>
                <a:lnTo>
                  <a:pt x="0" y="2785"/>
                </a:lnTo>
                <a:lnTo>
                  <a:pt x="0" y="139979"/>
                </a:lnTo>
                <a:lnTo>
                  <a:pt x="23865" y="139979"/>
                </a:lnTo>
                <a:lnTo>
                  <a:pt x="23865" y="52328"/>
                </a:lnTo>
                <a:lnTo>
                  <a:pt x="25786" y="47637"/>
                </a:lnTo>
                <a:lnTo>
                  <a:pt x="49529" y="21848"/>
                </a:lnTo>
                <a:lnTo>
                  <a:pt x="22859" y="21848"/>
                </a:lnTo>
                <a:lnTo>
                  <a:pt x="22859" y="2785"/>
                </a:lnTo>
                <a:close/>
              </a:path>
              <a:path w="113029" h="140335">
                <a:moveTo>
                  <a:pt x="106710" y="19943"/>
                </a:moveTo>
                <a:lnTo>
                  <a:pt x="62880" y="19943"/>
                </a:lnTo>
                <a:lnTo>
                  <a:pt x="70241" y="20829"/>
                </a:lnTo>
                <a:lnTo>
                  <a:pt x="76504" y="23418"/>
                </a:lnTo>
                <a:lnTo>
                  <a:pt x="81671" y="27603"/>
                </a:lnTo>
                <a:lnTo>
                  <a:pt x="85740" y="33278"/>
                </a:lnTo>
                <a:lnTo>
                  <a:pt x="87660" y="38099"/>
                </a:lnTo>
                <a:lnTo>
                  <a:pt x="88666" y="44708"/>
                </a:lnTo>
                <a:lnTo>
                  <a:pt x="88666" y="139979"/>
                </a:lnTo>
                <a:lnTo>
                  <a:pt x="112440" y="139979"/>
                </a:lnTo>
                <a:lnTo>
                  <a:pt x="112440" y="52328"/>
                </a:lnTo>
                <a:lnTo>
                  <a:pt x="112081" y="42337"/>
                </a:lnTo>
                <a:lnTo>
                  <a:pt x="111004" y="33657"/>
                </a:lnTo>
                <a:lnTo>
                  <a:pt x="109213" y="26217"/>
                </a:lnTo>
                <a:lnTo>
                  <a:pt x="106710" y="19943"/>
                </a:lnTo>
                <a:close/>
              </a:path>
              <a:path w="113029" h="140335">
                <a:moveTo>
                  <a:pt x="67726" y="0"/>
                </a:moveTo>
                <a:lnTo>
                  <a:pt x="58186" y="0"/>
                </a:lnTo>
                <a:lnTo>
                  <a:pt x="50566" y="880"/>
                </a:lnTo>
                <a:lnTo>
                  <a:pt x="22859" y="21848"/>
                </a:lnTo>
                <a:lnTo>
                  <a:pt x="49529" y="21848"/>
                </a:lnTo>
                <a:lnTo>
                  <a:pt x="53339" y="20954"/>
                </a:lnTo>
                <a:lnTo>
                  <a:pt x="57149" y="19943"/>
                </a:lnTo>
                <a:lnTo>
                  <a:pt x="106710" y="19943"/>
                </a:lnTo>
                <a:lnTo>
                  <a:pt x="100507" y="11196"/>
                </a:lnTo>
                <a:lnTo>
                  <a:pt x="91881" y="4966"/>
                </a:lnTo>
                <a:lnTo>
                  <a:pt x="80924" y="1239"/>
                </a:lnTo>
                <a:lnTo>
                  <a:pt x="67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91034" y="4015994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553" y="0"/>
                </a:lnTo>
              </a:path>
            </a:pathLst>
          </a:custGeom>
          <a:ln w="2756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86912" y="4394871"/>
            <a:ext cx="151130" cy="139700"/>
          </a:xfrm>
          <a:custGeom>
            <a:avLst/>
            <a:gdLst/>
            <a:ahLst/>
            <a:cxnLst/>
            <a:rect l="l" t="t" r="r" b="b"/>
            <a:pathLst>
              <a:path w="151129" h="139700">
                <a:moveTo>
                  <a:pt x="0" y="0"/>
                </a:moveTo>
                <a:lnTo>
                  <a:pt x="0" y="22859"/>
                </a:lnTo>
                <a:lnTo>
                  <a:pt x="122956" y="69485"/>
                </a:lnTo>
                <a:lnTo>
                  <a:pt x="0" y="116229"/>
                </a:lnTo>
                <a:lnTo>
                  <a:pt x="0" y="139098"/>
                </a:lnTo>
                <a:lnTo>
                  <a:pt x="150540" y="80034"/>
                </a:lnTo>
                <a:lnTo>
                  <a:pt x="150540" y="5906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46993" y="4347103"/>
            <a:ext cx="123825" cy="189865"/>
          </a:xfrm>
          <a:custGeom>
            <a:avLst/>
            <a:gdLst/>
            <a:ahLst/>
            <a:cxnLst/>
            <a:rect l="l" t="t" r="r" b="b"/>
            <a:pathLst>
              <a:path w="123825" h="189864">
                <a:moveTo>
                  <a:pt x="25786" y="140113"/>
                </a:moveTo>
                <a:lnTo>
                  <a:pt x="1889" y="140113"/>
                </a:lnTo>
                <a:lnTo>
                  <a:pt x="2791" y="150349"/>
                </a:lnTo>
                <a:lnTo>
                  <a:pt x="33508" y="186115"/>
                </a:lnTo>
                <a:lnTo>
                  <a:pt x="57149" y="189652"/>
                </a:lnTo>
                <a:lnTo>
                  <a:pt x="68115" y="188778"/>
                </a:lnTo>
                <a:lnTo>
                  <a:pt x="78149" y="186142"/>
                </a:lnTo>
                <a:lnTo>
                  <a:pt x="87253" y="181724"/>
                </a:lnTo>
                <a:lnTo>
                  <a:pt x="95423" y="175505"/>
                </a:lnTo>
                <a:lnTo>
                  <a:pt x="99836" y="170602"/>
                </a:lnTo>
                <a:lnTo>
                  <a:pt x="50535" y="170602"/>
                </a:lnTo>
                <a:lnTo>
                  <a:pt x="44836" y="168697"/>
                </a:lnTo>
                <a:lnTo>
                  <a:pt x="40020" y="166792"/>
                </a:lnTo>
                <a:lnTo>
                  <a:pt x="34195" y="162392"/>
                </a:lnTo>
                <a:lnTo>
                  <a:pt x="29702" y="156360"/>
                </a:lnTo>
                <a:lnTo>
                  <a:pt x="26810" y="148875"/>
                </a:lnTo>
                <a:lnTo>
                  <a:pt x="25786" y="140113"/>
                </a:lnTo>
                <a:close/>
              </a:path>
              <a:path w="123825" h="189864">
                <a:moveTo>
                  <a:pt x="123462" y="100108"/>
                </a:moveTo>
                <a:lnTo>
                  <a:pt x="100980" y="100108"/>
                </a:lnTo>
                <a:lnTo>
                  <a:pt x="98969" y="116104"/>
                </a:lnTo>
                <a:lnTo>
                  <a:pt x="96300" y="129772"/>
                </a:lnTo>
                <a:lnTo>
                  <a:pt x="71601" y="167062"/>
                </a:lnTo>
                <a:lnTo>
                  <a:pt x="56266" y="170602"/>
                </a:lnTo>
                <a:lnTo>
                  <a:pt x="99836" y="170602"/>
                </a:lnTo>
                <a:lnTo>
                  <a:pt x="117906" y="135216"/>
                </a:lnTo>
                <a:lnTo>
                  <a:pt x="122432" y="112110"/>
                </a:lnTo>
                <a:lnTo>
                  <a:pt x="123462" y="100108"/>
                </a:lnTo>
                <a:close/>
              </a:path>
              <a:path w="123825" h="189864">
                <a:moveTo>
                  <a:pt x="60076" y="0"/>
                </a:moveTo>
                <a:lnTo>
                  <a:pt x="15239" y="19062"/>
                </a:lnTo>
                <a:lnTo>
                  <a:pt x="0" y="63008"/>
                </a:lnTo>
                <a:lnTo>
                  <a:pt x="915" y="75842"/>
                </a:lnTo>
                <a:lnTo>
                  <a:pt x="23828" y="113324"/>
                </a:lnTo>
                <a:lnTo>
                  <a:pt x="57149" y="122968"/>
                </a:lnTo>
                <a:lnTo>
                  <a:pt x="63602" y="122611"/>
                </a:lnTo>
                <a:lnTo>
                  <a:pt x="99731" y="102013"/>
                </a:lnTo>
                <a:lnTo>
                  <a:pt x="60959" y="102013"/>
                </a:lnTo>
                <a:lnTo>
                  <a:pt x="51679" y="101457"/>
                </a:lnTo>
                <a:lnTo>
                  <a:pt x="24393" y="71726"/>
                </a:lnTo>
                <a:lnTo>
                  <a:pt x="23865" y="63008"/>
                </a:lnTo>
                <a:lnTo>
                  <a:pt x="24564" y="54066"/>
                </a:lnTo>
                <a:lnTo>
                  <a:pt x="52918" y="21681"/>
                </a:lnTo>
                <a:lnTo>
                  <a:pt x="60959" y="20967"/>
                </a:lnTo>
                <a:lnTo>
                  <a:pt x="106406" y="20967"/>
                </a:lnTo>
                <a:lnTo>
                  <a:pt x="102709" y="16263"/>
                </a:lnTo>
                <a:lnTo>
                  <a:pt x="94141" y="9196"/>
                </a:lnTo>
                <a:lnTo>
                  <a:pt x="84142" y="4108"/>
                </a:lnTo>
                <a:lnTo>
                  <a:pt x="72769" y="1032"/>
                </a:lnTo>
                <a:lnTo>
                  <a:pt x="60076" y="0"/>
                </a:lnTo>
                <a:close/>
              </a:path>
              <a:path w="123825" h="189864">
                <a:moveTo>
                  <a:pt x="106406" y="20967"/>
                </a:moveTo>
                <a:lnTo>
                  <a:pt x="60959" y="20967"/>
                </a:lnTo>
                <a:lnTo>
                  <a:pt x="68490" y="21667"/>
                </a:lnTo>
                <a:lnTo>
                  <a:pt x="75281" y="23713"/>
                </a:lnTo>
                <a:lnTo>
                  <a:pt x="97170" y="61996"/>
                </a:lnTo>
                <a:lnTo>
                  <a:pt x="96455" y="72023"/>
                </a:lnTo>
                <a:lnTo>
                  <a:pt x="67412" y="101487"/>
                </a:lnTo>
                <a:lnTo>
                  <a:pt x="60959" y="102013"/>
                </a:lnTo>
                <a:lnTo>
                  <a:pt x="99731" y="102013"/>
                </a:lnTo>
                <a:lnTo>
                  <a:pt x="100980" y="100108"/>
                </a:lnTo>
                <a:lnTo>
                  <a:pt x="123462" y="100108"/>
                </a:lnTo>
                <a:lnTo>
                  <a:pt x="123498" y="99661"/>
                </a:lnTo>
                <a:lnTo>
                  <a:pt x="123814" y="87752"/>
                </a:lnTo>
                <a:lnTo>
                  <a:pt x="123813" y="86018"/>
                </a:lnTo>
                <a:lnTo>
                  <a:pt x="123317" y="72342"/>
                </a:lnTo>
                <a:lnTo>
                  <a:pt x="121737" y="59055"/>
                </a:lnTo>
                <a:lnTo>
                  <a:pt x="119082" y="46982"/>
                </a:lnTo>
                <a:lnTo>
                  <a:pt x="115336" y="36207"/>
                </a:lnTo>
                <a:lnTo>
                  <a:pt x="109793" y="25277"/>
                </a:lnTo>
                <a:lnTo>
                  <a:pt x="106406" y="209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94729" y="4347103"/>
            <a:ext cx="125095" cy="189865"/>
          </a:xfrm>
          <a:custGeom>
            <a:avLst/>
            <a:gdLst/>
            <a:ahLst/>
            <a:cxnLst/>
            <a:rect l="l" t="t" r="r" b="b"/>
            <a:pathLst>
              <a:path w="125095" h="189864">
                <a:moveTo>
                  <a:pt x="25786" y="140113"/>
                </a:moveTo>
                <a:lnTo>
                  <a:pt x="1889" y="140113"/>
                </a:lnTo>
                <a:lnTo>
                  <a:pt x="2778" y="150349"/>
                </a:lnTo>
                <a:lnTo>
                  <a:pt x="33527" y="186115"/>
                </a:lnTo>
                <a:lnTo>
                  <a:pt x="57180" y="189652"/>
                </a:lnTo>
                <a:lnTo>
                  <a:pt x="68143" y="188778"/>
                </a:lnTo>
                <a:lnTo>
                  <a:pt x="78174" y="186142"/>
                </a:lnTo>
                <a:lnTo>
                  <a:pt x="87271" y="181724"/>
                </a:lnTo>
                <a:lnTo>
                  <a:pt x="95435" y="175505"/>
                </a:lnTo>
                <a:lnTo>
                  <a:pt x="99844" y="170602"/>
                </a:lnTo>
                <a:lnTo>
                  <a:pt x="50566" y="170602"/>
                </a:lnTo>
                <a:lnTo>
                  <a:pt x="44836" y="168697"/>
                </a:lnTo>
                <a:lnTo>
                  <a:pt x="40020" y="166792"/>
                </a:lnTo>
                <a:lnTo>
                  <a:pt x="34332" y="162392"/>
                </a:lnTo>
                <a:lnTo>
                  <a:pt x="30045" y="156360"/>
                </a:lnTo>
                <a:lnTo>
                  <a:pt x="27187" y="148875"/>
                </a:lnTo>
                <a:lnTo>
                  <a:pt x="25786" y="140113"/>
                </a:lnTo>
                <a:close/>
              </a:path>
              <a:path w="125095" h="189864">
                <a:moveTo>
                  <a:pt x="124382" y="100108"/>
                </a:moveTo>
                <a:lnTo>
                  <a:pt x="101010" y="100108"/>
                </a:lnTo>
                <a:lnTo>
                  <a:pt x="98985" y="116104"/>
                </a:lnTo>
                <a:lnTo>
                  <a:pt x="96307" y="129772"/>
                </a:lnTo>
                <a:lnTo>
                  <a:pt x="72001" y="167062"/>
                </a:lnTo>
                <a:lnTo>
                  <a:pt x="56266" y="170602"/>
                </a:lnTo>
                <a:lnTo>
                  <a:pt x="99844" y="170602"/>
                </a:lnTo>
                <a:lnTo>
                  <a:pt x="118013" y="135216"/>
                </a:lnTo>
                <a:lnTo>
                  <a:pt x="123104" y="112110"/>
                </a:lnTo>
                <a:lnTo>
                  <a:pt x="124382" y="100108"/>
                </a:lnTo>
                <a:close/>
              </a:path>
              <a:path w="125095" h="189864">
                <a:moveTo>
                  <a:pt x="60076" y="0"/>
                </a:moveTo>
                <a:lnTo>
                  <a:pt x="15239" y="19062"/>
                </a:lnTo>
                <a:lnTo>
                  <a:pt x="0" y="63008"/>
                </a:lnTo>
                <a:lnTo>
                  <a:pt x="1039" y="75842"/>
                </a:lnTo>
                <a:lnTo>
                  <a:pt x="23844" y="113324"/>
                </a:lnTo>
                <a:lnTo>
                  <a:pt x="58186" y="122968"/>
                </a:lnTo>
                <a:lnTo>
                  <a:pt x="66690" y="122968"/>
                </a:lnTo>
                <a:lnTo>
                  <a:pt x="74310" y="121063"/>
                </a:lnTo>
                <a:lnTo>
                  <a:pt x="81960" y="117253"/>
                </a:lnTo>
                <a:lnTo>
                  <a:pt x="87487" y="114608"/>
                </a:lnTo>
                <a:lnTo>
                  <a:pt x="92571" y="110868"/>
                </a:lnTo>
                <a:lnTo>
                  <a:pt x="97112" y="106035"/>
                </a:lnTo>
                <a:lnTo>
                  <a:pt x="99757" y="102013"/>
                </a:lnTo>
                <a:lnTo>
                  <a:pt x="60990" y="102013"/>
                </a:lnTo>
                <a:lnTo>
                  <a:pt x="51854" y="101457"/>
                </a:lnTo>
                <a:lnTo>
                  <a:pt x="24434" y="71726"/>
                </a:lnTo>
                <a:lnTo>
                  <a:pt x="23896" y="63008"/>
                </a:lnTo>
                <a:lnTo>
                  <a:pt x="24594" y="54066"/>
                </a:lnTo>
                <a:lnTo>
                  <a:pt x="52943" y="21681"/>
                </a:lnTo>
                <a:lnTo>
                  <a:pt x="60990" y="20967"/>
                </a:lnTo>
                <a:lnTo>
                  <a:pt x="106941" y="20967"/>
                </a:lnTo>
                <a:lnTo>
                  <a:pt x="103183" y="16263"/>
                </a:lnTo>
                <a:lnTo>
                  <a:pt x="94598" y="9196"/>
                </a:lnTo>
                <a:lnTo>
                  <a:pt x="84583" y="4108"/>
                </a:lnTo>
                <a:lnTo>
                  <a:pt x="73091" y="1032"/>
                </a:lnTo>
                <a:lnTo>
                  <a:pt x="60076" y="0"/>
                </a:lnTo>
                <a:close/>
              </a:path>
              <a:path w="125095" h="189864">
                <a:moveTo>
                  <a:pt x="106941" y="20967"/>
                </a:moveTo>
                <a:lnTo>
                  <a:pt x="60990" y="20967"/>
                </a:lnTo>
                <a:lnTo>
                  <a:pt x="68521" y="21667"/>
                </a:lnTo>
                <a:lnTo>
                  <a:pt x="75312" y="23713"/>
                </a:lnTo>
                <a:lnTo>
                  <a:pt x="97200" y="61996"/>
                </a:lnTo>
                <a:lnTo>
                  <a:pt x="96486" y="72023"/>
                </a:lnTo>
                <a:lnTo>
                  <a:pt x="67425" y="101487"/>
                </a:lnTo>
                <a:lnTo>
                  <a:pt x="60990" y="102013"/>
                </a:lnTo>
                <a:lnTo>
                  <a:pt x="99757" y="102013"/>
                </a:lnTo>
                <a:lnTo>
                  <a:pt x="101010" y="100108"/>
                </a:lnTo>
                <a:lnTo>
                  <a:pt x="124382" y="100108"/>
                </a:lnTo>
                <a:lnTo>
                  <a:pt x="124427" y="99661"/>
                </a:lnTo>
                <a:lnTo>
                  <a:pt x="124858" y="87273"/>
                </a:lnTo>
                <a:lnTo>
                  <a:pt x="124848" y="86018"/>
                </a:lnTo>
                <a:lnTo>
                  <a:pt x="124330" y="72342"/>
                </a:lnTo>
                <a:lnTo>
                  <a:pt x="122701" y="59055"/>
                </a:lnTo>
                <a:lnTo>
                  <a:pt x="120003" y="46982"/>
                </a:lnTo>
                <a:lnTo>
                  <a:pt x="116250" y="36207"/>
                </a:lnTo>
                <a:lnTo>
                  <a:pt x="110385" y="25277"/>
                </a:lnTo>
                <a:lnTo>
                  <a:pt x="106941" y="209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86912" y="4793110"/>
            <a:ext cx="151130" cy="139700"/>
          </a:xfrm>
          <a:custGeom>
            <a:avLst/>
            <a:gdLst/>
            <a:ahLst/>
            <a:cxnLst/>
            <a:rect l="l" t="t" r="r" b="b"/>
            <a:pathLst>
              <a:path w="151129" h="139700">
                <a:moveTo>
                  <a:pt x="0" y="0"/>
                </a:moveTo>
                <a:lnTo>
                  <a:pt x="0" y="22872"/>
                </a:lnTo>
                <a:lnTo>
                  <a:pt x="122956" y="69616"/>
                </a:lnTo>
                <a:lnTo>
                  <a:pt x="0" y="115348"/>
                </a:lnTo>
                <a:lnTo>
                  <a:pt x="0" y="139232"/>
                </a:lnTo>
                <a:lnTo>
                  <a:pt x="150540" y="80034"/>
                </a:lnTo>
                <a:lnTo>
                  <a:pt x="150540" y="5818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46993" y="4745473"/>
            <a:ext cx="123825" cy="189230"/>
          </a:xfrm>
          <a:custGeom>
            <a:avLst/>
            <a:gdLst/>
            <a:ahLst/>
            <a:cxnLst/>
            <a:rect l="l" t="t" r="r" b="b"/>
            <a:pathLst>
              <a:path w="123825" h="189229">
                <a:moveTo>
                  <a:pt x="25786" y="139101"/>
                </a:moveTo>
                <a:lnTo>
                  <a:pt x="1889" y="139101"/>
                </a:lnTo>
                <a:lnTo>
                  <a:pt x="2791" y="149495"/>
                </a:lnTo>
                <a:lnTo>
                  <a:pt x="24124" y="181536"/>
                </a:lnTo>
                <a:lnTo>
                  <a:pt x="57149" y="188774"/>
                </a:lnTo>
                <a:lnTo>
                  <a:pt x="68115" y="187896"/>
                </a:lnTo>
                <a:lnTo>
                  <a:pt x="78149" y="185261"/>
                </a:lnTo>
                <a:lnTo>
                  <a:pt x="87253" y="180872"/>
                </a:lnTo>
                <a:lnTo>
                  <a:pt x="95423" y="174733"/>
                </a:lnTo>
                <a:lnTo>
                  <a:pt x="100029" y="169712"/>
                </a:lnTo>
                <a:lnTo>
                  <a:pt x="50535" y="169712"/>
                </a:lnTo>
                <a:lnTo>
                  <a:pt x="44836" y="168700"/>
                </a:lnTo>
                <a:lnTo>
                  <a:pt x="40020" y="165902"/>
                </a:lnTo>
                <a:lnTo>
                  <a:pt x="34195" y="161555"/>
                </a:lnTo>
                <a:lnTo>
                  <a:pt x="29702" y="155694"/>
                </a:lnTo>
                <a:lnTo>
                  <a:pt x="26810" y="148236"/>
                </a:lnTo>
                <a:lnTo>
                  <a:pt x="25786" y="139101"/>
                </a:lnTo>
                <a:close/>
              </a:path>
              <a:path w="123825" h="189229">
                <a:moveTo>
                  <a:pt x="123415" y="100108"/>
                </a:moveTo>
                <a:lnTo>
                  <a:pt x="100980" y="100108"/>
                </a:lnTo>
                <a:lnTo>
                  <a:pt x="98969" y="116005"/>
                </a:lnTo>
                <a:lnTo>
                  <a:pt x="96300" y="129470"/>
                </a:lnTo>
                <a:lnTo>
                  <a:pt x="71601" y="166221"/>
                </a:lnTo>
                <a:lnTo>
                  <a:pt x="56266" y="169712"/>
                </a:lnTo>
                <a:lnTo>
                  <a:pt x="100029" y="169712"/>
                </a:lnTo>
                <a:lnTo>
                  <a:pt x="117906" y="135191"/>
                </a:lnTo>
                <a:lnTo>
                  <a:pt x="122432" y="111834"/>
                </a:lnTo>
                <a:lnTo>
                  <a:pt x="123415" y="100108"/>
                </a:lnTo>
                <a:close/>
              </a:path>
              <a:path w="123825" h="189229">
                <a:moveTo>
                  <a:pt x="60076" y="0"/>
                </a:moveTo>
                <a:lnTo>
                  <a:pt x="15239" y="19062"/>
                </a:lnTo>
                <a:lnTo>
                  <a:pt x="0" y="62877"/>
                </a:lnTo>
                <a:lnTo>
                  <a:pt x="915" y="75216"/>
                </a:lnTo>
                <a:lnTo>
                  <a:pt x="23828" y="112739"/>
                </a:lnTo>
                <a:lnTo>
                  <a:pt x="57149" y="121956"/>
                </a:lnTo>
                <a:lnTo>
                  <a:pt x="65806" y="121956"/>
                </a:lnTo>
                <a:lnTo>
                  <a:pt x="99716" y="102013"/>
                </a:lnTo>
                <a:lnTo>
                  <a:pt x="60959" y="102013"/>
                </a:lnTo>
                <a:lnTo>
                  <a:pt x="51679" y="101312"/>
                </a:lnTo>
                <a:lnTo>
                  <a:pt x="24393" y="71099"/>
                </a:lnTo>
                <a:lnTo>
                  <a:pt x="23865" y="62877"/>
                </a:lnTo>
                <a:lnTo>
                  <a:pt x="24564" y="53560"/>
                </a:lnTo>
                <a:lnTo>
                  <a:pt x="52918" y="21681"/>
                </a:lnTo>
                <a:lnTo>
                  <a:pt x="60959" y="20967"/>
                </a:lnTo>
                <a:lnTo>
                  <a:pt x="106406" y="20967"/>
                </a:lnTo>
                <a:lnTo>
                  <a:pt x="102709" y="16263"/>
                </a:lnTo>
                <a:lnTo>
                  <a:pt x="94141" y="9196"/>
                </a:lnTo>
                <a:lnTo>
                  <a:pt x="84142" y="4108"/>
                </a:lnTo>
                <a:lnTo>
                  <a:pt x="72769" y="1032"/>
                </a:lnTo>
                <a:lnTo>
                  <a:pt x="60076" y="0"/>
                </a:lnTo>
                <a:close/>
              </a:path>
              <a:path w="123825" h="189229">
                <a:moveTo>
                  <a:pt x="106406" y="20967"/>
                </a:moveTo>
                <a:lnTo>
                  <a:pt x="60959" y="20967"/>
                </a:lnTo>
                <a:lnTo>
                  <a:pt x="68490" y="21526"/>
                </a:lnTo>
                <a:lnTo>
                  <a:pt x="75281" y="23251"/>
                </a:lnTo>
                <a:lnTo>
                  <a:pt x="97170" y="60972"/>
                </a:lnTo>
                <a:lnTo>
                  <a:pt x="96455" y="71525"/>
                </a:lnTo>
                <a:lnTo>
                  <a:pt x="67412" y="101452"/>
                </a:lnTo>
                <a:lnTo>
                  <a:pt x="60959" y="102013"/>
                </a:lnTo>
                <a:lnTo>
                  <a:pt x="99716" y="102013"/>
                </a:lnTo>
                <a:lnTo>
                  <a:pt x="100980" y="100108"/>
                </a:lnTo>
                <a:lnTo>
                  <a:pt x="123415" y="100108"/>
                </a:lnTo>
                <a:lnTo>
                  <a:pt x="123497" y="99129"/>
                </a:lnTo>
                <a:lnTo>
                  <a:pt x="123821" y="86493"/>
                </a:lnTo>
                <a:lnTo>
                  <a:pt x="123827" y="85392"/>
                </a:lnTo>
                <a:lnTo>
                  <a:pt x="123317" y="71470"/>
                </a:lnTo>
                <a:lnTo>
                  <a:pt x="121737" y="58500"/>
                </a:lnTo>
                <a:lnTo>
                  <a:pt x="119082" y="46769"/>
                </a:lnTo>
                <a:lnTo>
                  <a:pt x="115336" y="36207"/>
                </a:lnTo>
                <a:lnTo>
                  <a:pt x="109793" y="25277"/>
                </a:lnTo>
                <a:lnTo>
                  <a:pt x="106406" y="209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94729" y="4745473"/>
            <a:ext cx="125095" cy="189230"/>
          </a:xfrm>
          <a:custGeom>
            <a:avLst/>
            <a:gdLst/>
            <a:ahLst/>
            <a:cxnLst/>
            <a:rect l="l" t="t" r="r" b="b"/>
            <a:pathLst>
              <a:path w="125095" h="189229">
                <a:moveTo>
                  <a:pt x="25786" y="139101"/>
                </a:moveTo>
                <a:lnTo>
                  <a:pt x="1889" y="139101"/>
                </a:lnTo>
                <a:lnTo>
                  <a:pt x="2778" y="149495"/>
                </a:lnTo>
                <a:lnTo>
                  <a:pt x="24142" y="181536"/>
                </a:lnTo>
                <a:lnTo>
                  <a:pt x="57180" y="188774"/>
                </a:lnTo>
                <a:lnTo>
                  <a:pt x="68143" y="187896"/>
                </a:lnTo>
                <a:lnTo>
                  <a:pt x="78174" y="185261"/>
                </a:lnTo>
                <a:lnTo>
                  <a:pt x="87271" y="180872"/>
                </a:lnTo>
                <a:lnTo>
                  <a:pt x="95435" y="174733"/>
                </a:lnTo>
                <a:lnTo>
                  <a:pt x="100038" y="169712"/>
                </a:lnTo>
                <a:lnTo>
                  <a:pt x="50566" y="169712"/>
                </a:lnTo>
                <a:lnTo>
                  <a:pt x="44836" y="168700"/>
                </a:lnTo>
                <a:lnTo>
                  <a:pt x="40020" y="165902"/>
                </a:lnTo>
                <a:lnTo>
                  <a:pt x="34332" y="161555"/>
                </a:lnTo>
                <a:lnTo>
                  <a:pt x="30045" y="155694"/>
                </a:lnTo>
                <a:lnTo>
                  <a:pt x="27187" y="148236"/>
                </a:lnTo>
                <a:lnTo>
                  <a:pt x="25786" y="139101"/>
                </a:lnTo>
                <a:close/>
              </a:path>
              <a:path w="125095" h="189229">
                <a:moveTo>
                  <a:pt x="124324" y="100108"/>
                </a:moveTo>
                <a:lnTo>
                  <a:pt x="101010" y="100108"/>
                </a:lnTo>
                <a:lnTo>
                  <a:pt x="98985" y="116005"/>
                </a:lnTo>
                <a:lnTo>
                  <a:pt x="96307" y="129470"/>
                </a:lnTo>
                <a:lnTo>
                  <a:pt x="72001" y="166221"/>
                </a:lnTo>
                <a:lnTo>
                  <a:pt x="56266" y="169712"/>
                </a:lnTo>
                <a:lnTo>
                  <a:pt x="100038" y="169712"/>
                </a:lnTo>
                <a:lnTo>
                  <a:pt x="118013" y="135191"/>
                </a:lnTo>
                <a:lnTo>
                  <a:pt x="123104" y="111834"/>
                </a:lnTo>
                <a:lnTo>
                  <a:pt x="124324" y="100108"/>
                </a:lnTo>
                <a:close/>
              </a:path>
              <a:path w="125095" h="189229">
                <a:moveTo>
                  <a:pt x="60076" y="0"/>
                </a:moveTo>
                <a:lnTo>
                  <a:pt x="15239" y="19062"/>
                </a:lnTo>
                <a:lnTo>
                  <a:pt x="0" y="62877"/>
                </a:lnTo>
                <a:lnTo>
                  <a:pt x="1039" y="75216"/>
                </a:lnTo>
                <a:lnTo>
                  <a:pt x="23844" y="112739"/>
                </a:lnTo>
                <a:lnTo>
                  <a:pt x="58186" y="121956"/>
                </a:lnTo>
                <a:lnTo>
                  <a:pt x="66690" y="121956"/>
                </a:lnTo>
                <a:lnTo>
                  <a:pt x="99742" y="102013"/>
                </a:lnTo>
                <a:lnTo>
                  <a:pt x="60990" y="102013"/>
                </a:lnTo>
                <a:lnTo>
                  <a:pt x="51854" y="101312"/>
                </a:lnTo>
                <a:lnTo>
                  <a:pt x="24434" y="71099"/>
                </a:lnTo>
                <a:lnTo>
                  <a:pt x="23896" y="62877"/>
                </a:lnTo>
                <a:lnTo>
                  <a:pt x="24594" y="53560"/>
                </a:lnTo>
                <a:lnTo>
                  <a:pt x="52943" y="21681"/>
                </a:lnTo>
                <a:lnTo>
                  <a:pt x="60990" y="20967"/>
                </a:lnTo>
                <a:lnTo>
                  <a:pt x="106941" y="20967"/>
                </a:lnTo>
                <a:lnTo>
                  <a:pt x="103183" y="16263"/>
                </a:lnTo>
                <a:lnTo>
                  <a:pt x="94598" y="9196"/>
                </a:lnTo>
                <a:lnTo>
                  <a:pt x="84583" y="4108"/>
                </a:lnTo>
                <a:lnTo>
                  <a:pt x="73091" y="1032"/>
                </a:lnTo>
                <a:lnTo>
                  <a:pt x="60076" y="0"/>
                </a:lnTo>
                <a:close/>
              </a:path>
              <a:path w="125095" h="189229">
                <a:moveTo>
                  <a:pt x="106941" y="20967"/>
                </a:moveTo>
                <a:lnTo>
                  <a:pt x="60990" y="20967"/>
                </a:lnTo>
                <a:lnTo>
                  <a:pt x="68521" y="21526"/>
                </a:lnTo>
                <a:lnTo>
                  <a:pt x="75312" y="23251"/>
                </a:lnTo>
                <a:lnTo>
                  <a:pt x="97200" y="60972"/>
                </a:lnTo>
                <a:lnTo>
                  <a:pt x="96486" y="71525"/>
                </a:lnTo>
                <a:lnTo>
                  <a:pt x="67425" y="101452"/>
                </a:lnTo>
                <a:lnTo>
                  <a:pt x="60990" y="102013"/>
                </a:lnTo>
                <a:lnTo>
                  <a:pt x="99742" y="102013"/>
                </a:lnTo>
                <a:lnTo>
                  <a:pt x="101010" y="100108"/>
                </a:lnTo>
                <a:lnTo>
                  <a:pt x="124324" y="100108"/>
                </a:lnTo>
                <a:lnTo>
                  <a:pt x="124426" y="99129"/>
                </a:lnTo>
                <a:lnTo>
                  <a:pt x="124851" y="86493"/>
                </a:lnTo>
                <a:lnTo>
                  <a:pt x="124862" y="85392"/>
                </a:lnTo>
                <a:lnTo>
                  <a:pt x="124330" y="71470"/>
                </a:lnTo>
                <a:lnTo>
                  <a:pt x="122701" y="58500"/>
                </a:lnTo>
                <a:lnTo>
                  <a:pt x="120003" y="46769"/>
                </a:lnTo>
                <a:lnTo>
                  <a:pt x="116250" y="36207"/>
                </a:lnTo>
                <a:lnTo>
                  <a:pt x="110385" y="25277"/>
                </a:lnTo>
                <a:lnTo>
                  <a:pt x="106941" y="209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38789" y="4347103"/>
            <a:ext cx="126364" cy="189230"/>
          </a:xfrm>
          <a:custGeom>
            <a:avLst/>
            <a:gdLst/>
            <a:ahLst/>
            <a:cxnLst/>
            <a:rect l="l" t="t" r="r" b="b"/>
            <a:pathLst>
              <a:path w="126364" h="189229">
                <a:moveTo>
                  <a:pt x="66690" y="0"/>
                </a:moveTo>
                <a:lnTo>
                  <a:pt x="26830" y="14960"/>
                </a:lnTo>
                <a:lnTo>
                  <a:pt x="5419" y="55557"/>
                </a:lnTo>
                <a:lnTo>
                  <a:pt x="0" y="103918"/>
                </a:lnTo>
                <a:lnTo>
                  <a:pt x="484" y="118449"/>
                </a:lnTo>
                <a:lnTo>
                  <a:pt x="13003" y="162325"/>
                </a:lnTo>
                <a:lnTo>
                  <a:pt x="50523" y="187670"/>
                </a:lnTo>
                <a:lnTo>
                  <a:pt x="62880" y="188771"/>
                </a:lnTo>
                <a:lnTo>
                  <a:pt x="77123" y="187670"/>
                </a:lnTo>
                <a:lnTo>
                  <a:pt x="89775" y="184246"/>
                </a:lnTo>
                <a:lnTo>
                  <a:pt x="100637" y="178320"/>
                </a:lnTo>
                <a:lnTo>
                  <a:pt x="109514" y="169712"/>
                </a:lnTo>
                <a:lnTo>
                  <a:pt x="110236" y="168697"/>
                </a:lnTo>
                <a:lnTo>
                  <a:pt x="64769" y="168697"/>
                </a:lnTo>
                <a:lnTo>
                  <a:pt x="56570" y="167969"/>
                </a:lnTo>
                <a:lnTo>
                  <a:pt x="27368" y="136017"/>
                </a:lnTo>
                <a:lnTo>
                  <a:pt x="26669" y="127802"/>
                </a:lnTo>
                <a:lnTo>
                  <a:pt x="27384" y="118336"/>
                </a:lnTo>
                <a:lnTo>
                  <a:pt x="51507" y="89690"/>
                </a:lnTo>
                <a:lnTo>
                  <a:pt x="23743" y="89690"/>
                </a:lnTo>
                <a:lnTo>
                  <a:pt x="31176" y="47887"/>
                </a:lnTo>
                <a:lnTo>
                  <a:pt x="67574" y="20074"/>
                </a:lnTo>
                <a:lnTo>
                  <a:pt x="112706" y="20074"/>
                </a:lnTo>
                <a:lnTo>
                  <a:pt x="109514" y="15252"/>
                </a:lnTo>
                <a:lnTo>
                  <a:pt x="102557" y="8473"/>
                </a:lnTo>
                <a:lnTo>
                  <a:pt x="93108" y="3719"/>
                </a:lnTo>
                <a:lnTo>
                  <a:pt x="81156" y="918"/>
                </a:lnTo>
                <a:lnTo>
                  <a:pt x="66690" y="0"/>
                </a:lnTo>
                <a:close/>
              </a:path>
              <a:path w="126364" h="189229">
                <a:moveTo>
                  <a:pt x="114482" y="87785"/>
                </a:moveTo>
                <a:lnTo>
                  <a:pt x="63764" y="87785"/>
                </a:lnTo>
                <a:lnTo>
                  <a:pt x="73643" y="88637"/>
                </a:lnTo>
                <a:lnTo>
                  <a:pt x="81808" y="91084"/>
                </a:lnTo>
                <a:lnTo>
                  <a:pt x="101894" y="127802"/>
                </a:lnTo>
                <a:lnTo>
                  <a:pt x="101209" y="135443"/>
                </a:lnTo>
                <a:lnTo>
                  <a:pt x="73486" y="167969"/>
                </a:lnTo>
                <a:lnTo>
                  <a:pt x="64769" y="168697"/>
                </a:lnTo>
                <a:lnTo>
                  <a:pt x="110236" y="168697"/>
                </a:lnTo>
                <a:lnTo>
                  <a:pt x="116502" y="159883"/>
                </a:lnTo>
                <a:lnTo>
                  <a:pt x="121592" y="149182"/>
                </a:lnTo>
                <a:lnTo>
                  <a:pt x="124705" y="137789"/>
                </a:lnTo>
                <a:lnTo>
                  <a:pt x="125760" y="125885"/>
                </a:lnTo>
                <a:lnTo>
                  <a:pt x="124691" y="111899"/>
                </a:lnTo>
                <a:lnTo>
                  <a:pt x="121481" y="99898"/>
                </a:lnTo>
                <a:lnTo>
                  <a:pt x="116129" y="89681"/>
                </a:lnTo>
                <a:lnTo>
                  <a:pt x="114482" y="87785"/>
                </a:lnTo>
                <a:close/>
              </a:path>
              <a:path w="126364" h="189229">
                <a:moveTo>
                  <a:pt x="68579" y="66818"/>
                </a:moveTo>
                <a:lnTo>
                  <a:pt x="59070" y="66818"/>
                </a:lnTo>
                <a:lnTo>
                  <a:pt x="51450" y="68723"/>
                </a:lnTo>
                <a:lnTo>
                  <a:pt x="23743" y="89690"/>
                </a:lnTo>
                <a:lnTo>
                  <a:pt x="51507" y="89690"/>
                </a:lnTo>
                <a:lnTo>
                  <a:pt x="56813" y="88326"/>
                </a:lnTo>
                <a:lnTo>
                  <a:pt x="63764" y="87785"/>
                </a:lnTo>
                <a:lnTo>
                  <a:pt x="114482" y="87785"/>
                </a:lnTo>
                <a:lnTo>
                  <a:pt x="108630" y="81046"/>
                </a:lnTo>
                <a:lnTo>
                  <a:pt x="99685" y="74804"/>
                </a:lnTo>
                <a:lnTo>
                  <a:pt x="90034" y="70360"/>
                </a:lnTo>
                <a:lnTo>
                  <a:pt x="79668" y="67701"/>
                </a:lnTo>
                <a:lnTo>
                  <a:pt x="68579" y="66818"/>
                </a:lnTo>
                <a:close/>
              </a:path>
              <a:path w="126364" h="189229">
                <a:moveTo>
                  <a:pt x="112706" y="20074"/>
                </a:moveTo>
                <a:lnTo>
                  <a:pt x="67574" y="20074"/>
                </a:lnTo>
                <a:lnTo>
                  <a:pt x="75093" y="20788"/>
                </a:lnTo>
                <a:lnTo>
                  <a:pt x="81781" y="22931"/>
                </a:lnTo>
                <a:lnTo>
                  <a:pt x="99090" y="48661"/>
                </a:lnTo>
                <a:lnTo>
                  <a:pt x="121950" y="48661"/>
                </a:lnTo>
                <a:lnTo>
                  <a:pt x="121220" y="40221"/>
                </a:lnTo>
                <a:lnTo>
                  <a:pt x="118967" y="31952"/>
                </a:lnTo>
                <a:lnTo>
                  <a:pt x="115096" y="23685"/>
                </a:lnTo>
                <a:lnTo>
                  <a:pt x="112706" y="200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83629" y="4348127"/>
            <a:ext cx="127000" cy="189230"/>
          </a:xfrm>
          <a:custGeom>
            <a:avLst/>
            <a:gdLst/>
            <a:ahLst/>
            <a:cxnLst/>
            <a:rect l="l" t="t" r="r" b="b"/>
            <a:pathLst>
              <a:path w="127000" h="189229">
                <a:moveTo>
                  <a:pt x="62849" y="0"/>
                </a:moveTo>
                <a:lnTo>
                  <a:pt x="20631" y="18083"/>
                </a:lnTo>
                <a:lnTo>
                  <a:pt x="2844" y="60668"/>
                </a:lnTo>
                <a:lnTo>
                  <a:pt x="0" y="95274"/>
                </a:lnTo>
                <a:lnTo>
                  <a:pt x="326" y="108213"/>
                </a:lnTo>
                <a:lnTo>
                  <a:pt x="9031" y="151506"/>
                </a:lnTo>
                <a:lnTo>
                  <a:pt x="38541" y="184056"/>
                </a:lnTo>
                <a:lnTo>
                  <a:pt x="62849" y="188628"/>
                </a:lnTo>
                <a:lnTo>
                  <a:pt x="74302" y="187610"/>
                </a:lnTo>
                <a:lnTo>
                  <a:pt x="84734" y="184589"/>
                </a:lnTo>
                <a:lnTo>
                  <a:pt x="94099" y="179614"/>
                </a:lnTo>
                <a:lnTo>
                  <a:pt x="102351" y="172733"/>
                </a:lnTo>
                <a:lnTo>
                  <a:pt x="106459" y="167673"/>
                </a:lnTo>
                <a:lnTo>
                  <a:pt x="61996" y="167673"/>
                </a:lnTo>
                <a:lnTo>
                  <a:pt x="51928" y="166059"/>
                </a:lnTo>
                <a:lnTo>
                  <a:pt x="27977" y="131865"/>
                </a:lnTo>
                <a:lnTo>
                  <a:pt x="24749" y="96286"/>
                </a:lnTo>
                <a:lnTo>
                  <a:pt x="25095" y="82114"/>
                </a:lnTo>
                <a:lnTo>
                  <a:pt x="34289" y="40004"/>
                </a:lnTo>
                <a:lnTo>
                  <a:pt x="63886" y="19943"/>
                </a:lnTo>
                <a:lnTo>
                  <a:pt x="108403" y="19943"/>
                </a:lnTo>
                <a:lnTo>
                  <a:pt x="107267" y="18287"/>
                </a:lnTo>
                <a:lnTo>
                  <a:pt x="98588" y="10286"/>
                </a:lnTo>
                <a:lnTo>
                  <a:pt x="88292" y="4571"/>
                </a:lnTo>
                <a:lnTo>
                  <a:pt x="76379" y="1142"/>
                </a:lnTo>
                <a:lnTo>
                  <a:pt x="62849" y="0"/>
                </a:lnTo>
                <a:close/>
              </a:path>
              <a:path w="127000" h="189229">
                <a:moveTo>
                  <a:pt x="108403" y="19943"/>
                </a:moveTo>
                <a:lnTo>
                  <a:pt x="63886" y="19943"/>
                </a:lnTo>
                <a:lnTo>
                  <a:pt x="74276" y="21218"/>
                </a:lnTo>
                <a:lnTo>
                  <a:pt x="82703" y="25101"/>
                </a:lnTo>
                <a:lnTo>
                  <a:pt x="99936" y="63890"/>
                </a:lnTo>
                <a:lnTo>
                  <a:pt x="101986" y="92476"/>
                </a:lnTo>
                <a:lnTo>
                  <a:pt x="101535" y="108579"/>
                </a:lnTo>
                <a:lnTo>
                  <a:pt x="91439" y="151543"/>
                </a:lnTo>
                <a:lnTo>
                  <a:pt x="61996" y="167673"/>
                </a:lnTo>
                <a:lnTo>
                  <a:pt x="106459" y="167673"/>
                </a:lnTo>
                <a:lnTo>
                  <a:pt x="122651" y="131735"/>
                </a:lnTo>
                <a:lnTo>
                  <a:pt x="126766" y="91452"/>
                </a:lnTo>
                <a:lnTo>
                  <a:pt x="126301" y="76134"/>
                </a:lnTo>
                <a:lnTo>
                  <a:pt x="124873" y="62187"/>
                </a:lnTo>
                <a:lnTo>
                  <a:pt x="122434" y="49610"/>
                </a:lnTo>
                <a:lnTo>
                  <a:pt x="118936" y="38406"/>
                </a:lnTo>
                <a:lnTo>
                  <a:pt x="114330" y="28574"/>
                </a:lnTo>
                <a:lnTo>
                  <a:pt x="108403" y="199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34170" y="4458195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886" y="0"/>
                </a:lnTo>
              </a:path>
            </a:pathLst>
          </a:custGeom>
          <a:ln w="237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19910" y="4350913"/>
            <a:ext cx="128270" cy="181610"/>
          </a:xfrm>
          <a:custGeom>
            <a:avLst/>
            <a:gdLst/>
            <a:ahLst/>
            <a:cxnLst/>
            <a:rect l="l" t="t" r="r" b="b"/>
            <a:pathLst>
              <a:path w="128270" h="181610">
                <a:moveTo>
                  <a:pt x="127680" y="0"/>
                </a:moveTo>
                <a:lnTo>
                  <a:pt x="0" y="0"/>
                </a:lnTo>
                <a:lnTo>
                  <a:pt x="0" y="22872"/>
                </a:lnTo>
                <a:lnTo>
                  <a:pt x="101010" y="22872"/>
                </a:lnTo>
                <a:lnTo>
                  <a:pt x="93601" y="32324"/>
                </a:lnTo>
                <a:lnTo>
                  <a:pt x="71770" y="64217"/>
                </a:lnTo>
                <a:lnTo>
                  <a:pt x="52485" y="99340"/>
                </a:lnTo>
                <a:lnTo>
                  <a:pt x="34011" y="145907"/>
                </a:lnTo>
                <a:lnTo>
                  <a:pt x="25786" y="181151"/>
                </a:lnTo>
                <a:lnTo>
                  <a:pt x="51450" y="181151"/>
                </a:lnTo>
                <a:lnTo>
                  <a:pt x="54153" y="167771"/>
                </a:lnTo>
                <a:lnTo>
                  <a:pt x="56597" y="156346"/>
                </a:lnTo>
                <a:lnTo>
                  <a:pt x="68130" y="118920"/>
                </a:lnTo>
                <a:lnTo>
                  <a:pt x="84052" y="83775"/>
                </a:lnTo>
                <a:lnTo>
                  <a:pt x="103936" y="49673"/>
                </a:lnTo>
                <a:lnTo>
                  <a:pt x="127680" y="20074"/>
                </a:lnTo>
                <a:lnTo>
                  <a:pt x="1276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064751" y="4348127"/>
            <a:ext cx="127000" cy="189230"/>
          </a:xfrm>
          <a:custGeom>
            <a:avLst/>
            <a:gdLst/>
            <a:ahLst/>
            <a:cxnLst/>
            <a:rect l="l" t="t" r="r" b="b"/>
            <a:pathLst>
              <a:path w="127000" h="189229">
                <a:moveTo>
                  <a:pt x="62880" y="0"/>
                </a:moveTo>
                <a:lnTo>
                  <a:pt x="20707" y="18083"/>
                </a:lnTo>
                <a:lnTo>
                  <a:pt x="2909" y="60668"/>
                </a:lnTo>
                <a:lnTo>
                  <a:pt x="0" y="95274"/>
                </a:lnTo>
                <a:lnTo>
                  <a:pt x="326" y="108213"/>
                </a:lnTo>
                <a:lnTo>
                  <a:pt x="9031" y="151506"/>
                </a:lnTo>
                <a:lnTo>
                  <a:pt x="38596" y="184056"/>
                </a:lnTo>
                <a:lnTo>
                  <a:pt x="62880" y="188628"/>
                </a:lnTo>
                <a:lnTo>
                  <a:pt x="74328" y="187610"/>
                </a:lnTo>
                <a:lnTo>
                  <a:pt x="84770" y="184589"/>
                </a:lnTo>
                <a:lnTo>
                  <a:pt x="94148" y="179614"/>
                </a:lnTo>
                <a:lnTo>
                  <a:pt x="102407" y="172733"/>
                </a:lnTo>
                <a:lnTo>
                  <a:pt x="106507" y="167673"/>
                </a:lnTo>
                <a:lnTo>
                  <a:pt x="61996" y="167673"/>
                </a:lnTo>
                <a:lnTo>
                  <a:pt x="51962" y="166059"/>
                </a:lnTo>
                <a:lnTo>
                  <a:pt x="27977" y="131865"/>
                </a:lnTo>
                <a:lnTo>
                  <a:pt x="24749" y="96286"/>
                </a:lnTo>
                <a:lnTo>
                  <a:pt x="25106" y="82114"/>
                </a:lnTo>
                <a:lnTo>
                  <a:pt x="34289" y="40004"/>
                </a:lnTo>
                <a:lnTo>
                  <a:pt x="63886" y="19943"/>
                </a:lnTo>
                <a:lnTo>
                  <a:pt x="108476" y="19943"/>
                </a:lnTo>
                <a:lnTo>
                  <a:pt x="107330" y="18287"/>
                </a:lnTo>
                <a:lnTo>
                  <a:pt x="98616" y="10286"/>
                </a:lnTo>
                <a:lnTo>
                  <a:pt x="88306" y="4571"/>
                </a:lnTo>
                <a:lnTo>
                  <a:pt x="76395" y="1142"/>
                </a:lnTo>
                <a:lnTo>
                  <a:pt x="62880" y="0"/>
                </a:lnTo>
                <a:close/>
              </a:path>
              <a:path w="127000" h="189229">
                <a:moveTo>
                  <a:pt x="108476" y="19943"/>
                </a:moveTo>
                <a:lnTo>
                  <a:pt x="63886" y="19943"/>
                </a:lnTo>
                <a:lnTo>
                  <a:pt x="74276" y="21218"/>
                </a:lnTo>
                <a:lnTo>
                  <a:pt x="82707" y="25101"/>
                </a:lnTo>
                <a:lnTo>
                  <a:pt x="100012" y="63890"/>
                </a:lnTo>
                <a:lnTo>
                  <a:pt x="102016" y="92476"/>
                </a:lnTo>
                <a:lnTo>
                  <a:pt x="101567" y="108579"/>
                </a:lnTo>
                <a:lnTo>
                  <a:pt x="91592" y="151543"/>
                </a:lnTo>
                <a:lnTo>
                  <a:pt x="61996" y="167673"/>
                </a:lnTo>
                <a:lnTo>
                  <a:pt x="106507" y="167673"/>
                </a:lnTo>
                <a:lnTo>
                  <a:pt x="122651" y="131735"/>
                </a:lnTo>
                <a:lnTo>
                  <a:pt x="126766" y="91452"/>
                </a:lnTo>
                <a:lnTo>
                  <a:pt x="126302" y="76134"/>
                </a:lnTo>
                <a:lnTo>
                  <a:pt x="124880" y="62187"/>
                </a:lnTo>
                <a:lnTo>
                  <a:pt x="122460" y="49610"/>
                </a:lnTo>
                <a:lnTo>
                  <a:pt x="118998" y="38406"/>
                </a:lnTo>
                <a:lnTo>
                  <a:pt x="114452" y="28574"/>
                </a:lnTo>
                <a:lnTo>
                  <a:pt x="108476" y="199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38789" y="4744580"/>
            <a:ext cx="126364" cy="189865"/>
          </a:xfrm>
          <a:custGeom>
            <a:avLst/>
            <a:gdLst/>
            <a:ahLst/>
            <a:cxnLst/>
            <a:rect l="l" t="t" r="r" b="b"/>
            <a:pathLst>
              <a:path w="126364" h="189864">
                <a:moveTo>
                  <a:pt x="66690" y="0"/>
                </a:moveTo>
                <a:lnTo>
                  <a:pt x="26830" y="14936"/>
                </a:lnTo>
                <a:lnTo>
                  <a:pt x="5419" y="55770"/>
                </a:lnTo>
                <a:lnTo>
                  <a:pt x="0" y="103787"/>
                </a:lnTo>
                <a:lnTo>
                  <a:pt x="484" y="118740"/>
                </a:lnTo>
                <a:lnTo>
                  <a:pt x="13003" y="163168"/>
                </a:lnTo>
                <a:lnTo>
                  <a:pt x="50523" y="188422"/>
                </a:lnTo>
                <a:lnTo>
                  <a:pt x="62880" y="189667"/>
                </a:lnTo>
                <a:lnTo>
                  <a:pt x="77123" y="188422"/>
                </a:lnTo>
                <a:lnTo>
                  <a:pt x="89775" y="184757"/>
                </a:lnTo>
                <a:lnTo>
                  <a:pt x="100637" y="178782"/>
                </a:lnTo>
                <a:lnTo>
                  <a:pt x="109514" y="170605"/>
                </a:lnTo>
                <a:lnTo>
                  <a:pt x="110202" y="169593"/>
                </a:lnTo>
                <a:lnTo>
                  <a:pt x="64769" y="169593"/>
                </a:lnTo>
                <a:lnTo>
                  <a:pt x="56570" y="168737"/>
                </a:lnTo>
                <a:lnTo>
                  <a:pt x="27368" y="136026"/>
                </a:lnTo>
                <a:lnTo>
                  <a:pt x="26669" y="127671"/>
                </a:lnTo>
                <a:lnTo>
                  <a:pt x="27384" y="118368"/>
                </a:lnTo>
                <a:lnTo>
                  <a:pt x="55083" y="89559"/>
                </a:lnTo>
                <a:lnTo>
                  <a:pt x="23743" y="89559"/>
                </a:lnTo>
                <a:lnTo>
                  <a:pt x="31176" y="48260"/>
                </a:lnTo>
                <a:lnTo>
                  <a:pt x="67574" y="20967"/>
                </a:lnTo>
                <a:lnTo>
                  <a:pt x="112861" y="20967"/>
                </a:lnTo>
                <a:lnTo>
                  <a:pt x="109514" y="16133"/>
                </a:lnTo>
                <a:lnTo>
                  <a:pt x="102557" y="9222"/>
                </a:lnTo>
                <a:lnTo>
                  <a:pt x="93108" y="4164"/>
                </a:lnTo>
                <a:lnTo>
                  <a:pt x="81156" y="1057"/>
                </a:lnTo>
                <a:lnTo>
                  <a:pt x="66690" y="0"/>
                </a:lnTo>
                <a:close/>
              </a:path>
              <a:path w="126364" h="189864">
                <a:moveTo>
                  <a:pt x="114682" y="88547"/>
                </a:moveTo>
                <a:lnTo>
                  <a:pt x="63764" y="88547"/>
                </a:lnTo>
                <a:lnTo>
                  <a:pt x="73643" y="89277"/>
                </a:lnTo>
                <a:lnTo>
                  <a:pt x="81808" y="91532"/>
                </a:lnTo>
                <a:lnTo>
                  <a:pt x="101894" y="127671"/>
                </a:lnTo>
                <a:lnTo>
                  <a:pt x="101209" y="135902"/>
                </a:lnTo>
                <a:lnTo>
                  <a:pt x="73486" y="168737"/>
                </a:lnTo>
                <a:lnTo>
                  <a:pt x="64769" y="169593"/>
                </a:lnTo>
                <a:lnTo>
                  <a:pt x="110202" y="169593"/>
                </a:lnTo>
                <a:lnTo>
                  <a:pt x="116502" y="160329"/>
                </a:lnTo>
                <a:lnTo>
                  <a:pt x="121592" y="149565"/>
                </a:lnTo>
                <a:lnTo>
                  <a:pt x="124705" y="138112"/>
                </a:lnTo>
                <a:lnTo>
                  <a:pt x="125760" y="125766"/>
                </a:lnTo>
                <a:lnTo>
                  <a:pt x="124691" y="112221"/>
                </a:lnTo>
                <a:lnTo>
                  <a:pt x="121481" y="100281"/>
                </a:lnTo>
                <a:lnTo>
                  <a:pt x="116129" y="90126"/>
                </a:lnTo>
                <a:lnTo>
                  <a:pt x="114682" y="88547"/>
                </a:lnTo>
                <a:close/>
              </a:path>
              <a:path w="126364" h="189864">
                <a:moveTo>
                  <a:pt x="68579" y="67592"/>
                </a:moveTo>
                <a:lnTo>
                  <a:pt x="59070" y="67592"/>
                </a:lnTo>
                <a:lnTo>
                  <a:pt x="51450" y="68604"/>
                </a:lnTo>
                <a:lnTo>
                  <a:pt x="23743" y="89559"/>
                </a:lnTo>
                <a:lnTo>
                  <a:pt x="55083" y="89559"/>
                </a:lnTo>
                <a:lnTo>
                  <a:pt x="56813" y="89106"/>
                </a:lnTo>
                <a:lnTo>
                  <a:pt x="63764" y="88547"/>
                </a:lnTo>
                <a:lnTo>
                  <a:pt x="114682" y="88547"/>
                </a:lnTo>
                <a:lnTo>
                  <a:pt x="108630" y="81939"/>
                </a:lnTo>
                <a:lnTo>
                  <a:pt x="99685" y="75679"/>
                </a:lnTo>
                <a:lnTo>
                  <a:pt x="90034" y="71194"/>
                </a:lnTo>
                <a:lnTo>
                  <a:pt x="79668" y="68494"/>
                </a:lnTo>
                <a:lnTo>
                  <a:pt x="68579" y="67592"/>
                </a:lnTo>
                <a:close/>
              </a:path>
              <a:path w="126364" h="189864">
                <a:moveTo>
                  <a:pt x="112861" y="20967"/>
                </a:moveTo>
                <a:lnTo>
                  <a:pt x="67574" y="20967"/>
                </a:lnTo>
                <a:lnTo>
                  <a:pt x="75093" y="21681"/>
                </a:lnTo>
                <a:lnTo>
                  <a:pt x="81781" y="23824"/>
                </a:lnTo>
                <a:lnTo>
                  <a:pt x="99090" y="49542"/>
                </a:lnTo>
                <a:lnTo>
                  <a:pt x="121950" y="49542"/>
                </a:lnTo>
                <a:lnTo>
                  <a:pt x="121220" y="40983"/>
                </a:lnTo>
                <a:lnTo>
                  <a:pt x="118967" y="32507"/>
                </a:lnTo>
                <a:lnTo>
                  <a:pt x="115096" y="24196"/>
                </a:lnTo>
                <a:lnTo>
                  <a:pt x="112861" y="209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83629" y="4745473"/>
            <a:ext cx="127000" cy="189230"/>
          </a:xfrm>
          <a:custGeom>
            <a:avLst/>
            <a:gdLst/>
            <a:ahLst/>
            <a:cxnLst/>
            <a:rect l="l" t="t" r="r" b="b"/>
            <a:pathLst>
              <a:path w="127000" h="189229">
                <a:moveTo>
                  <a:pt x="62849" y="0"/>
                </a:moveTo>
                <a:lnTo>
                  <a:pt x="25323" y="13850"/>
                </a:lnTo>
                <a:lnTo>
                  <a:pt x="4966" y="51416"/>
                </a:lnTo>
                <a:lnTo>
                  <a:pt x="0" y="96286"/>
                </a:lnTo>
                <a:lnTo>
                  <a:pt x="472" y="111616"/>
                </a:lnTo>
                <a:lnTo>
                  <a:pt x="8282" y="149857"/>
                </a:lnTo>
                <a:lnTo>
                  <a:pt x="38541" y="184202"/>
                </a:lnTo>
                <a:lnTo>
                  <a:pt x="62849" y="188774"/>
                </a:lnTo>
                <a:lnTo>
                  <a:pt x="74302" y="187816"/>
                </a:lnTo>
                <a:lnTo>
                  <a:pt x="84734" y="184924"/>
                </a:lnTo>
                <a:lnTo>
                  <a:pt x="94099" y="180069"/>
                </a:lnTo>
                <a:lnTo>
                  <a:pt x="102351" y="173225"/>
                </a:lnTo>
                <a:lnTo>
                  <a:pt x="106690" y="167807"/>
                </a:lnTo>
                <a:lnTo>
                  <a:pt x="61996" y="167807"/>
                </a:lnTo>
                <a:lnTo>
                  <a:pt x="51928" y="166190"/>
                </a:lnTo>
                <a:lnTo>
                  <a:pt x="27977" y="132731"/>
                </a:lnTo>
                <a:lnTo>
                  <a:pt x="24749" y="96286"/>
                </a:lnTo>
                <a:lnTo>
                  <a:pt x="25095" y="82204"/>
                </a:lnTo>
                <a:lnTo>
                  <a:pt x="34289" y="40017"/>
                </a:lnTo>
                <a:lnTo>
                  <a:pt x="63886" y="20967"/>
                </a:lnTo>
                <a:lnTo>
                  <a:pt x="108678" y="20967"/>
                </a:lnTo>
                <a:lnTo>
                  <a:pt x="107267" y="18812"/>
                </a:lnTo>
                <a:lnTo>
                  <a:pt x="98588" y="10508"/>
                </a:lnTo>
                <a:lnTo>
                  <a:pt x="88292" y="4637"/>
                </a:lnTo>
                <a:lnTo>
                  <a:pt x="76379" y="1151"/>
                </a:lnTo>
                <a:lnTo>
                  <a:pt x="62849" y="0"/>
                </a:lnTo>
                <a:close/>
              </a:path>
              <a:path w="127000" h="189229">
                <a:moveTo>
                  <a:pt x="108678" y="20967"/>
                </a:moveTo>
                <a:lnTo>
                  <a:pt x="63886" y="20967"/>
                </a:lnTo>
                <a:lnTo>
                  <a:pt x="74276" y="22226"/>
                </a:lnTo>
                <a:lnTo>
                  <a:pt x="82703" y="25997"/>
                </a:lnTo>
                <a:lnTo>
                  <a:pt x="99936" y="63899"/>
                </a:lnTo>
                <a:lnTo>
                  <a:pt x="101986" y="92476"/>
                </a:lnTo>
                <a:lnTo>
                  <a:pt x="101535" y="108935"/>
                </a:lnTo>
                <a:lnTo>
                  <a:pt x="91439" y="152436"/>
                </a:lnTo>
                <a:lnTo>
                  <a:pt x="61996" y="167807"/>
                </a:lnTo>
                <a:lnTo>
                  <a:pt x="106690" y="167807"/>
                </a:lnTo>
                <a:lnTo>
                  <a:pt x="122651" y="132039"/>
                </a:lnTo>
                <a:lnTo>
                  <a:pt x="126766" y="91464"/>
                </a:lnTo>
                <a:lnTo>
                  <a:pt x="126301" y="76640"/>
                </a:lnTo>
                <a:lnTo>
                  <a:pt x="124873" y="62992"/>
                </a:lnTo>
                <a:lnTo>
                  <a:pt x="122434" y="50569"/>
                </a:lnTo>
                <a:lnTo>
                  <a:pt x="118936" y="39422"/>
                </a:lnTo>
                <a:lnTo>
                  <a:pt x="114330" y="29599"/>
                </a:lnTo>
                <a:lnTo>
                  <a:pt x="108678" y="209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34170" y="4856500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886" y="0"/>
                </a:lnTo>
              </a:path>
            </a:pathLst>
          </a:custGeom>
          <a:ln w="238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19910" y="4748403"/>
            <a:ext cx="128270" cy="181610"/>
          </a:xfrm>
          <a:custGeom>
            <a:avLst/>
            <a:gdLst/>
            <a:ahLst/>
            <a:cxnLst/>
            <a:rect l="l" t="t" r="r" b="b"/>
            <a:pathLst>
              <a:path w="128270" h="181610">
                <a:moveTo>
                  <a:pt x="127680" y="0"/>
                </a:moveTo>
                <a:lnTo>
                  <a:pt x="0" y="0"/>
                </a:lnTo>
                <a:lnTo>
                  <a:pt x="0" y="23753"/>
                </a:lnTo>
                <a:lnTo>
                  <a:pt x="101010" y="23753"/>
                </a:lnTo>
                <a:lnTo>
                  <a:pt x="93601" y="32790"/>
                </a:lnTo>
                <a:lnTo>
                  <a:pt x="71770" y="64425"/>
                </a:lnTo>
                <a:lnTo>
                  <a:pt x="52485" y="99562"/>
                </a:lnTo>
                <a:lnTo>
                  <a:pt x="34011" y="145967"/>
                </a:lnTo>
                <a:lnTo>
                  <a:pt x="25786" y="181011"/>
                </a:lnTo>
                <a:lnTo>
                  <a:pt x="51450" y="181011"/>
                </a:lnTo>
                <a:lnTo>
                  <a:pt x="54153" y="167779"/>
                </a:lnTo>
                <a:lnTo>
                  <a:pt x="56597" y="156594"/>
                </a:lnTo>
                <a:lnTo>
                  <a:pt x="68130" y="119167"/>
                </a:lnTo>
                <a:lnTo>
                  <a:pt x="84052" y="84222"/>
                </a:lnTo>
                <a:lnTo>
                  <a:pt x="103936" y="50423"/>
                </a:lnTo>
                <a:lnTo>
                  <a:pt x="127680" y="20954"/>
                </a:lnTo>
                <a:lnTo>
                  <a:pt x="1276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64751" y="4745473"/>
            <a:ext cx="127000" cy="189230"/>
          </a:xfrm>
          <a:custGeom>
            <a:avLst/>
            <a:gdLst/>
            <a:ahLst/>
            <a:cxnLst/>
            <a:rect l="l" t="t" r="r" b="b"/>
            <a:pathLst>
              <a:path w="127000" h="189229">
                <a:moveTo>
                  <a:pt x="62880" y="0"/>
                </a:moveTo>
                <a:lnTo>
                  <a:pt x="20700" y="18812"/>
                </a:lnTo>
                <a:lnTo>
                  <a:pt x="2909" y="61607"/>
                </a:lnTo>
                <a:lnTo>
                  <a:pt x="0" y="96286"/>
                </a:lnTo>
                <a:lnTo>
                  <a:pt x="472" y="111616"/>
                </a:lnTo>
                <a:lnTo>
                  <a:pt x="8282" y="149857"/>
                </a:lnTo>
                <a:lnTo>
                  <a:pt x="38596" y="184202"/>
                </a:lnTo>
                <a:lnTo>
                  <a:pt x="62880" y="188774"/>
                </a:lnTo>
                <a:lnTo>
                  <a:pt x="74328" y="187816"/>
                </a:lnTo>
                <a:lnTo>
                  <a:pt x="84770" y="184924"/>
                </a:lnTo>
                <a:lnTo>
                  <a:pt x="94148" y="180069"/>
                </a:lnTo>
                <a:lnTo>
                  <a:pt x="102407" y="173225"/>
                </a:lnTo>
                <a:lnTo>
                  <a:pt x="106737" y="167807"/>
                </a:lnTo>
                <a:lnTo>
                  <a:pt x="61996" y="167807"/>
                </a:lnTo>
                <a:lnTo>
                  <a:pt x="51962" y="166190"/>
                </a:lnTo>
                <a:lnTo>
                  <a:pt x="27977" y="132731"/>
                </a:lnTo>
                <a:lnTo>
                  <a:pt x="24749" y="96286"/>
                </a:lnTo>
                <a:lnTo>
                  <a:pt x="25106" y="82204"/>
                </a:lnTo>
                <a:lnTo>
                  <a:pt x="34289" y="40017"/>
                </a:lnTo>
                <a:lnTo>
                  <a:pt x="63886" y="20967"/>
                </a:lnTo>
                <a:lnTo>
                  <a:pt x="108753" y="20967"/>
                </a:lnTo>
                <a:lnTo>
                  <a:pt x="107320" y="18803"/>
                </a:lnTo>
                <a:lnTo>
                  <a:pt x="98616" y="10508"/>
                </a:lnTo>
                <a:lnTo>
                  <a:pt x="88306" y="4637"/>
                </a:lnTo>
                <a:lnTo>
                  <a:pt x="76395" y="1151"/>
                </a:lnTo>
                <a:lnTo>
                  <a:pt x="62880" y="0"/>
                </a:lnTo>
                <a:close/>
              </a:path>
              <a:path w="127000" h="189229">
                <a:moveTo>
                  <a:pt x="108753" y="20967"/>
                </a:moveTo>
                <a:lnTo>
                  <a:pt x="63886" y="20967"/>
                </a:lnTo>
                <a:lnTo>
                  <a:pt x="74276" y="22226"/>
                </a:lnTo>
                <a:lnTo>
                  <a:pt x="82707" y="25997"/>
                </a:lnTo>
                <a:lnTo>
                  <a:pt x="100012" y="63899"/>
                </a:lnTo>
                <a:lnTo>
                  <a:pt x="102016" y="92476"/>
                </a:lnTo>
                <a:lnTo>
                  <a:pt x="101567" y="108935"/>
                </a:lnTo>
                <a:lnTo>
                  <a:pt x="91592" y="152436"/>
                </a:lnTo>
                <a:lnTo>
                  <a:pt x="61996" y="167807"/>
                </a:lnTo>
                <a:lnTo>
                  <a:pt x="106737" y="167807"/>
                </a:lnTo>
                <a:lnTo>
                  <a:pt x="122651" y="132039"/>
                </a:lnTo>
                <a:lnTo>
                  <a:pt x="126766" y="91464"/>
                </a:lnTo>
                <a:lnTo>
                  <a:pt x="126302" y="76640"/>
                </a:lnTo>
                <a:lnTo>
                  <a:pt x="124880" y="62992"/>
                </a:lnTo>
                <a:lnTo>
                  <a:pt x="122460" y="50569"/>
                </a:lnTo>
                <a:lnTo>
                  <a:pt x="118998" y="39422"/>
                </a:lnTo>
                <a:lnTo>
                  <a:pt x="114452" y="29599"/>
                </a:lnTo>
                <a:lnTo>
                  <a:pt x="108753" y="209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986912" y="5217270"/>
            <a:ext cx="151130" cy="138430"/>
          </a:xfrm>
          <a:custGeom>
            <a:avLst/>
            <a:gdLst/>
            <a:ahLst/>
            <a:cxnLst/>
            <a:rect l="l" t="t" r="r" b="b"/>
            <a:pathLst>
              <a:path w="151129" h="138429">
                <a:moveTo>
                  <a:pt x="0" y="0"/>
                </a:moveTo>
                <a:lnTo>
                  <a:pt x="0" y="22859"/>
                </a:lnTo>
                <a:lnTo>
                  <a:pt x="122956" y="68592"/>
                </a:lnTo>
                <a:lnTo>
                  <a:pt x="0" y="115254"/>
                </a:lnTo>
                <a:lnTo>
                  <a:pt x="0" y="138135"/>
                </a:lnTo>
                <a:lnTo>
                  <a:pt x="150540" y="79997"/>
                </a:lnTo>
                <a:lnTo>
                  <a:pt x="150540" y="5805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146993" y="5169633"/>
            <a:ext cx="123825" cy="189230"/>
          </a:xfrm>
          <a:custGeom>
            <a:avLst/>
            <a:gdLst/>
            <a:ahLst/>
            <a:cxnLst/>
            <a:rect l="l" t="t" r="r" b="b"/>
            <a:pathLst>
              <a:path w="123825" h="189229">
                <a:moveTo>
                  <a:pt x="25786" y="139077"/>
                </a:moveTo>
                <a:lnTo>
                  <a:pt x="1889" y="139077"/>
                </a:lnTo>
                <a:lnTo>
                  <a:pt x="2791" y="149406"/>
                </a:lnTo>
                <a:lnTo>
                  <a:pt x="33508" y="185056"/>
                </a:lnTo>
                <a:lnTo>
                  <a:pt x="57149" y="188631"/>
                </a:lnTo>
                <a:lnTo>
                  <a:pt x="68115" y="187755"/>
                </a:lnTo>
                <a:lnTo>
                  <a:pt x="78149" y="185128"/>
                </a:lnTo>
                <a:lnTo>
                  <a:pt x="87253" y="180749"/>
                </a:lnTo>
                <a:lnTo>
                  <a:pt x="95423" y="174621"/>
                </a:lnTo>
                <a:lnTo>
                  <a:pt x="100077" y="169557"/>
                </a:lnTo>
                <a:lnTo>
                  <a:pt x="50535" y="169557"/>
                </a:lnTo>
                <a:lnTo>
                  <a:pt x="44836" y="168606"/>
                </a:lnTo>
                <a:lnTo>
                  <a:pt x="40020" y="165747"/>
                </a:lnTo>
                <a:lnTo>
                  <a:pt x="34195" y="161446"/>
                </a:lnTo>
                <a:lnTo>
                  <a:pt x="29702" y="155627"/>
                </a:lnTo>
                <a:lnTo>
                  <a:pt x="26810" y="148200"/>
                </a:lnTo>
                <a:lnTo>
                  <a:pt x="25786" y="139077"/>
                </a:lnTo>
                <a:close/>
              </a:path>
              <a:path w="123825" h="189229">
                <a:moveTo>
                  <a:pt x="123425" y="99977"/>
                </a:moveTo>
                <a:lnTo>
                  <a:pt x="100980" y="99977"/>
                </a:lnTo>
                <a:lnTo>
                  <a:pt x="98969" y="115532"/>
                </a:lnTo>
                <a:lnTo>
                  <a:pt x="96300" y="128980"/>
                </a:lnTo>
                <a:lnTo>
                  <a:pt x="71601" y="166104"/>
                </a:lnTo>
                <a:lnTo>
                  <a:pt x="56266" y="169557"/>
                </a:lnTo>
                <a:lnTo>
                  <a:pt x="100077" y="169557"/>
                </a:lnTo>
                <a:lnTo>
                  <a:pt x="117906" y="135108"/>
                </a:lnTo>
                <a:lnTo>
                  <a:pt x="122432" y="111799"/>
                </a:lnTo>
                <a:lnTo>
                  <a:pt x="123425" y="99977"/>
                </a:lnTo>
                <a:close/>
              </a:path>
              <a:path w="123825" h="189229">
                <a:moveTo>
                  <a:pt x="60076" y="0"/>
                </a:moveTo>
                <a:lnTo>
                  <a:pt x="15239" y="19049"/>
                </a:lnTo>
                <a:lnTo>
                  <a:pt x="0" y="62877"/>
                </a:lnTo>
                <a:lnTo>
                  <a:pt x="915" y="75197"/>
                </a:lnTo>
                <a:lnTo>
                  <a:pt x="23828" y="112677"/>
                </a:lnTo>
                <a:lnTo>
                  <a:pt x="57149" y="121944"/>
                </a:lnTo>
                <a:lnTo>
                  <a:pt x="65806" y="121944"/>
                </a:lnTo>
                <a:lnTo>
                  <a:pt x="99598" y="101882"/>
                </a:lnTo>
                <a:lnTo>
                  <a:pt x="60959" y="101882"/>
                </a:lnTo>
                <a:lnTo>
                  <a:pt x="51679" y="101183"/>
                </a:lnTo>
                <a:lnTo>
                  <a:pt x="24393" y="71094"/>
                </a:lnTo>
                <a:lnTo>
                  <a:pt x="23865" y="62877"/>
                </a:lnTo>
                <a:lnTo>
                  <a:pt x="24564" y="53560"/>
                </a:lnTo>
                <a:lnTo>
                  <a:pt x="52918" y="21669"/>
                </a:lnTo>
                <a:lnTo>
                  <a:pt x="60959" y="20954"/>
                </a:lnTo>
                <a:lnTo>
                  <a:pt x="106709" y="20954"/>
                </a:lnTo>
                <a:lnTo>
                  <a:pt x="102709" y="15808"/>
                </a:lnTo>
                <a:lnTo>
                  <a:pt x="94141" y="8812"/>
                </a:lnTo>
                <a:lnTo>
                  <a:pt x="84142" y="3881"/>
                </a:lnTo>
                <a:lnTo>
                  <a:pt x="72769" y="961"/>
                </a:lnTo>
                <a:lnTo>
                  <a:pt x="60076" y="0"/>
                </a:lnTo>
                <a:close/>
              </a:path>
              <a:path w="123825" h="189229">
                <a:moveTo>
                  <a:pt x="106709" y="20954"/>
                </a:moveTo>
                <a:lnTo>
                  <a:pt x="60959" y="20954"/>
                </a:lnTo>
                <a:lnTo>
                  <a:pt x="68490" y="21497"/>
                </a:lnTo>
                <a:lnTo>
                  <a:pt x="75281" y="23196"/>
                </a:lnTo>
                <a:lnTo>
                  <a:pt x="97170" y="60972"/>
                </a:lnTo>
                <a:lnTo>
                  <a:pt x="96455" y="71505"/>
                </a:lnTo>
                <a:lnTo>
                  <a:pt x="67412" y="101197"/>
                </a:lnTo>
                <a:lnTo>
                  <a:pt x="60959" y="101882"/>
                </a:lnTo>
                <a:lnTo>
                  <a:pt x="99598" y="101882"/>
                </a:lnTo>
                <a:lnTo>
                  <a:pt x="100980" y="99977"/>
                </a:lnTo>
                <a:lnTo>
                  <a:pt x="123425" y="99977"/>
                </a:lnTo>
                <a:lnTo>
                  <a:pt x="123497" y="99119"/>
                </a:lnTo>
                <a:lnTo>
                  <a:pt x="123822" y="86432"/>
                </a:lnTo>
                <a:lnTo>
                  <a:pt x="123827" y="85390"/>
                </a:lnTo>
                <a:lnTo>
                  <a:pt x="123317" y="71414"/>
                </a:lnTo>
                <a:lnTo>
                  <a:pt x="121737" y="58451"/>
                </a:lnTo>
                <a:lnTo>
                  <a:pt x="119082" y="46750"/>
                </a:lnTo>
                <a:lnTo>
                  <a:pt x="115336" y="36207"/>
                </a:lnTo>
                <a:lnTo>
                  <a:pt x="109793" y="24921"/>
                </a:lnTo>
                <a:lnTo>
                  <a:pt x="106709" y="209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294729" y="5169633"/>
            <a:ext cx="125095" cy="189230"/>
          </a:xfrm>
          <a:custGeom>
            <a:avLst/>
            <a:gdLst/>
            <a:ahLst/>
            <a:cxnLst/>
            <a:rect l="l" t="t" r="r" b="b"/>
            <a:pathLst>
              <a:path w="125095" h="189229">
                <a:moveTo>
                  <a:pt x="25786" y="139077"/>
                </a:moveTo>
                <a:lnTo>
                  <a:pt x="1889" y="139077"/>
                </a:lnTo>
                <a:lnTo>
                  <a:pt x="2778" y="149406"/>
                </a:lnTo>
                <a:lnTo>
                  <a:pt x="33527" y="185056"/>
                </a:lnTo>
                <a:lnTo>
                  <a:pt x="57180" y="188631"/>
                </a:lnTo>
                <a:lnTo>
                  <a:pt x="68143" y="187755"/>
                </a:lnTo>
                <a:lnTo>
                  <a:pt x="78174" y="185128"/>
                </a:lnTo>
                <a:lnTo>
                  <a:pt x="87271" y="180749"/>
                </a:lnTo>
                <a:lnTo>
                  <a:pt x="95435" y="174621"/>
                </a:lnTo>
                <a:lnTo>
                  <a:pt x="100085" y="169557"/>
                </a:lnTo>
                <a:lnTo>
                  <a:pt x="50566" y="169557"/>
                </a:lnTo>
                <a:lnTo>
                  <a:pt x="44836" y="168606"/>
                </a:lnTo>
                <a:lnTo>
                  <a:pt x="40020" y="165747"/>
                </a:lnTo>
                <a:lnTo>
                  <a:pt x="34332" y="161446"/>
                </a:lnTo>
                <a:lnTo>
                  <a:pt x="30045" y="155627"/>
                </a:lnTo>
                <a:lnTo>
                  <a:pt x="27187" y="148200"/>
                </a:lnTo>
                <a:lnTo>
                  <a:pt x="25786" y="139077"/>
                </a:lnTo>
                <a:close/>
              </a:path>
              <a:path w="125095" h="189229">
                <a:moveTo>
                  <a:pt x="124336" y="99977"/>
                </a:moveTo>
                <a:lnTo>
                  <a:pt x="101010" y="99977"/>
                </a:lnTo>
                <a:lnTo>
                  <a:pt x="98985" y="115532"/>
                </a:lnTo>
                <a:lnTo>
                  <a:pt x="96307" y="128980"/>
                </a:lnTo>
                <a:lnTo>
                  <a:pt x="72001" y="166104"/>
                </a:lnTo>
                <a:lnTo>
                  <a:pt x="56266" y="169557"/>
                </a:lnTo>
                <a:lnTo>
                  <a:pt x="100085" y="169557"/>
                </a:lnTo>
                <a:lnTo>
                  <a:pt x="118013" y="135108"/>
                </a:lnTo>
                <a:lnTo>
                  <a:pt x="123104" y="111799"/>
                </a:lnTo>
                <a:lnTo>
                  <a:pt x="124336" y="99977"/>
                </a:lnTo>
                <a:close/>
              </a:path>
              <a:path w="125095" h="189229">
                <a:moveTo>
                  <a:pt x="60076" y="0"/>
                </a:moveTo>
                <a:lnTo>
                  <a:pt x="15239" y="19049"/>
                </a:lnTo>
                <a:lnTo>
                  <a:pt x="0" y="62877"/>
                </a:lnTo>
                <a:lnTo>
                  <a:pt x="1039" y="75197"/>
                </a:lnTo>
                <a:lnTo>
                  <a:pt x="23844" y="112677"/>
                </a:lnTo>
                <a:lnTo>
                  <a:pt x="58186" y="121944"/>
                </a:lnTo>
                <a:lnTo>
                  <a:pt x="66690" y="121944"/>
                </a:lnTo>
                <a:lnTo>
                  <a:pt x="99624" y="101882"/>
                </a:lnTo>
                <a:lnTo>
                  <a:pt x="60990" y="101882"/>
                </a:lnTo>
                <a:lnTo>
                  <a:pt x="51854" y="101183"/>
                </a:lnTo>
                <a:lnTo>
                  <a:pt x="24434" y="71094"/>
                </a:lnTo>
                <a:lnTo>
                  <a:pt x="23896" y="62877"/>
                </a:lnTo>
                <a:lnTo>
                  <a:pt x="24594" y="53560"/>
                </a:lnTo>
                <a:lnTo>
                  <a:pt x="52943" y="21669"/>
                </a:lnTo>
                <a:lnTo>
                  <a:pt x="60990" y="20954"/>
                </a:lnTo>
                <a:lnTo>
                  <a:pt x="107250" y="20954"/>
                </a:lnTo>
                <a:lnTo>
                  <a:pt x="103183" y="15808"/>
                </a:lnTo>
                <a:lnTo>
                  <a:pt x="94598" y="8812"/>
                </a:lnTo>
                <a:lnTo>
                  <a:pt x="84583" y="3881"/>
                </a:lnTo>
                <a:lnTo>
                  <a:pt x="73091" y="961"/>
                </a:lnTo>
                <a:lnTo>
                  <a:pt x="60076" y="0"/>
                </a:lnTo>
                <a:close/>
              </a:path>
              <a:path w="125095" h="189229">
                <a:moveTo>
                  <a:pt x="107250" y="20954"/>
                </a:moveTo>
                <a:lnTo>
                  <a:pt x="60990" y="20954"/>
                </a:lnTo>
                <a:lnTo>
                  <a:pt x="68521" y="21497"/>
                </a:lnTo>
                <a:lnTo>
                  <a:pt x="75312" y="23196"/>
                </a:lnTo>
                <a:lnTo>
                  <a:pt x="97200" y="60972"/>
                </a:lnTo>
                <a:lnTo>
                  <a:pt x="96486" y="71505"/>
                </a:lnTo>
                <a:lnTo>
                  <a:pt x="67425" y="101197"/>
                </a:lnTo>
                <a:lnTo>
                  <a:pt x="60990" y="101882"/>
                </a:lnTo>
                <a:lnTo>
                  <a:pt x="99624" y="101882"/>
                </a:lnTo>
                <a:lnTo>
                  <a:pt x="101010" y="99977"/>
                </a:lnTo>
                <a:lnTo>
                  <a:pt x="124336" y="99977"/>
                </a:lnTo>
                <a:lnTo>
                  <a:pt x="124426" y="99119"/>
                </a:lnTo>
                <a:lnTo>
                  <a:pt x="124853" y="86432"/>
                </a:lnTo>
                <a:lnTo>
                  <a:pt x="124862" y="85390"/>
                </a:lnTo>
                <a:lnTo>
                  <a:pt x="124330" y="71414"/>
                </a:lnTo>
                <a:lnTo>
                  <a:pt x="122701" y="58451"/>
                </a:lnTo>
                <a:lnTo>
                  <a:pt x="120003" y="46750"/>
                </a:lnTo>
                <a:lnTo>
                  <a:pt x="116250" y="36207"/>
                </a:lnTo>
                <a:lnTo>
                  <a:pt x="110385" y="24921"/>
                </a:lnTo>
                <a:lnTo>
                  <a:pt x="107250" y="209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49182" y="5566004"/>
            <a:ext cx="128270" cy="189230"/>
          </a:xfrm>
          <a:custGeom>
            <a:avLst/>
            <a:gdLst/>
            <a:ahLst/>
            <a:cxnLst/>
            <a:rect l="l" t="t" r="r" b="b"/>
            <a:pathLst>
              <a:path w="128270" h="189229">
                <a:moveTo>
                  <a:pt x="23896" y="127695"/>
                </a:moveTo>
                <a:lnTo>
                  <a:pt x="0" y="127695"/>
                </a:lnTo>
                <a:lnTo>
                  <a:pt x="905" y="140027"/>
                </a:lnTo>
                <a:lnTo>
                  <a:pt x="22739" y="178635"/>
                </a:lnTo>
                <a:lnTo>
                  <a:pt x="62026" y="188689"/>
                </a:lnTo>
                <a:lnTo>
                  <a:pt x="76835" y="187631"/>
                </a:lnTo>
                <a:lnTo>
                  <a:pt x="89855" y="184517"/>
                </a:lnTo>
                <a:lnTo>
                  <a:pt x="101091" y="179438"/>
                </a:lnTo>
                <a:lnTo>
                  <a:pt x="110550" y="172486"/>
                </a:lnTo>
                <a:lnTo>
                  <a:pt x="114469" y="167725"/>
                </a:lnTo>
                <a:lnTo>
                  <a:pt x="62910" y="167725"/>
                </a:lnTo>
                <a:lnTo>
                  <a:pt x="51834" y="166832"/>
                </a:lnTo>
                <a:lnTo>
                  <a:pt x="24766" y="135734"/>
                </a:lnTo>
                <a:lnTo>
                  <a:pt x="23896" y="127695"/>
                </a:lnTo>
                <a:close/>
              </a:path>
              <a:path w="128270" h="189229">
                <a:moveTo>
                  <a:pt x="49560" y="78141"/>
                </a:moveTo>
                <a:lnTo>
                  <a:pt x="49560" y="99120"/>
                </a:lnTo>
                <a:lnTo>
                  <a:pt x="59100" y="99120"/>
                </a:lnTo>
                <a:lnTo>
                  <a:pt x="69148" y="99507"/>
                </a:lnTo>
                <a:lnTo>
                  <a:pt x="102216" y="123885"/>
                </a:lnTo>
                <a:lnTo>
                  <a:pt x="102930" y="132456"/>
                </a:lnTo>
                <a:lnTo>
                  <a:pt x="102232" y="139962"/>
                </a:lnTo>
                <a:lnTo>
                  <a:pt x="71709" y="167174"/>
                </a:lnTo>
                <a:lnTo>
                  <a:pt x="62910" y="167725"/>
                </a:lnTo>
                <a:lnTo>
                  <a:pt x="114469" y="167725"/>
                </a:lnTo>
                <a:lnTo>
                  <a:pt x="118049" y="163376"/>
                </a:lnTo>
                <a:lnTo>
                  <a:pt x="123402" y="153191"/>
                </a:lnTo>
                <a:lnTo>
                  <a:pt x="126611" y="141932"/>
                </a:lnTo>
                <a:lnTo>
                  <a:pt x="127680" y="129600"/>
                </a:lnTo>
                <a:lnTo>
                  <a:pt x="127295" y="121534"/>
                </a:lnTo>
                <a:lnTo>
                  <a:pt x="103995" y="88425"/>
                </a:lnTo>
                <a:lnTo>
                  <a:pt x="97200" y="85761"/>
                </a:lnTo>
                <a:lnTo>
                  <a:pt x="102930" y="83856"/>
                </a:lnTo>
                <a:lnTo>
                  <a:pt x="107746" y="80046"/>
                </a:lnTo>
                <a:lnTo>
                  <a:pt x="108700" y="79092"/>
                </a:lnTo>
                <a:lnTo>
                  <a:pt x="52486" y="79092"/>
                </a:lnTo>
                <a:lnTo>
                  <a:pt x="49560" y="78141"/>
                </a:lnTo>
                <a:close/>
              </a:path>
              <a:path w="128270" h="189229">
                <a:moveTo>
                  <a:pt x="113531" y="20967"/>
                </a:moveTo>
                <a:lnTo>
                  <a:pt x="73456" y="20967"/>
                </a:lnTo>
                <a:lnTo>
                  <a:pt x="81076" y="22872"/>
                </a:lnTo>
                <a:lnTo>
                  <a:pt x="87690" y="28587"/>
                </a:lnTo>
                <a:lnTo>
                  <a:pt x="93390" y="33351"/>
                </a:lnTo>
                <a:lnTo>
                  <a:pt x="97200" y="40017"/>
                </a:lnTo>
                <a:lnTo>
                  <a:pt x="97200" y="49554"/>
                </a:lnTo>
                <a:lnTo>
                  <a:pt x="69646" y="79092"/>
                </a:lnTo>
                <a:lnTo>
                  <a:pt x="108700" y="79092"/>
                </a:lnTo>
                <a:lnTo>
                  <a:pt x="121097" y="48600"/>
                </a:lnTo>
                <a:lnTo>
                  <a:pt x="120177" y="37313"/>
                </a:lnTo>
                <a:lnTo>
                  <a:pt x="117374" y="27636"/>
                </a:lnTo>
                <a:lnTo>
                  <a:pt x="113531" y="20967"/>
                </a:lnTo>
                <a:close/>
              </a:path>
              <a:path w="128270" h="189229">
                <a:moveTo>
                  <a:pt x="62026" y="0"/>
                </a:moveTo>
                <a:lnTo>
                  <a:pt x="18978" y="16471"/>
                </a:lnTo>
                <a:lnTo>
                  <a:pt x="3840" y="60042"/>
                </a:lnTo>
                <a:lnTo>
                  <a:pt x="26700" y="60042"/>
                </a:lnTo>
                <a:lnTo>
                  <a:pt x="27706" y="49554"/>
                </a:lnTo>
                <a:lnTo>
                  <a:pt x="29626" y="41922"/>
                </a:lnTo>
                <a:lnTo>
                  <a:pt x="64800" y="20967"/>
                </a:lnTo>
                <a:lnTo>
                  <a:pt x="113531" y="20967"/>
                </a:lnTo>
                <a:lnTo>
                  <a:pt x="112623" y="19390"/>
                </a:lnTo>
                <a:lnTo>
                  <a:pt x="105857" y="12396"/>
                </a:lnTo>
                <a:lnTo>
                  <a:pt x="97238" y="6836"/>
                </a:lnTo>
                <a:lnTo>
                  <a:pt x="87130" y="2978"/>
                </a:lnTo>
                <a:lnTo>
                  <a:pt x="75428" y="729"/>
                </a:lnTo>
                <a:lnTo>
                  <a:pt x="620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6949" y="5566004"/>
            <a:ext cx="127000" cy="189230"/>
          </a:xfrm>
          <a:custGeom>
            <a:avLst/>
            <a:gdLst/>
            <a:ahLst/>
            <a:cxnLst/>
            <a:rect l="l" t="t" r="r" b="b"/>
            <a:pathLst>
              <a:path w="127000" h="189229">
                <a:moveTo>
                  <a:pt x="62880" y="0"/>
                </a:moveTo>
                <a:lnTo>
                  <a:pt x="20908" y="18787"/>
                </a:lnTo>
                <a:lnTo>
                  <a:pt x="4770" y="53753"/>
                </a:lnTo>
                <a:lnTo>
                  <a:pt x="0" y="95286"/>
                </a:lnTo>
                <a:lnTo>
                  <a:pt x="387" y="108561"/>
                </a:lnTo>
                <a:lnTo>
                  <a:pt x="9355" y="151596"/>
                </a:lnTo>
                <a:lnTo>
                  <a:pt x="39296" y="184114"/>
                </a:lnTo>
                <a:lnTo>
                  <a:pt x="62880" y="188689"/>
                </a:lnTo>
                <a:lnTo>
                  <a:pt x="74644" y="187731"/>
                </a:lnTo>
                <a:lnTo>
                  <a:pt x="85190" y="184841"/>
                </a:lnTo>
                <a:lnTo>
                  <a:pt x="94571" y="179993"/>
                </a:lnTo>
                <a:lnTo>
                  <a:pt x="102840" y="173160"/>
                </a:lnTo>
                <a:lnTo>
                  <a:pt x="107270" y="167725"/>
                </a:lnTo>
                <a:lnTo>
                  <a:pt x="62880" y="167725"/>
                </a:lnTo>
                <a:lnTo>
                  <a:pt x="52351" y="166117"/>
                </a:lnTo>
                <a:lnTo>
                  <a:pt x="28856" y="132694"/>
                </a:lnTo>
                <a:lnTo>
                  <a:pt x="24780" y="96237"/>
                </a:lnTo>
                <a:lnTo>
                  <a:pt x="25222" y="82071"/>
                </a:lnTo>
                <a:lnTo>
                  <a:pt x="34289" y="40017"/>
                </a:lnTo>
                <a:lnTo>
                  <a:pt x="64800" y="20967"/>
                </a:lnTo>
                <a:lnTo>
                  <a:pt x="108701" y="20967"/>
                </a:lnTo>
                <a:lnTo>
                  <a:pt x="107270" y="18787"/>
                </a:lnTo>
                <a:lnTo>
                  <a:pt x="98598" y="10500"/>
                </a:lnTo>
                <a:lnTo>
                  <a:pt x="88311" y="4637"/>
                </a:lnTo>
                <a:lnTo>
                  <a:pt x="76406" y="1151"/>
                </a:lnTo>
                <a:lnTo>
                  <a:pt x="62880" y="0"/>
                </a:lnTo>
                <a:close/>
              </a:path>
              <a:path w="127000" h="189229">
                <a:moveTo>
                  <a:pt x="108701" y="20967"/>
                </a:moveTo>
                <a:lnTo>
                  <a:pt x="64800" y="20967"/>
                </a:lnTo>
                <a:lnTo>
                  <a:pt x="74804" y="22217"/>
                </a:lnTo>
                <a:lnTo>
                  <a:pt x="83176" y="25968"/>
                </a:lnTo>
                <a:lnTo>
                  <a:pt x="99966" y="63849"/>
                </a:lnTo>
                <a:lnTo>
                  <a:pt x="102016" y="92427"/>
                </a:lnTo>
                <a:lnTo>
                  <a:pt x="101565" y="108561"/>
                </a:lnTo>
                <a:lnTo>
                  <a:pt x="91470" y="151531"/>
                </a:lnTo>
                <a:lnTo>
                  <a:pt x="62880" y="167725"/>
                </a:lnTo>
                <a:lnTo>
                  <a:pt x="107270" y="167725"/>
                </a:lnTo>
                <a:lnTo>
                  <a:pt x="122872" y="131760"/>
                </a:lnTo>
                <a:lnTo>
                  <a:pt x="126796" y="91476"/>
                </a:lnTo>
                <a:lnTo>
                  <a:pt x="126331" y="76257"/>
                </a:lnTo>
                <a:lnTo>
                  <a:pt x="124901" y="62545"/>
                </a:lnTo>
                <a:lnTo>
                  <a:pt x="122458" y="50249"/>
                </a:lnTo>
                <a:lnTo>
                  <a:pt x="118951" y="39277"/>
                </a:lnTo>
                <a:lnTo>
                  <a:pt x="114330" y="29541"/>
                </a:lnTo>
                <a:lnTo>
                  <a:pt x="108701" y="209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846606" y="5676555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764" y="0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930456" y="5565053"/>
            <a:ext cx="130810" cy="185420"/>
          </a:xfrm>
          <a:custGeom>
            <a:avLst/>
            <a:gdLst/>
            <a:ahLst/>
            <a:cxnLst/>
            <a:rect l="l" t="t" r="r" b="b"/>
            <a:pathLst>
              <a:path w="130810" h="185420">
                <a:moveTo>
                  <a:pt x="103784" y="140076"/>
                </a:moveTo>
                <a:lnTo>
                  <a:pt x="80924" y="140076"/>
                </a:lnTo>
                <a:lnTo>
                  <a:pt x="80924" y="184867"/>
                </a:lnTo>
                <a:lnTo>
                  <a:pt x="103784" y="184867"/>
                </a:lnTo>
                <a:lnTo>
                  <a:pt x="103784" y="140076"/>
                </a:lnTo>
                <a:close/>
              </a:path>
              <a:path w="130810" h="185420">
                <a:moveTo>
                  <a:pt x="103784" y="0"/>
                </a:moveTo>
                <a:lnTo>
                  <a:pt x="83850" y="0"/>
                </a:lnTo>
                <a:lnTo>
                  <a:pt x="0" y="117216"/>
                </a:lnTo>
                <a:lnTo>
                  <a:pt x="0" y="140076"/>
                </a:lnTo>
                <a:lnTo>
                  <a:pt x="130454" y="140076"/>
                </a:lnTo>
                <a:lnTo>
                  <a:pt x="130454" y="120072"/>
                </a:lnTo>
                <a:lnTo>
                  <a:pt x="20970" y="120072"/>
                </a:lnTo>
                <a:lnTo>
                  <a:pt x="80040" y="36207"/>
                </a:lnTo>
                <a:lnTo>
                  <a:pt x="103784" y="36207"/>
                </a:lnTo>
                <a:lnTo>
                  <a:pt x="103784" y="0"/>
                </a:lnTo>
                <a:close/>
              </a:path>
              <a:path w="130810" h="185420">
                <a:moveTo>
                  <a:pt x="103784" y="36207"/>
                </a:moveTo>
                <a:lnTo>
                  <a:pt x="80040" y="36207"/>
                </a:lnTo>
                <a:lnTo>
                  <a:pt x="80040" y="120072"/>
                </a:lnTo>
                <a:lnTo>
                  <a:pt x="103784" y="120072"/>
                </a:lnTo>
                <a:lnTo>
                  <a:pt x="103784" y="36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078071" y="5566004"/>
            <a:ext cx="127000" cy="189230"/>
          </a:xfrm>
          <a:custGeom>
            <a:avLst/>
            <a:gdLst/>
            <a:ahLst/>
            <a:cxnLst/>
            <a:rect l="l" t="t" r="r" b="b"/>
            <a:pathLst>
              <a:path w="127000" h="189229">
                <a:moveTo>
                  <a:pt x="62910" y="0"/>
                </a:moveTo>
                <a:lnTo>
                  <a:pt x="21008" y="18787"/>
                </a:lnTo>
                <a:lnTo>
                  <a:pt x="4886" y="53753"/>
                </a:lnTo>
                <a:lnTo>
                  <a:pt x="0" y="95286"/>
                </a:lnTo>
                <a:lnTo>
                  <a:pt x="398" y="108561"/>
                </a:lnTo>
                <a:lnTo>
                  <a:pt x="9408" y="151596"/>
                </a:lnTo>
                <a:lnTo>
                  <a:pt x="39303" y="184114"/>
                </a:lnTo>
                <a:lnTo>
                  <a:pt x="62910" y="188689"/>
                </a:lnTo>
                <a:lnTo>
                  <a:pt x="74713" y="187731"/>
                </a:lnTo>
                <a:lnTo>
                  <a:pt x="85285" y="184841"/>
                </a:lnTo>
                <a:lnTo>
                  <a:pt x="94682" y="179993"/>
                </a:lnTo>
                <a:lnTo>
                  <a:pt x="102959" y="173160"/>
                </a:lnTo>
                <a:lnTo>
                  <a:pt x="107391" y="167725"/>
                </a:lnTo>
                <a:lnTo>
                  <a:pt x="62910" y="167725"/>
                </a:lnTo>
                <a:lnTo>
                  <a:pt x="52364" y="166117"/>
                </a:lnTo>
                <a:lnTo>
                  <a:pt x="28856" y="132694"/>
                </a:lnTo>
                <a:lnTo>
                  <a:pt x="24780" y="96237"/>
                </a:lnTo>
                <a:lnTo>
                  <a:pt x="25222" y="82071"/>
                </a:lnTo>
                <a:lnTo>
                  <a:pt x="34320" y="40017"/>
                </a:lnTo>
                <a:lnTo>
                  <a:pt x="64800" y="20967"/>
                </a:lnTo>
                <a:lnTo>
                  <a:pt x="108804" y="20967"/>
                </a:lnTo>
                <a:lnTo>
                  <a:pt x="107360" y="18787"/>
                </a:lnTo>
                <a:lnTo>
                  <a:pt x="98646" y="10500"/>
                </a:lnTo>
                <a:lnTo>
                  <a:pt x="88336" y="4637"/>
                </a:lnTo>
                <a:lnTo>
                  <a:pt x="76426" y="1151"/>
                </a:lnTo>
                <a:lnTo>
                  <a:pt x="62910" y="0"/>
                </a:lnTo>
                <a:close/>
              </a:path>
              <a:path w="127000" h="189229">
                <a:moveTo>
                  <a:pt x="108804" y="20967"/>
                </a:moveTo>
                <a:lnTo>
                  <a:pt x="64800" y="20967"/>
                </a:lnTo>
                <a:lnTo>
                  <a:pt x="74821" y="22217"/>
                </a:lnTo>
                <a:lnTo>
                  <a:pt x="83221" y="25968"/>
                </a:lnTo>
                <a:lnTo>
                  <a:pt x="100012" y="63849"/>
                </a:lnTo>
                <a:lnTo>
                  <a:pt x="102016" y="92427"/>
                </a:lnTo>
                <a:lnTo>
                  <a:pt x="101566" y="108561"/>
                </a:lnTo>
                <a:lnTo>
                  <a:pt x="91592" y="151531"/>
                </a:lnTo>
                <a:lnTo>
                  <a:pt x="62910" y="167725"/>
                </a:lnTo>
                <a:lnTo>
                  <a:pt x="107391" y="167725"/>
                </a:lnTo>
                <a:lnTo>
                  <a:pt x="122899" y="131760"/>
                </a:lnTo>
                <a:lnTo>
                  <a:pt x="126796" y="91476"/>
                </a:lnTo>
                <a:lnTo>
                  <a:pt x="126332" y="76257"/>
                </a:lnTo>
                <a:lnTo>
                  <a:pt x="124911" y="62545"/>
                </a:lnTo>
                <a:lnTo>
                  <a:pt x="122491" y="50249"/>
                </a:lnTo>
                <a:lnTo>
                  <a:pt x="119029" y="39277"/>
                </a:lnTo>
                <a:lnTo>
                  <a:pt x="114482" y="29541"/>
                </a:lnTo>
                <a:lnTo>
                  <a:pt x="108804" y="209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986912" y="5613653"/>
            <a:ext cx="151130" cy="138430"/>
          </a:xfrm>
          <a:custGeom>
            <a:avLst/>
            <a:gdLst/>
            <a:ahLst/>
            <a:cxnLst/>
            <a:rect l="l" t="t" r="r" b="b"/>
            <a:pathLst>
              <a:path w="151129" h="138429">
                <a:moveTo>
                  <a:pt x="0" y="0"/>
                </a:moveTo>
                <a:lnTo>
                  <a:pt x="0" y="22872"/>
                </a:lnTo>
                <a:lnTo>
                  <a:pt x="122956" y="68616"/>
                </a:lnTo>
                <a:lnTo>
                  <a:pt x="0" y="115311"/>
                </a:lnTo>
                <a:lnTo>
                  <a:pt x="0" y="138171"/>
                </a:lnTo>
                <a:lnTo>
                  <a:pt x="150540" y="80046"/>
                </a:lnTo>
                <a:lnTo>
                  <a:pt x="150540" y="5813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146993" y="5566004"/>
            <a:ext cx="123825" cy="189230"/>
          </a:xfrm>
          <a:custGeom>
            <a:avLst/>
            <a:gdLst/>
            <a:ahLst/>
            <a:cxnLst/>
            <a:rect l="l" t="t" r="r" b="b"/>
            <a:pathLst>
              <a:path w="123825" h="189229">
                <a:moveTo>
                  <a:pt x="25786" y="139125"/>
                </a:moveTo>
                <a:lnTo>
                  <a:pt x="1889" y="139125"/>
                </a:lnTo>
                <a:lnTo>
                  <a:pt x="2791" y="149468"/>
                </a:lnTo>
                <a:lnTo>
                  <a:pt x="33508" y="185112"/>
                </a:lnTo>
                <a:lnTo>
                  <a:pt x="57149" y="188689"/>
                </a:lnTo>
                <a:lnTo>
                  <a:pt x="68115" y="187814"/>
                </a:lnTo>
                <a:lnTo>
                  <a:pt x="78149" y="185188"/>
                </a:lnTo>
                <a:lnTo>
                  <a:pt x="87253" y="180811"/>
                </a:lnTo>
                <a:lnTo>
                  <a:pt x="95423" y="174684"/>
                </a:lnTo>
                <a:lnTo>
                  <a:pt x="100067" y="169630"/>
                </a:lnTo>
                <a:lnTo>
                  <a:pt x="50535" y="169630"/>
                </a:lnTo>
                <a:lnTo>
                  <a:pt x="44836" y="168676"/>
                </a:lnTo>
                <a:lnTo>
                  <a:pt x="40020" y="165820"/>
                </a:lnTo>
                <a:lnTo>
                  <a:pt x="34195" y="161518"/>
                </a:lnTo>
                <a:lnTo>
                  <a:pt x="29702" y="155696"/>
                </a:lnTo>
                <a:lnTo>
                  <a:pt x="26810" y="148263"/>
                </a:lnTo>
                <a:lnTo>
                  <a:pt x="25786" y="139125"/>
                </a:lnTo>
                <a:close/>
              </a:path>
              <a:path w="123825" h="189229">
                <a:moveTo>
                  <a:pt x="123420" y="100071"/>
                </a:moveTo>
                <a:lnTo>
                  <a:pt x="100980" y="100071"/>
                </a:lnTo>
                <a:lnTo>
                  <a:pt x="98969" y="115611"/>
                </a:lnTo>
                <a:lnTo>
                  <a:pt x="96300" y="129049"/>
                </a:lnTo>
                <a:lnTo>
                  <a:pt x="71601" y="166176"/>
                </a:lnTo>
                <a:lnTo>
                  <a:pt x="56266" y="169630"/>
                </a:lnTo>
                <a:lnTo>
                  <a:pt x="100067" y="169630"/>
                </a:lnTo>
                <a:lnTo>
                  <a:pt x="117906" y="135168"/>
                </a:lnTo>
                <a:lnTo>
                  <a:pt x="122432" y="111841"/>
                </a:lnTo>
                <a:lnTo>
                  <a:pt x="123420" y="100071"/>
                </a:lnTo>
                <a:close/>
              </a:path>
              <a:path w="123825" h="189229">
                <a:moveTo>
                  <a:pt x="60076" y="0"/>
                </a:moveTo>
                <a:lnTo>
                  <a:pt x="15239" y="19062"/>
                </a:lnTo>
                <a:lnTo>
                  <a:pt x="0" y="62901"/>
                </a:lnTo>
                <a:lnTo>
                  <a:pt x="915" y="75224"/>
                </a:lnTo>
                <a:lnTo>
                  <a:pt x="23828" y="112738"/>
                </a:lnTo>
                <a:lnTo>
                  <a:pt x="57149" y="121980"/>
                </a:lnTo>
                <a:lnTo>
                  <a:pt x="65806" y="121980"/>
                </a:lnTo>
                <a:lnTo>
                  <a:pt x="99598" y="101976"/>
                </a:lnTo>
                <a:lnTo>
                  <a:pt x="60959" y="101976"/>
                </a:lnTo>
                <a:lnTo>
                  <a:pt x="51679" y="101277"/>
                </a:lnTo>
                <a:lnTo>
                  <a:pt x="24393" y="71116"/>
                </a:lnTo>
                <a:lnTo>
                  <a:pt x="23865" y="62901"/>
                </a:lnTo>
                <a:lnTo>
                  <a:pt x="24564" y="53575"/>
                </a:lnTo>
                <a:lnTo>
                  <a:pt x="52918" y="21681"/>
                </a:lnTo>
                <a:lnTo>
                  <a:pt x="60959" y="20967"/>
                </a:lnTo>
                <a:lnTo>
                  <a:pt x="106715" y="20967"/>
                </a:lnTo>
                <a:lnTo>
                  <a:pt x="102709" y="15813"/>
                </a:lnTo>
                <a:lnTo>
                  <a:pt x="94141" y="8816"/>
                </a:lnTo>
                <a:lnTo>
                  <a:pt x="84142" y="3883"/>
                </a:lnTo>
                <a:lnTo>
                  <a:pt x="72769" y="962"/>
                </a:lnTo>
                <a:lnTo>
                  <a:pt x="60076" y="0"/>
                </a:lnTo>
                <a:close/>
              </a:path>
              <a:path w="123825" h="189229">
                <a:moveTo>
                  <a:pt x="106715" y="20967"/>
                </a:moveTo>
                <a:lnTo>
                  <a:pt x="60959" y="20967"/>
                </a:lnTo>
                <a:lnTo>
                  <a:pt x="68490" y="21518"/>
                </a:lnTo>
                <a:lnTo>
                  <a:pt x="75281" y="23229"/>
                </a:lnTo>
                <a:lnTo>
                  <a:pt x="97170" y="60996"/>
                </a:lnTo>
                <a:lnTo>
                  <a:pt x="96455" y="71533"/>
                </a:lnTo>
                <a:lnTo>
                  <a:pt x="67412" y="101291"/>
                </a:lnTo>
                <a:lnTo>
                  <a:pt x="60959" y="101976"/>
                </a:lnTo>
                <a:lnTo>
                  <a:pt x="99598" y="101976"/>
                </a:lnTo>
                <a:lnTo>
                  <a:pt x="100980" y="100071"/>
                </a:lnTo>
                <a:lnTo>
                  <a:pt x="123420" y="100071"/>
                </a:lnTo>
                <a:lnTo>
                  <a:pt x="123497" y="99146"/>
                </a:lnTo>
                <a:lnTo>
                  <a:pt x="123821" y="86478"/>
                </a:lnTo>
                <a:lnTo>
                  <a:pt x="123827" y="85404"/>
                </a:lnTo>
                <a:lnTo>
                  <a:pt x="123317" y="71456"/>
                </a:lnTo>
                <a:lnTo>
                  <a:pt x="121737" y="58488"/>
                </a:lnTo>
                <a:lnTo>
                  <a:pt x="119082" y="46767"/>
                </a:lnTo>
                <a:lnTo>
                  <a:pt x="115330" y="36195"/>
                </a:lnTo>
                <a:lnTo>
                  <a:pt x="109793" y="24926"/>
                </a:lnTo>
                <a:lnTo>
                  <a:pt x="106715" y="209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294729" y="5566004"/>
            <a:ext cx="125095" cy="189230"/>
          </a:xfrm>
          <a:custGeom>
            <a:avLst/>
            <a:gdLst/>
            <a:ahLst/>
            <a:cxnLst/>
            <a:rect l="l" t="t" r="r" b="b"/>
            <a:pathLst>
              <a:path w="125095" h="189229">
                <a:moveTo>
                  <a:pt x="25786" y="139125"/>
                </a:moveTo>
                <a:lnTo>
                  <a:pt x="1889" y="139125"/>
                </a:lnTo>
                <a:lnTo>
                  <a:pt x="2778" y="149468"/>
                </a:lnTo>
                <a:lnTo>
                  <a:pt x="33527" y="185112"/>
                </a:lnTo>
                <a:lnTo>
                  <a:pt x="57180" y="188689"/>
                </a:lnTo>
                <a:lnTo>
                  <a:pt x="68143" y="187814"/>
                </a:lnTo>
                <a:lnTo>
                  <a:pt x="78174" y="185188"/>
                </a:lnTo>
                <a:lnTo>
                  <a:pt x="87271" y="180811"/>
                </a:lnTo>
                <a:lnTo>
                  <a:pt x="95435" y="174684"/>
                </a:lnTo>
                <a:lnTo>
                  <a:pt x="100076" y="169630"/>
                </a:lnTo>
                <a:lnTo>
                  <a:pt x="50566" y="169630"/>
                </a:lnTo>
                <a:lnTo>
                  <a:pt x="44836" y="168676"/>
                </a:lnTo>
                <a:lnTo>
                  <a:pt x="40020" y="165820"/>
                </a:lnTo>
                <a:lnTo>
                  <a:pt x="34332" y="161518"/>
                </a:lnTo>
                <a:lnTo>
                  <a:pt x="30045" y="155696"/>
                </a:lnTo>
                <a:lnTo>
                  <a:pt x="27187" y="148263"/>
                </a:lnTo>
                <a:lnTo>
                  <a:pt x="25786" y="139125"/>
                </a:lnTo>
                <a:close/>
              </a:path>
              <a:path w="125095" h="189229">
                <a:moveTo>
                  <a:pt x="124330" y="100071"/>
                </a:moveTo>
                <a:lnTo>
                  <a:pt x="101010" y="100071"/>
                </a:lnTo>
                <a:lnTo>
                  <a:pt x="98985" y="115611"/>
                </a:lnTo>
                <a:lnTo>
                  <a:pt x="96307" y="129049"/>
                </a:lnTo>
                <a:lnTo>
                  <a:pt x="72001" y="166176"/>
                </a:lnTo>
                <a:lnTo>
                  <a:pt x="56266" y="169630"/>
                </a:lnTo>
                <a:lnTo>
                  <a:pt x="100076" y="169630"/>
                </a:lnTo>
                <a:lnTo>
                  <a:pt x="118013" y="135168"/>
                </a:lnTo>
                <a:lnTo>
                  <a:pt x="123104" y="111841"/>
                </a:lnTo>
                <a:lnTo>
                  <a:pt x="124330" y="100071"/>
                </a:lnTo>
                <a:close/>
              </a:path>
              <a:path w="125095" h="189229">
                <a:moveTo>
                  <a:pt x="60076" y="0"/>
                </a:moveTo>
                <a:lnTo>
                  <a:pt x="15239" y="19062"/>
                </a:lnTo>
                <a:lnTo>
                  <a:pt x="0" y="62901"/>
                </a:lnTo>
                <a:lnTo>
                  <a:pt x="1039" y="75224"/>
                </a:lnTo>
                <a:lnTo>
                  <a:pt x="23844" y="112738"/>
                </a:lnTo>
                <a:lnTo>
                  <a:pt x="58186" y="121980"/>
                </a:lnTo>
                <a:lnTo>
                  <a:pt x="66690" y="121980"/>
                </a:lnTo>
                <a:lnTo>
                  <a:pt x="99624" y="101976"/>
                </a:lnTo>
                <a:lnTo>
                  <a:pt x="60990" y="101976"/>
                </a:lnTo>
                <a:lnTo>
                  <a:pt x="51854" y="101277"/>
                </a:lnTo>
                <a:lnTo>
                  <a:pt x="24434" y="71116"/>
                </a:lnTo>
                <a:lnTo>
                  <a:pt x="23896" y="62901"/>
                </a:lnTo>
                <a:lnTo>
                  <a:pt x="24594" y="53575"/>
                </a:lnTo>
                <a:lnTo>
                  <a:pt x="52943" y="21681"/>
                </a:lnTo>
                <a:lnTo>
                  <a:pt x="60990" y="20967"/>
                </a:lnTo>
                <a:lnTo>
                  <a:pt x="107256" y="20967"/>
                </a:lnTo>
                <a:lnTo>
                  <a:pt x="103183" y="15813"/>
                </a:lnTo>
                <a:lnTo>
                  <a:pt x="94598" y="8816"/>
                </a:lnTo>
                <a:lnTo>
                  <a:pt x="84583" y="3883"/>
                </a:lnTo>
                <a:lnTo>
                  <a:pt x="73091" y="962"/>
                </a:lnTo>
                <a:lnTo>
                  <a:pt x="60076" y="0"/>
                </a:lnTo>
                <a:close/>
              </a:path>
              <a:path w="125095" h="189229">
                <a:moveTo>
                  <a:pt x="107256" y="20967"/>
                </a:moveTo>
                <a:lnTo>
                  <a:pt x="60990" y="20967"/>
                </a:lnTo>
                <a:lnTo>
                  <a:pt x="68521" y="21518"/>
                </a:lnTo>
                <a:lnTo>
                  <a:pt x="75312" y="23229"/>
                </a:lnTo>
                <a:lnTo>
                  <a:pt x="97200" y="60996"/>
                </a:lnTo>
                <a:lnTo>
                  <a:pt x="96486" y="71533"/>
                </a:lnTo>
                <a:lnTo>
                  <a:pt x="67425" y="101291"/>
                </a:lnTo>
                <a:lnTo>
                  <a:pt x="60990" y="101976"/>
                </a:lnTo>
                <a:lnTo>
                  <a:pt x="99624" y="101976"/>
                </a:lnTo>
                <a:lnTo>
                  <a:pt x="101010" y="100071"/>
                </a:lnTo>
                <a:lnTo>
                  <a:pt x="124330" y="100071"/>
                </a:lnTo>
                <a:lnTo>
                  <a:pt x="124426" y="99146"/>
                </a:lnTo>
                <a:lnTo>
                  <a:pt x="124852" y="86478"/>
                </a:lnTo>
                <a:lnTo>
                  <a:pt x="124862" y="85404"/>
                </a:lnTo>
                <a:lnTo>
                  <a:pt x="124330" y="71456"/>
                </a:lnTo>
                <a:lnTo>
                  <a:pt x="122701" y="58488"/>
                </a:lnTo>
                <a:lnTo>
                  <a:pt x="120003" y="46767"/>
                </a:lnTo>
                <a:lnTo>
                  <a:pt x="116244" y="36195"/>
                </a:lnTo>
                <a:lnTo>
                  <a:pt x="110385" y="24926"/>
                </a:lnTo>
                <a:lnTo>
                  <a:pt x="107256" y="209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49182" y="5169633"/>
            <a:ext cx="128270" cy="189230"/>
          </a:xfrm>
          <a:custGeom>
            <a:avLst/>
            <a:gdLst/>
            <a:ahLst/>
            <a:cxnLst/>
            <a:rect l="l" t="t" r="r" b="b"/>
            <a:pathLst>
              <a:path w="128270" h="189229">
                <a:moveTo>
                  <a:pt x="23896" y="127634"/>
                </a:moveTo>
                <a:lnTo>
                  <a:pt x="0" y="127634"/>
                </a:lnTo>
                <a:lnTo>
                  <a:pt x="905" y="139965"/>
                </a:lnTo>
                <a:lnTo>
                  <a:pt x="22739" y="178576"/>
                </a:lnTo>
                <a:lnTo>
                  <a:pt x="62026" y="188631"/>
                </a:lnTo>
                <a:lnTo>
                  <a:pt x="76835" y="187574"/>
                </a:lnTo>
                <a:lnTo>
                  <a:pt x="89855" y="184461"/>
                </a:lnTo>
                <a:lnTo>
                  <a:pt x="101091" y="179379"/>
                </a:lnTo>
                <a:lnTo>
                  <a:pt x="110550" y="172416"/>
                </a:lnTo>
                <a:lnTo>
                  <a:pt x="114472" y="167652"/>
                </a:lnTo>
                <a:lnTo>
                  <a:pt x="62910" y="167652"/>
                </a:lnTo>
                <a:lnTo>
                  <a:pt x="51834" y="166759"/>
                </a:lnTo>
                <a:lnTo>
                  <a:pt x="24766" y="135679"/>
                </a:lnTo>
                <a:lnTo>
                  <a:pt x="23896" y="127634"/>
                </a:lnTo>
                <a:close/>
              </a:path>
              <a:path w="128270" h="189229">
                <a:moveTo>
                  <a:pt x="49560" y="78129"/>
                </a:moveTo>
                <a:lnTo>
                  <a:pt x="49560" y="99084"/>
                </a:lnTo>
                <a:lnTo>
                  <a:pt x="59100" y="99084"/>
                </a:lnTo>
                <a:lnTo>
                  <a:pt x="69148" y="99471"/>
                </a:lnTo>
                <a:lnTo>
                  <a:pt x="102216" y="123836"/>
                </a:lnTo>
                <a:lnTo>
                  <a:pt x="102930" y="132411"/>
                </a:lnTo>
                <a:lnTo>
                  <a:pt x="102232" y="139911"/>
                </a:lnTo>
                <a:lnTo>
                  <a:pt x="71709" y="167101"/>
                </a:lnTo>
                <a:lnTo>
                  <a:pt x="62910" y="167652"/>
                </a:lnTo>
                <a:lnTo>
                  <a:pt x="114472" y="167652"/>
                </a:lnTo>
                <a:lnTo>
                  <a:pt x="118049" y="163307"/>
                </a:lnTo>
                <a:lnTo>
                  <a:pt x="123402" y="153127"/>
                </a:lnTo>
                <a:lnTo>
                  <a:pt x="126611" y="141875"/>
                </a:lnTo>
                <a:lnTo>
                  <a:pt x="127680" y="129552"/>
                </a:lnTo>
                <a:lnTo>
                  <a:pt x="127295" y="121483"/>
                </a:lnTo>
                <a:lnTo>
                  <a:pt x="103995" y="88373"/>
                </a:lnTo>
                <a:lnTo>
                  <a:pt x="97200" y="85749"/>
                </a:lnTo>
                <a:lnTo>
                  <a:pt x="102930" y="83844"/>
                </a:lnTo>
                <a:lnTo>
                  <a:pt x="107746" y="80034"/>
                </a:lnTo>
                <a:lnTo>
                  <a:pt x="108770" y="79010"/>
                </a:lnTo>
                <a:lnTo>
                  <a:pt x="52486" y="79010"/>
                </a:lnTo>
                <a:lnTo>
                  <a:pt x="49560" y="78129"/>
                </a:lnTo>
                <a:close/>
              </a:path>
              <a:path w="128270" h="189229">
                <a:moveTo>
                  <a:pt x="113544" y="20954"/>
                </a:moveTo>
                <a:lnTo>
                  <a:pt x="73456" y="20954"/>
                </a:lnTo>
                <a:lnTo>
                  <a:pt x="81076" y="22859"/>
                </a:lnTo>
                <a:lnTo>
                  <a:pt x="87690" y="28587"/>
                </a:lnTo>
                <a:lnTo>
                  <a:pt x="93390" y="33278"/>
                </a:lnTo>
                <a:lnTo>
                  <a:pt x="97200" y="40017"/>
                </a:lnTo>
                <a:lnTo>
                  <a:pt x="97200" y="49542"/>
                </a:lnTo>
                <a:lnTo>
                  <a:pt x="69646" y="79010"/>
                </a:lnTo>
                <a:lnTo>
                  <a:pt x="108770" y="79010"/>
                </a:lnTo>
                <a:lnTo>
                  <a:pt x="121097" y="48530"/>
                </a:lnTo>
                <a:lnTo>
                  <a:pt x="120177" y="37280"/>
                </a:lnTo>
                <a:lnTo>
                  <a:pt x="117374" y="27613"/>
                </a:lnTo>
                <a:lnTo>
                  <a:pt x="113544" y="20954"/>
                </a:lnTo>
                <a:close/>
              </a:path>
              <a:path w="128270" h="189229">
                <a:moveTo>
                  <a:pt x="62026" y="0"/>
                </a:moveTo>
                <a:lnTo>
                  <a:pt x="18978" y="16405"/>
                </a:lnTo>
                <a:lnTo>
                  <a:pt x="3840" y="59960"/>
                </a:lnTo>
                <a:lnTo>
                  <a:pt x="26700" y="59960"/>
                </a:lnTo>
                <a:lnTo>
                  <a:pt x="27706" y="49542"/>
                </a:lnTo>
                <a:lnTo>
                  <a:pt x="29626" y="41922"/>
                </a:lnTo>
                <a:lnTo>
                  <a:pt x="64800" y="20954"/>
                </a:lnTo>
                <a:lnTo>
                  <a:pt x="113544" y="20954"/>
                </a:lnTo>
                <a:lnTo>
                  <a:pt x="112623" y="19353"/>
                </a:lnTo>
                <a:lnTo>
                  <a:pt x="105857" y="12323"/>
                </a:lnTo>
                <a:lnTo>
                  <a:pt x="97238" y="6806"/>
                </a:lnTo>
                <a:lnTo>
                  <a:pt x="87130" y="2969"/>
                </a:lnTo>
                <a:lnTo>
                  <a:pt x="75428" y="728"/>
                </a:lnTo>
                <a:lnTo>
                  <a:pt x="620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696949" y="5169633"/>
            <a:ext cx="127000" cy="189230"/>
          </a:xfrm>
          <a:custGeom>
            <a:avLst/>
            <a:gdLst/>
            <a:ahLst/>
            <a:cxnLst/>
            <a:rect l="l" t="t" r="r" b="b"/>
            <a:pathLst>
              <a:path w="127000" h="189229">
                <a:moveTo>
                  <a:pt x="62880" y="0"/>
                </a:moveTo>
                <a:lnTo>
                  <a:pt x="20914" y="18745"/>
                </a:lnTo>
                <a:lnTo>
                  <a:pt x="4770" y="53739"/>
                </a:lnTo>
                <a:lnTo>
                  <a:pt x="0" y="95274"/>
                </a:lnTo>
                <a:lnTo>
                  <a:pt x="387" y="108517"/>
                </a:lnTo>
                <a:lnTo>
                  <a:pt x="9355" y="151527"/>
                </a:lnTo>
                <a:lnTo>
                  <a:pt x="39296" y="184054"/>
                </a:lnTo>
                <a:lnTo>
                  <a:pt x="62880" y="188631"/>
                </a:lnTo>
                <a:lnTo>
                  <a:pt x="74644" y="187672"/>
                </a:lnTo>
                <a:lnTo>
                  <a:pt x="85190" y="184780"/>
                </a:lnTo>
                <a:lnTo>
                  <a:pt x="94571" y="179928"/>
                </a:lnTo>
                <a:lnTo>
                  <a:pt x="102840" y="173091"/>
                </a:lnTo>
                <a:lnTo>
                  <a:pt x="107273" y="167652"/>
                </a:lnTo>
                <a:lnTo>
                  <a:pt x="62880" y="167652"/>
                </a:lnTo>
                <a:lnTo>
                  <a:pt x="52351" y="166045"/>
                </a:lnTo>
                <a:lnTo>
                  <a:pt x="28856" y="132641"/>
                </a:lnTo>
                <a:lnTo>
                  <a:pt x="24780" y="96167"/>
                </a:lnTo>
                <a:lnTo>
                  <a:pt x="25222" y="81996"/>
                </a:lnTo>
                <a:lnTo>
                  <a:pt x="34289" y="40017"/>
                </a:lnTo>
                <a:lnTo>
                  <a:pt x="64800" y="20954"/>
                </a:lnTo>
                <a:lnTo>
                  <a:pt x="108725" y="20954"/>
                </a:lnTo>
                <a:lnTo>
                  <a:pt x="107270" y="18744"/>
                </a:lnTo>
                <a:lnTo>
                  <a:pt x="98598" y="10479"/>
                </a:lnTo>
                <a:lnTo>
                  <a:pt x="88311" y="4629"/>
                </a:lnTo>
                <a:lnTo>
                  <a:pt x="76406" y="1150"/>
                </a:lnTo>
                <a:lnTo>
                  <a:pt x="62880" y="0"/>
                </a:lnTo>
                <a:close/>
              </a:path>
              <a:path w="127000" h="189229">
                <a:moveTo>
                  <a:pt x="108725" y="20954"/>
                </a:moveTo>
                <a:lnTo>
                  <a:pt x="64800" y="20954"/>
                </a:lnTo>
                <a:lnTo>
                  <a:pt x="74804" y="22195"/>
                </a:lnTo>
                <a:lnTo>
                  <a:pt x="83176" y="25925"/>
                </a:lnTo>
                <a:lnTo>
                  <a:pt x="99966" y="63770"/>
                </a:lnTo>
                <a:lnTo>
                  <a:pt x="102016" y="92357"/>
                </a:lnTo>
                <a:lnTo>
                  <a:pt x="101566" y="108471"/>
                </a:lnTo>
                <a:lnTo>
                  <a:pt x="91470" y="151461"/>
                </a:lnTo>
                <a:lnTo>
                  <a:pt x="62880" y="167652"/>
                </a:lnTo>
                <a:lnTo>
                  <a:pt x="107273" y="167652"/>
                </a:lnTo>
                <a:lnTo>
                  <a:pt x="122872" y="131713"/>
                </a:lnTo>
                <a:lnTo>
                  <a:pt x="126796" y="91464"/>
                </a:lnTo>
                <a:lnTo>
                  <a:pt x="126331" y="76235"/>
                </a:lnTo>
                <a:lnTo>
                  <a:pt x="124901" y="62507"/>
                </a:lnTo>
                <a:lnTo>
                  <a:pt x="122458" y="50195"/>
                </a:lnTo>
                <a:lnTo>
                  <a:pt x="118951" y="39211"/>
                </a:lnTo>
                <a:lnTo>
                  <a:pt x="114330" y="29468"/>
                </a:lnTo>
                <a:lnTo>
                  <a:pt x="108725" y="209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846606" y="5280147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764" y="0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930456" y="5168621"/>
            <a:ext cx="130810" cy="185420"/>
          </a:xfrm>
          <a:custGeom>
            <a:avLst/>
            <a:gdLst/>
            <a:ahLst/>
            <a:cxnLst/>
            <a:rect l="l" t="t" r="r" b="b"/>
            <a:pathLst>
              <a:path w="130810" h="185420">
                <a:moveTo>
                  <a:pt x="103784" y="140089"/>
                </a:moveTo>
                <a:lnTo>
                  <a:pt x="80924" y="140089"/>
                </a:lnTo>
                <a:lnTo>
                  <a:pt x="80924" y="184879"/>
                </a:lnTo>
                <a:lnTo>
                  <a:pt x="103784" y="184879"/>
                </a:lnTo>
                <a:lnTo>
                  <a:pt x="103784" y="140089"/>
                </a:lnTo>
                <a:close/>
              </a:path>
              <a:path w="130810" h="185420">
                <a:moveTo>
                  <a:pt x="103784" y="0"/>
                </a:moveTo>
                <a:lnTo>
                  <a:pt x="83850" y="0"/>
                </a:lnTo>
                <a:lnTo>
                  <a:pt x="0" y="117241"/>
                </a:lnTo>
                <a:lnTo>
                  <a:pt x="0" y="140089"/>
                </a:lnTo>
                <a:lnTo>
                  <a:pt x="130454" y="140089"/>
                </a:lnTo>
                <a:lnTo>
                  <a:pt x="130454" y="120039"/>
                </a:lnTo>
                <a:lnTo>
                  <a:pt x="20970" y="120039"/>
                </a:lnTo>
                <a:lnTo>
                  <a:pt x="80040" y="36194"/>
                </a:lnTo>
                <a:lnTo>
                  <a:pt x="103784" y="36194"/>
                </a:lnTo>
                <a:lnTo>
                  <a:pt x="103784" y="0"/>
                </a:lnTo>
                <a:close/>
              </a:path>
              <a:path w="130810" h="185420">
                <a:moveTo>
                  <a:pt x="103784" y="36194"/>
                </a:moveTo>
                <a:lnTo>
                  <a:pt x="80040" y="36194"/>
                </a:lnTo>
                <a:lnTo>
                  <a:pt x="80040" y="120039"/>
                </a:lnTo>
                <a:lnTo>
                  <a:pt x="103784" y="120039"/>
                </a:lnTo>
                <a:lnTo>
                  <a:pt x="103784" y="36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078071" y="5169633"/>
            <a:ext cx="127000" cy="189230"/>
          </a:xfrm>
          <a:custGeom>
            <a:avLst/>
            <a:gdLst/>
            <a:ahLst/>
            <a:cxnLst/>
            <a:rect l="l" t="t" r="r" b="b"/>
            <a:pathLst>
              <a:path w="127000" h="189229">
                <a:moveTo>
                  <a:pt x="62910" y="0"/>
                </a:moveTo>
                <a:lnTo>
                  <a:pt x="21015" y="18745"/>
                </a:lnTo>
                <a:lnTo>
                  <a:pt x="4886" y="53739"/>
                </a:lnTo>
                <a:lnTo>
                  <a:pt x="0" y="95274"/>
                </a:lnTo>
                <a:lnTo>
                  <a:pt x="398" y="108517"/>
                </a:lnTo>
                <a:lnTo>
                  <a:pt x="9408" y="151527"/>
                </a:lnTo>
                <a:lnTo>
                  <a:pt x="39303" y="184054"/>
                </a:lnTo>
                <a:lnTo>
                  <a:pt x="62910" y="188631"/>
                </a:lnTo>
                <a:lnTo>
                  <a:pt x="74713" y="187672"/>
                </a:lnTo>
                <a:lnTo>
                  <a:pt x="85285" y="184780"/>
                </a:lnTo>
                <a:lnTo>
                  <a:pt x="94682" y="179928"/>
                </a:lnTo>
                <a:lnTo>
                  <a:pt x="102959" y="173091"/>
                </a:lnTo>
                <a:lnTo>
                  <a:pt x="107394" y="167652"/>
                </a:lnTo>
                <a:lnTo>
                  <a:pt x="62910" y="167652"/>
                </a:lnTo>
                <a:lnTo>
                  <a:pt x="52364" y="166045"/>
                </a:lnTo>
                <a:lnTo>
                  <a:pt x="28856" y="132641"/>
                </a:lnTo>
                <a:lnTo>
                  <a:pt x="24780" y="96167"/>
                </a:lnTo>
                <a:lnTo>
                  <a:pt x="25222" y="81996"/>
                </a:lnTo>
                <a:lnTo>
                  <a:pt x="34320" y="40017"/>
                </a:lnTo>
                <a:lnTo>
                  <a:pt x="64800" y="20954"/>
                </a:lnTo>
                <a:lnTo>
                  <a:pt x="108828" y="20954"/>
                </a:lnTo>
                <a:lnTo>
                  <a:pt x="107360" y="18744"/>
                </a:lnTo>
                <a:lnTo>
                  <a:pt x="98646" y="10479"/>
                </a:lnTo>
                <a:lnTo>
                  <a:pt x="88336" y="4629"/>
                </a:lnTo>
                <a:lnTo>
                  <a:pt x="76426" y="1150"/>
                </a:lnTo>
                <a:lnTo>
                  <a:pt x="62910" y="0"/>
                </a:lnTo>
                <a:close/>
              </a:path>
              <a:path w="127000" h="189229">
                <a:moveTo>
                  <a:pt x="108828" y="20954"/>
                </a:moveTo>
                <a:lnTo>
                  <a:pt x="64800" y="20954"/>
                </a:lnTo>
                <a:lnTo>
                  <a:pt x="74821" y="22195"/>
                </a:lnTo>
                <a:lnTo>
                  <a:pt x="83221" y="25925"/>
                </a:lnTo>
                <a:lnTo>
                  <a:pt x="100012" y="63770"/>
                </a:lnTo>
                <a:lnTo>
                  <a:pt x="102016" y="92357"/>
                </a:lnTo>
                <a:lnTo>
                  <a:pt x="101563" y="108517"/>
                </a:lnTo>
                <a:lnTo>
                  <a:pt x="91592" y="151461"/>
                </a:lnTo>
                <a:lnTo>
                  <a:pt x="62910" y="167652"/>
                </a:lnTo>
                <a:lnTo>
                  <a:pt x="107394" y="167652"/>
                </a:lnTo>
                <a:lnTo>
                  <a:pt x="122899" y="131713"/>
                </a:lnTo>
                <a:lnTo>
                  <a:pt x="126796" y="91464"/>
                </a:lnTo>
                <a:lnTo>
                  <a:pt x="126332" y="76235"/>
                </a:lnTo>
                <a:lnTo>
                  <a:pt x="124911" y="62507"/>
                </a:lnTo>
                <a:lnTo>
                  <a:pt x="122491" y="50195"/>
                </a:lnTo>
                <a:lnTo>
                  <a:pt x="119029" y="39211"/>
                </a:lnTo>
                <a:lnTo>
                  <a:pt x="114482" y="29468"/>
                </a:lnTo>
                <a:lnTo>
                  <a:pt x="108828" y="209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744324" y="4516754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204" y="0"/>
                </a:lnTo>
              </a:path>
            </a:pathLst>
          </a:custGeom>
          <a:ln w="215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756707" y="4344670"/>
            <a:ext cx="0" cy="161290"/>
          </a:xfrm>
          <a:custGeom>
            <a:avLst/>
            <a:gdLst/>
            <a:ahLst/>
            <a:cxnLst/>
            <a:rect l="l" t="t" r="r" b="b"/>
            <a:pathLst>
              <a:path h="161289">
                <a:moveTo>
                  <a:pt x="0" y="0"/>
                </a:moveTo>
                <a:lnTo>
                  <a:pt x="0" y="161289"/>
                </a:lnTo>
              </a:path>
            </a:pathLst>
          </a:custGeom>
          <a:ln w="247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94892" y="4394871"/>
            <a:ext cx="0" cy="132715"/>
          </a:xfrm>
          <a:custGeom>
            <a:avLst/>
            <a:gdLst/>
            <a:ahLst/>
            <a:cxnLst/>
            <a:rect l="l" t="t" r="r" b="b"/>
            <a:pathLst>
              <a:path h="132714">
                <a:moveTo>
                  <a:pt x="0" y="0"/>
                </a:moveTo>
                <a:lnTo>
                  <a:pt x="0" y="132359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883462" y="4357140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859" y="0"/>
                </a:lnTo>
              </a:path>
            </a:pathLst>
          </a:custGeom>
          <a:ln w="25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46229" y="4742676"/>
            <a:ext cx="145415" cy="182245"/>
          </a:xfrm>
          <a:custGeom>
            <a:avLst/>
            <a:gdLst/>
            <a:ahLst/>
            <a:cxnLst/>
            <a:rect l="l" t="t" r="r" b="b"/>
            <a:pathLst>
              <a:path w="145414" h="182245">
                <a:moveTo>
                  <a:pt x="28587" y="0"/>
                </a:moveTo>
                <a:lnTo>
                  <a:pt x="0" y="0"/>
                </a:lnTo>
                <a:lnTo>
                  <a:pt x="0" y="182047"/>
                </a:lnTo>
                <a:lnTo>
                  <a:pt x="22859" y="182047"/>
                </a:lnTo>
                <a:lnTo>
                  <a:pt x="22859" y="34302"/>
                </a:lnTo>
                <a:lnTo>
                  <a:pt x="50065" y="34302"/>
                </a:lnTo>
                <a:lnTo>
                  <a:pt x="28587" y="0"/>
                </a:lnTo>
                <a:close/>
              </a:path>
              <a:path w="145414" h="182245">
                <a:moveTo>
                  <a:pt x="50065" y="34302"/>
                </a:moveTo>
                <a:lnTo>
                  <a:pt x="22859" y="34302"/>
                </a:lnTo>
                <a:lnTo>
                  <a:pt x="117204" y="182047"/>
                </a:lnTo>
                <a:lnTo>
                  <a:pt x="144853" y="182047"/>
                </a:lnTo>
                <a:lnTo>
                  <a:pt x="144853" y="147614"/>
                </a:lnTo>
                <a:lnTo>
                  <a:pt x="121014" y="147614"/>
                </a:lnTo>
                <a:lnTo>
                  <a:pt x="50065" y="34302"/>
                </a:lnTo>
                <a:close/>
              </a:path>
              <a:path w="145414" h="182245">
                <a:moveTo>
                  <a:pt x="144853" y="0"/>
                </a:moveTo>
                <a:lnTo>
                  <a:pt x="121014" y="0"/>
                </a:lnTo>
                <a:lnTo>
                  <a:pt x="121014" y="147614"/>
                </a:lnTo>
                <a:lnTo>
                  <a:pt x="144853" y="147614"/>
                </a:lnTo>
                <a:lnTo>
                  <a:pt x="1448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919670" y="4788408"/>
            <a:ext cx="126364" cy="141605"/>
          </a:xfrm>
          <a:custGeom>
            <a:avLst/>
            <a:gdLst/>
            <a:ahLst/>
            <a:cxnLst/>
            <a:rect l="l" t="t" r="r" b="b"/>
            <a:pathLst>
              <a:path w="126364" h="141604">
                <a:moveTo>
                  <a:pt x="106092" y="19062"/>
                </a:moveTo>
                <a:lnTo>
                  <a:pt x="67662" y="19062"/>
                </a:lnTo>
                <a:lnTo>
                  <a:pt x="75282" y="20967"/>
                </a:lnTo>
                <a:lnTo>
                  <a:pt x="80997" y="24777"/>
                </a:lnTo>
                <a:lnTo>
                  <a:pt x="86712" y="27575"/>
                </a:lnTo>
                <a:lnTo>
                  <a:pt x="89568" y="33290"/>
                </a:lnTo>
                <a:lnTo>
                  <a:pt x="89568" y="44720"/>
                </a:lnTo>
                <a:lnTo>
                  <a:pt x="41931" y="59960"/>
                </a:lnTo>
                <a:lnTo>
                  <a:pt x="33008" y="61776"/>
                </a:lnTo>
                <a:lnTo>
                  <a:pt x="2857" y="85496"/>
                </a:lnTo>
                <a:lnTo>
                  <a:pt x="0" y="101882"/>
                </a:lnTo>
                <a:lnTo>
                  <a:pt x="714" y="109588"/>
                </a:lnTo>
                <a:lnTo>
                  <a:pt x="33142" y="140292"/>
                </a:lnTo>
                <a:lnTo>
                  <a:pt x="41931" y="141006"/>
                </a:lnTo>
                <a:lnTo>
                  <a:pt x="49613" y="140635"/>
                </a:lnTo>
                <a:lnTo>
                  <a:pt x="84807" y="124873"/>
                </a:lnTo>
                <a:lnTo>
                  <a:pt x="87237" y="121956"/>
                </a:lnTo>
                <a:lnTo>
                  <a:pt x="40980" y="121956"/>
                </a:lnTo>
                <a:lnTo>
                  <a:pt x="35253" y="120051"/>
                </a:lnTo>
                <a:lnTo>
                  <a:pt x="25728" y="112431"/>
                </a:lnTo>
                <a:lnTo>
                  <a:pt x="23810" y="107597"/>
                </a:lnTo>
                <a:lnTo>
                  <a:pt x="23810" y="92357"/>
                </a:lnTo>
                <a:lnTo>
                  <a:pt x="26679" y="86642"/>
                </a:lnTo>
                <a:lnTo>
                  <a:pt x="33348" y="82832"/>
                </a:lnTo>
                <a:lnTo>
                  <a:pt x="38109" y="80034"/>
                </a:lnTo>
                <a:lnTo>
                  <a:pt x="43836" y="78129"/>
                </a:lnTo>
                <a:lnTo>
                  <a:pt x="65757" y="75212"/>
                </a:lnTo>
                <a:lnTo>
                  <a:pt x="69567" y="75212"/>
                </a:lnTo>
                <a:lnTo>
                  <a:pt x="73377" y="74319"/>
                </a:lnTo>
                <a:lnTo>
                  <a:pt x="78138" y="73307"/>
                </a:lnTo>
                <a:lnTo>
                  <a:pt x="82902" y="72414"/>
                </a:lnTo>
                <a:lnTo>
                  <a:pt x="88617" y="68604"/>
                </a:lnTo>
                <a:lnTo>
                  <a:pt x="111489" y="68604"/>
                </a:lnTo>
                <a:lnTo>
                  <a:pt x="111489" y="37100"/>
                </a:lnTo>
                <a:lnTo>
                  <a:pt x="110447" y="28398"/>
                </a:lnTo>
                <a:lnTo>
                  <a:pt x="107441" y="20840"/>
                </a:lnTo>
                <a:lnTo>
                  <a:pt x="106092" y="19062"/>
                </a:lnTo>
                <a:close/>
              </a:path>
              <a:path w="126364" h="141604">
                <a:moveTo>
                  <a:pt x="112440" y="119158"/>
                </a:moveTo>
                <a:lnTo>
                  <a:pt x="89568" y="119158"/>
                </a:lnTo>
                <a:lnTo>
                  <a:pt x="90522" y="123861"/>
                </a:lnTo>
                <a:lnTo>
                  <a:pt x="91473" y="128683"/>
                </a:lnTo>
                <a:lnTo>
                  <a:pt x="93390" y="131481"/>
                </a:lnTo>
                <a:lnTo>
                  <a:pt x="97200" y="136315"/>
                </a:lnTo>
                <a:lnTo>
                  <a:pt x="102915" y="139101"/>
                </a:lnTo>
                <a:lnTo>
                  <a:pt x="120060" y="139101"/>
                </a:lnTo>
                <a:lnTo>
                  <a:pt x="121965" y="138220"/>
                </a:lnTo>
                <a:lnTo>
                  <a:pt x="125775" y="137196"/>
                </a:lnTo>
                <a:lnTo>
                  <a:pt x="125775" y="121063"/>
                </a:lnTo>
                <a:lnTo>
                  <a:pt x="113394" y="121063"/>
                </a:lnTo>
                <a:lnTo>
                  <a:pt x="112440" y="119158"/>
                </a:lnTo>
                <a:close/>
              </a:path>
              <a:path w="126364" h="141604">
                <a:moveTo>
                  <a:pt x="111489" y="68604"/>
                </a:moveTo>
                <a:lnTo>
                  <a:pt x="88617" y="68604"/>
                </a:lnTo>
                <a:lnTo>
                  <a:pt x="88617" y="86642"/>
                </a:lnTo>
                <a:lnTo>
                  <a:pt x="87531" y="96516"/>
                </a:lnTo>
                <a:lnTo>
                  <a:pt x="55266" y="121956"/>
                </a:lnTo>
                <a:lnTo>
                  <a:pt x="87237" y="121956"/>
                </a:lnTo>
                <a:lnTo>
                  <a:pt x="89568" y="119158"/>
                </a:lnTo>
                <a:lnTo>
                  <a:pt x="112440" y="119158"/>
                </a:lnTo>
                <a:lnTo>
                  <a:pt x="111489" y="118146"/>
                </a:lnTo>
                <a:lnTo>
                  <a:pt x="111489" y="68604"/>
                </a:lnTo>
                <a:close/>
              </a:path>
              <a:path w="126364" h="141604">
                <a:moveTo>
                  <a:pt x="58137" y="0"/>
                </a:moveTo>
                <a:lnTo>
                  <a:pt x="16043" y="15392"/>
                </a:lnTo>
                <a:lnTo>
                  <a:pt x="6665" y="43827"/>
                </a:lnTo>
                <a:lnTo>
                  <a:pt x="27633" y="43827"/>
                </a:lnTo>
                <a:lnTo>
                  <a:pt x="28584" y="37100"/>
                </a:lnTo>
                <a:lnTo>
                  <a:pt x="30489" y="32397"/>
                </a:lnTo>
                <a:lnTo>
                  <a:pt x="58137" y="19062"/>
                </a:lnTo>
                <a:lnTo>
                  <a:pt x="106092" y="19062"/>
                </a:lnTo>
                <a:lnTo>
                  <a:pt x="102649" y="14522"/>
                </a:lnTo>
                <a:lnTo>
                  <a:pt x="96249" y="9537"/>
                </a:lnTo>
                <a:lnTo>
                  <a:pt x="88548" y="5203"/>
                </a:lnTo>
                <a:lnTo>
                  <a:pt x="79688" y="2241"/>
                </a:lnTo>
                <a:lnTo>
                  <a:pt x="69581" y="542"/>
                </a:lnTo>
                <a:lnTo>
                  <a:pt x="581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42419" y="5166716"/>
            <a:ext cx="149860" cy="182245"/>
          </a:xfrm>
          <a:custGeom>
            <a:avLst/>
            <a:gdLst/>
            <a:ahLst/>
            <a:cxnLst/>
            <a:rect l="l" t="t" r="r" b="b"/>
            <a:pathLst>
              <a:path w="149860" h="182245">
                <a:moveTo>
                  <a:pt x="24764" y="0"/>
                </a:moveTo>
                <a:lnTo>
                  <a:pt x="0" y="0"/>
                </a:lnTo>
                <a:lnTo>
                  <a:pt x="0" y="182011"/>
                </a:lnTo>
                <a:lnTo>
                  <a:pt x="24764" y="182011"/>
                </a:lnTo>
                <a:lnTo>
                  <a:pt x="24764" y="118134"/>
                </a:lnTo>
                <a:lnTo>
                  <a:pt x="53364" y="90571"/>
                </a:lnTo>
                <a:lnTo>
                  <a:pt x="83818" y="90571"/>
                </a:lnTo>
                <a:lnTo>
                  <a:pt x="82447" y="88666"/>
                </a:lnTo>
                <a:lnTo>
                  <a:pt x="24764" y="88666"/>
                </a:lnTo>
                <a:lnTo>
                  <a:pt x="24764" y="0"/>
                </a:lnTo>
                <a:close/>
              </a:path>
              <a:path w="149860" h="182245">
                <a:moveTo>
                  <a:pt x="83818" y="90571"/>
                </a:moveTo>
                <a:lnTo>
                  <a:pt x="53364" y="90571"/>
                </a:lnTo>
                <a:lnTo>
                  <a:pt x="117204" y="182011"/>
                </a:lnTo>
                <a:lnTo>
                  <a:pt x="149614" y="182011"/>
                </a:lnTo>
                <a:lnTo>
                  <a:pt x="83818" y="90571"/>
                </a:lnTo>
                <a:close/>
              </a:path>
              <a:path w="149860" h="182245">
                <a:moveTo>
                  <a:pt x="147709" y="0"/>
                </a:moveTo>
                <a:lnTo>
                  <a:pt x="113394" y="0"/>
                </a:lnTo>
                <a:lnTo>
                  <a:pt x="24764" y="88666"/>
                </a:lnTo>
                <a:lnTo>
                  <a:pt x="82447" y="88666"/>
                </a:lnTo>
                <a:lnTo>
                  <a:pt x="71472" y="73414"/>
                </a:lnTo>
                <a:lnTo>
                  <a:pt x="1477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735741" y="5557433"/>
            <a:ext cx="162560" cy="193040"/>
          </a:xfrm>
          <a:custGeom>
            <a:avLst/>
            <a:gdLst/>
            <a:ahLst/>
            <a:cxnLst/>
            <a:rect l="l" t="t" r="r" b="b"/>
            <a:pathLst>
              <a:path w="162560" h="193039">
                <a:moveTo>
                  <a:pt x="85770" y="0"/>
                </a:moveTo>
                <a:lnTo>
                  <a:pt x="39105" y="12703"/>
                </a:lnTo>
                <a:lnTo>
                  <a:pt x="9886" y="47325"/>
                </a:lnTo>
                <a:lnTo>
                  <a:pt x="0" y="94332"/>
                </a:lnTo>
                <a:lnTo>
                  <a:pt x="583" y="109218"/>
                </a:lnTo>
                <a:lnTo>
                  <a:pt x="9338" y="146504"/>
                </a:lnTo>
                <a:lnTo>
                  <a:pt x="37615" y="180173"/>
                </a:lnTo>
                <a:lnTo>
                  <a:pt x="81960" y="192487"/>
                </a:lnTo>
                <a:lnTo>
                  <a:pt x="93947" y="191847"/>
                </a:lnTo>
                <a:lnTo>
                  <a:pt x="133426" y="176061"/>
                </a:lnTo>
                <a:lnTo>
                  <a:pt x="139085" y="170581"/>
                </a:lnTo>
                <a:lnTo>
                  <a:pt x="84819" y="170581"/>
                </a:lnTo>
                <a:lnTo>
                  <a:pt x="71267" y="169330"/>
                </a:lnTo>
                <a:lnTo>
                  <a:pt x="35366" y="142094"/>
                </a:lnTo>
                <a:lnTo>
                  <a:pt x="25728" y="99093"/>
                </a:lnTo>
                <a:lnTo>
                  <a:pt x="26406" y="83996"/>
                </a:lnTo>
                <a:lnTo>
                  <a:pt x="41934" y="40968"/>
                </a:lnTo>
                <a:lnTo>
                  <a:pt x="85770" y="21918"/>
                </a:lnTo>
                <a:lnTo>
                  <a:pt x="141904" y="21918"/>
                </a:lnTo>
                <a:lnTo>
                  <a:pt x="139147" y="19062"/>
                </a:lnTo>
                <a:lnTo>
                  <a:pt x="131028" y="12319"/>
                </a:lnTo>
                <a:lnTo>
                  <a:pt x="121586" y="6997"/>
                </a:lnTo>
                <a:lnTo>
                  <a:pt x="110867" y="3139"/>
                </a:lnTo>
                <a:lnTo>
                  <a:pt x="98913" y="792"/>
                </a:lnTo>
                <a:lnTo>
                  <a:pt x="85770" y="0"/>
                </a:lnTo>
                <a:close/>
              </a:path>
              <a:path w="162560" h="193039">
                <a:moveTo>
                  <a:pt x="162007" y="121026"/>
                </a:moveTo>
                <a:lnTo>
                  <a:pt x="138171" y="121026"/>
                </a:lnTo>
                <a:lnTo>
                  <a:pt x="135849" y="129242"/>
                </a:lnTo>
                <a:lnTo>
                  <a:pt x="133170" y="136743"/>
                </a:lnTo>
                <a:lnTo>
                  <a:pt x="98067" y="169315"/>
                </a:lnTo>
                <a:lnTo>
                  <a:pt x="84819" y="170581"/>
                </a:lnTo>
                <a:lnTo>
                  <a:pt x="139085" y="170581"/>
                </a:lnTo>
                <a:lnTo>
                  <a:pt x="141052" y="168676"/>
                </a:lnTo>
                <a:lnTo>
                  <a:pt x="149283" y="158680"/>
                </a:lnTo>
                <a:lnTo>
                  <a:pt x="155459" y="147346"/>
                </a:lnTo>
                <a:lnTo>
                  <a:pt x="159670" y="134765"/>
                </a:lnTo>
                <a:lnTo>
                  <a:pt x="162007" y="121026"/>
                </a:lnTo>
                <a:close/>
              </a:path>
              <a:path w="162560" h="193039">
                <a:moveTo>
                  <a:pt x="141904" y="21918"/>
                </a:moveTo>
                <a:lnTo>
                  <a:pt x="85770" y="21918"/>
                </a:lnTo>
                <a:lnTo>
                  <a:pt x="95953" y="22617"/>
                </a:lnTo>
                <a:lnTo>
                  <a:pt x="105066" y="24656"/>
                </a:lnTo>
                <a:lnTo>
                  <a:pt x="133736" y="51828"/>
                </a:lnTo>
                <a:lnTo>
                  <a:pt x="136266" y="60042"/>
                </a:lnTo>
                <a:lnTo>
                  <a:pt x="160102" y="60042"/>
                </a:lnTo>
                <a:lnTo>
                  <a:pt x="158302" y="48807"/>
                </a:lnTo>
                <a:lnTo>
                  <a:pt x="154268" y="38114"/>
                </a:lnTo>
                <a:lnTo>
                  <a:pt x="147913" y="28140"/>
                </a:lnTo>
                <a:lnTo>
                  <a:pt x="141904" y="219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15859" y="5608880"/>
            <a:ext cx="111125" cy="141605"/>
          </a:xfrm>
          <a:custGeom>
            <a:avLst/>
            <a:gdLst/>
            <a:ahLst/>
            <a:cxnLst/>
            <a:rect l="l" t="t" r="r" b="b"/>
            <a:pathLst>
              <a:path w="111125" h="141604">
                <a:moveTo>
                  <a:pt x="21905" y="94344"/>
                </a:moveTo>
                <a:lnTo>
                  <a:pt x="0" y="94344"/>
                </a:lnTo>
                <a:lnTo>
                  <a:pt x="1413" y="103982"/>
                </a:lnTo>
                <a:lnTo>
                  <a:pt x="30366" y="137944"/>
                </a:lnTo>
                <a:lnTo>
                  <a:pt x="55266" y="141040"/>
                </a:lnTo>
                <a:lnTo>
                  <a:pt x="68504" y="140310"/>
                </a:lnTo>
                <a:lnTo>
                  <a:pt x="79686" y="138063"/>
                </a:lnTo>
                <a:lnTo>
                  <a:pt x="88904" y="134209"/>
                </a:lnTo>
                <a:lnTo>
                  <a:pt x="96249" y="128659"/>
                </a:lnTo>
                <a:lnTo>
                  <a:pt x="101524" y="122944"/>
                </a:lnTo>
                <a:lnTo>
                  <a:pt x="56220" y="122944"/>
                </a:lnTo>
                <a:lnTo>
                  <a:pt x="46926" y="122229"/>
                </a:lnTo>
                <a:lnTo>
                  <a:pt x="22859" y="101976"/>
                </a:lnTo>
                <a:lnTo>
                  <a:pt x="21905" y="94344"/>
                </a:lnTo>
                <a:close/>
              </a:path>
              <a:path w="111125" h="141604">
                <a:moveTo>
                  <a:pt x="54315" y="0"/>
                </a:moveTo>
                <a:lnTo>
                  <a:pt x="17144" y="11451"/>
                </a:lnTo>
                <a:lnTo>
                  <a:pt x="3809" y="41931"/>
                </a:lnTo>
                <a:lnTo>
                  <a:pt x="4702" y="49421"/>
                </a:lnTo>
                <a:lnTo>
                  <a:pt x="35790" y="74088"/>
                </a:lnTo>
                <a:lnTo>
                  <a:pt x="60993" y="81009"/>
                </a:lnTo>
                <a:lnTo>
                  <a:pt x="70518" y="83865"/>
                </a:lnTo>
                <a:lnTo>
                  <a:pt x="77187" y="85770"/>
                </a:lnTo>
                <a:lnTo>
                  <a:pt x="80043" y="87675"/>
                </a:lnTo>
                <a:lnTo>
                  <a:pt x="85758" y="90534"/>
                </a:lnTo>
                <a:lnTo>
                  <a:pt x="87663" y="94344"/>
                </a:lnTo>
                <a:lnTo>
                  <a:pt x="87663" y="107691"/>
                </a:lnTo>
                <a:lnTo>
                  <a:pt x="84807" y="113419"/>
                </a:lnTo>
                <a:lnTo>
                  <a:pt x="78138" y="117229"/>
                </a:lnTo>
                <a:lnTo>
                  <a:pt x="72423" y="121039"/>
                </a:lnTo>
                <a:lnTo>
                  <a:pt x="64803" y="122944"/>
                </a:lnTo>
                <a:lnTo>
                  <a:pt x="101524" y="122944"/>
                </a:lnTo>
                <a:lnTo>
                  <a:pt x="102500" y="121886"/>
                </a:lnTo>
                <a:lnTo>
                  <a:pt x="106964" y="114487"/>
                </a:lnTo>
                <a:lnTo>
                  <a:pt x="109642" y="106547"/>
                </a:lnTo>
                <a:lnTo>
                  <a:pt x="110535" y="98154"/>
                </a:lnTo>
                <a:lnTo>
                  <a:pt x="109657" y="89417"/>
                </a:lnTo>
                <a:lnTo>
                  <a:pt x="75892" y="62897"/>
                </a:lnTo>
                <a:lnTo>
                  <a:pt x="49551" y="56244"/>
                </a:lnTo>
                <a:lnTo>
                  <a:pt x="43836" y="54339"/>
                </a:lnTo>
                <a:lnTo>
                  <a:pt x="39063" y="52410"/>
                </a:lnTo>
                <a:lnTo>
                  <a:pt x="35253" y="50505"/>
                </a:lnTo>
                <a:lnTo>
                  <a:pt x="29538" y="46695"/>
                </a:lnTo>
                <a:lnTo>
                  <a:pt x="26669" y="42885"/>
                </a:lnTo>
                <a:lnTo>
                  <a:pt x="26669" y="31455"/>
                </a:lnTo>
                <a:lnTo>
                  <a:pt x="28584" y="26691"/>
                </a:lnTo>
                <a:lnTo>
                  <a:pt x="33348" y="23835"/>
                </a:lnTo>
                <a:lnTo>
                  <a:pt x="37158" y="20976"/>
                </a:lnTo>
                <a:lnTo>
                  <a:pt x="43836" y="19071"/>
                </a:lnTo>
                <a:lnTo>
                  <a:pt x="98416" y="19071"/>
                </a:lnTo>
                <a:lnTo>
                  <a:pt x="97200" y="17166"/>
                </a:lnTo>
                <a:lnTo>
                  <a:pt x="89693" y="9656"/>
                </a:lnTo>
                <a:lnTo>
                  <a:pt x="80044" y="4292"/>
                </a:lnTo>
                <a:lnTo>
                  <a:pt x="68252" y="1073"/>
                </a:lnTo>
                <a:lnTo>
                  <a:pt x="54315" y="0"/>
                </a:lnTo>
                <a:close/>
              </a:path>
              <a:path w="111125" h="141604">
                <a:moveTo>
                  <a:pt x="98416" y="19071"/>
                </a:moveTo>
                <a:lnTo>
                  <a:pt x="52410" y="19071"/>
                </a:lnTo>
                <a:lnTo>
                  <a:pt x="61137" y="19607"/>
                </a:lnTo>
                <a:lnTo>
                  <a:pt x="68612" y="21215"/>
                </a:lnTo>
                <a:lnTo>
                  <a:pt x="84807" y="41931"/>
                </a:lnTo>
                <a:lnTo>
                  <a:pt x="105774" y="41931"/>
                </a:lnTo>
                <a:lnTo>
                  <a:pt x="105238" y="35517"/>
                </a:lnTo>
                <a:lnTo>
                  <a:pt x="103630" y="29192"/>
                </a:lnTo>
                <a:lnTo>
                  <a:pt x="100951" y="23045"/>
                </a:lnTo>
                <a:lnTo>
                  <a:pt x="98416" y="19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748134" y="3894487"/>
            <a:ext cx="175895" cy="183515"/>
          </a:xfrm>
          <a:custGeom>
            <a:avLst/>
            <a:gdLst/>
            <a:ahLst/>
            <a:cxnLst/>
            <a:rect l="l" t="t" r="r" b="b"/>
            <a:pathLst>
              <a:path w="175894" h="183514">
                <a:moveTo>
                  <a:pt x="35256" y="0"/>
                </a:moveTo>
                <a:lnTo>
                  <a:pt x="0" y="0"/>
                </a:lnTo>
                <a:lnTo>
                  <a:pt x="0" y="182925"/>
                </a:lnTo>
                <a:lnTo>
                  <a:pt x="23814" y="182925"/>
                </a:lnTo>
                <a:lnTo>
                  <a:pt x="23814" y="54376"/>
                </a:lnTo>
                <a:lnTo>
                  <a:pt x="22859" y="45732"/>
                </a:lnTo>
                <a:lnTo>
                  <a:pt x="22859" y="28587"/>
                </a:lnTo>
                <a:lnTo>
                  <a:pt x="44963" y="28587"/>
                </a:lnTo>
                <a:lnTo>
                  <a:pt x="35256" y="0"/>
                </a:lnTo>
                <a:close/>
              </a:path>
              <a:path w="175894" h="183514">
                <a:moveTo>
                  <a:pt x="44963" y="28587"/>
                </a:moveTo>
                <a:lnTo>
                  <a:pt x="22859" y="28587"/>
                </a:lnTo>
                <a:lnTo>
                  <a:pt x="75282" y="182925"/>
                </a:lnTo>
                <a:lnTo>
                  <a:pt x="100059" y="182925"/>
                </a:lnTo>
                <a:lnTo>
                  <a:pt x="109763" y="154350"/>
                </a:lnTo>
                <a:lnTo>
                  <a:pt x="87666" y="154350"/>
                </a:lnTo>
                <a:lnTo>
                  <a:pt x="44963" y="28587"/>
                </a:lnTo>
                <a:close/>
              </a:path>
              <a:path w="175894" h="183514">
                <a:moveTo>
                  <a:pt x="175345" y="28587"/>
                </a:moveTo>
                <a:lnTo>
                  <a:pt x="152473" y="28587"/>
                </a:lnTo>
                <a:lnTo>
                  <a:pt x="152458" y="36149"/>
                </a:lnTo>
                <a:lnTo>
                  <a:pt x="152353" y="43148"/>
                </a:lnTo>
                <a:lnTo>
                  <a:pt x="152070" y="49790"/>
                </a:lnTo>
                <a:lnTo>
                  <a:pt x="151519" y="56281"/>
                </a:lnTo>
                <a:lnTo>
                  <a:pt x="151519" y="182925"/>
                </a:lnTo>
                <a:lnTo>
                  <a:pt x="175345" y="182925"/>
                </a:lnTo>
                <a:lnTo>
                  <a:pt x="175345" y="28587"/>
                </a:lnTo>
                <a:close/>
              </a:path>
              <a:path w="175894" h="183514">
                <a:moveTo>
                  <a:pt x="175345" y="0"/>
                </a:moveTo>
                <a:lnTo>
                  <a:pt x="140089" y="0"/>
                </a:lnTo>
                <a:lnTo>
                  <a:pt x="87666" y="154350"/>
                </a:lnTo>
                <a:lnTo>
                  <a:pt x="109763" y="154350"/>
                </a:lnTo>
                <a:lnTo>
                  <a:pt x="152473" y="28587"/>
                </a:lnTo>
                <a:lnTo>
                  <a:pt x="175345" y="28587"/>
                </a:lnTo>
                <a:lnTo>
                  <a:pt x="1753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76355" y="2710929"/>
            <a:ext cx="364490" cy="99695"/>
          </a:xfrm>
          <a:custGeom>
            <a:avLst/>
            <a:gdLst/>
            <a:ahLst/>
            <a:cxnLst/>
            <a:rect l="l" t="t" r="r" b="b"/>
            <a:pathLst>
              <a:path w="364490" h="99694">
                <a:moveTo>
                  <a:pt x="0" y="99085"/>
                </a:moveTo>
                <a:lnTo>
                  <a:pt x="0" y="99085"/>
                </a:lnTo>
                <a:lnTo>
                  <a:pt x="364043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59203" y="2705222"/>
            <a:ext cx="383540" cy="117475"/>
          </a:xfrm>
          <a:custGeom>
            <a:avLst/>
            <a:gdLst/>
            <a:ahLst/>
            <a:cxnLst/>
            <a:rect l="l" t="t" r="r" b="b"/>
            <a:pathLst>
              <a:path w="383540" h="117475">
                <a:moveTo>
                  <a:pt x="375477" y="0"/>
                </a:moveTo>
                <a:lnTo>
                  <a:pt x="30492" y="92354"/>
                </a:lnTo>
                <a:lnTo>
                  <a:pt x="0" y="117256"/>
                </a:lnTo>
                <a:lnTo>
                  <a:pt x="383097" y="13350"/>
                </a:lnTo>
                <a:lnTo>
                  <a:pt x="383097" y="5730"/>
                </a:lnTo>
                <a:lnTo>
                  <a:pt x="3754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545163" y="2710929"/>
            <a:ext cx="363220" cy="99695"/>
          </a:xfrm>
          <a:custGeom>
            <a:avLst/>
            <a:gdLst/>
            <a:ahLst/>
            <a:cxnLst/>
            <a:rect l="l" t="t" r="r" b="b"/>
            <a:pathLst>
              <a:path w="363219" h="99694">
                <a:moveTo>
                  <a:pt x="0" y="0"/>
                </a:moveTo>
                <a:lnTo>
                  <a:pt x="0" y="0"/>
                </a:lnTo>
                <a:lnTo>
                  <a:pt x="363071" y="9908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542300" y="2705222"/>
            <a:ext cx="368935" cy="113030"/>
          </a:xfrm>
          <a:custGeom>
            <a:avLst/>
            <a:gdLst/>
            <a:ahLst/>
            <a:cxnLst/>
            <a:rect l="l" t="t" r="r" b="b"/>
            <a:pathLst>
              <a:path w="368935" h="113030">
                <a:moveTo>
                  <a:pt x="7619" y="0"/>
                </a:moveTo>
                <a:lnTo>
                  <a:pt x="0" y="5730"/>
                </a:lnTo>
                <a:lnTo>
                  <a:pt x="0" y="13350"/>
                </a:lnTo>
                <a:lnTo>
                  <a:pt x="366878" y="112440"/>
                </a:lnTo>
                <a:lnTo>
                  <a:pt x="368795" y="104820"/>
                </a:lnTo>
                <a:lnTo>
                  <a:pt x="364022" y="96164"/>
                </a:lnTo>
                <a:lnTo>
                  <a:pt x="76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912054" y="2482157"/>
            <a:ext cx="187325" cy="325120"/>
          </a:xfrm>
          <a:custGeom>
            <a:avLst/>
            <a:gdLst/>
            <a:ahLst/>
            <a:cxnLst/>
            <a:rect l="l" t="t" r="r" b="b"/>
            <a:pathLst>
              <a:path w="187325" h="325119">
                <a:moveTo>
                  <a:pt x="0" y="324932"/>
                </a:moveTo>
                <a:lnTo>
                  <a:pt x="0" y="324932"/>
                </a:lnTo>
                <a:lnTo>
                  <a:pt x="18677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906322" y="2479365"/>
            <a:ext cx="200660" cy="330835"/>
          </a:xfrm>
          <a:custGeom>
            <a:avLst/>
            <a:gdLst/>
            <a:ahLst/>
            <a:cxnLst/>
            <a:rect l="l" t="t" r="r" b="b"/>
            <a:pathLst>
              <a:path w="200660" h="330835">
                <a:moveTo>
                  <a:pt x="195355" y="0"/>
                </a:moveTo>
                <a:lnTo>
                  <a:pt x="182974" y="4693"/>
                </a:lnTo>
                <a:lnTo>
                  <a:pt x="0" y="322021"/>
                </a:lnTo>
                <a:lnTo>
                  <a:pt x="4773" y="330677"/>
                </a:lnTo>
                <a:lnTo>
                  <a:pt x="17157" y="323027"/>
                </a:lnTo>
                <a:lnTo>
                  <a:pt x="200119" y="7619"/>
                </a:lnTo>
                <a:lnTo>
                  <a:pt x="1953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891089" y="2510746"/>
            <a:ext cx="139700" cy="243204"/>
          </a:xfrm>
          <a:custGeom>
            <a:avLst/>
            <a:gdLst/>
            <a:ahLst/>
            <a:cxnLst/>
            <a:rect l="l" t="t" r="r" b="b"/>
            <a:pathLst>
              <a:path w="139700" h="243205">
                <a:moveTo>
                  <a:pt x="0" y="243005"/>
                </a:moveTo>
                <a:lnTo>
                  <a:pt x="0" y="243005"/>
                </a:lnTo>
                <a:lnTo>
                  <a:pt x="139123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881557" y="2505029"/>
            <a:ext cx="157480" cy="254635"/>
          </a:xfrm>
          <a:custGeom>
            <a:avLst/>
            <a:gdLst/>
            <a:ahLst/>
            <a:cxnLst/>
            <a:rect l="l" t="t" r="r" b="b"/>
            <a:pathLst>
              <a:path w="157480" h="254635">
                <a:moveTo>
                  <a:pt x="143886" y="0"/>
                </a:moveTo>
                <a:lnTo>
                  <a:pt x="0" y="246827"/>
                </a:lnTo>
                <a:lnTo>
                  <a:pt x="14285" y="254447"/>
                </a:lnTo>
                <a:lnTo>
                  <a:pt x="157221" y="7619"/>
                </a:lnTo>
                <a:lnTo>
                  <a:pt x="143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176355" y="2482157"/>
            <a:ext cx="186055" cy="327025"/>
          </a:xfrm>
          <a:custGeom>
            <a:avLst/>
            <a:gdLst/>
            <a:ahLst/>
            <a:cxnLst/>
            <a:rect l="l" t="t" r="r" b="b"/>
            <a:pathLst>
              <a:path w="186055" h="327025">
                <a:moveTo>
                  <a:pt x="0" y="326852"/>
                </a:moveTo>
                <a:lnTo>
                  <a:pt x="0" y="326852"/>
                </a:lnTo>
                <a:lnTo>
                  <a:pt x="18583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159203" y="2474549"/>
            <a:ext cx="210820" cy="347980"/>
          </a:xfrm>
          <a:custGeom>
            <a:avLst/>
            <a:gdLst/>
            <a:ahLst/>
            <a:cxnLst/>
            <a:rect l="l" t="t" r="r" b="b"/>
            <a:pathLst>
              <a:path w="210819" h="347980">
                <a:moveTo>
                  <a:pt x="201073" y="0"/>
                </a:moveTo>
                <a:lnTo>
                  <a:pt x="0" y="347929"/>
                </a:lnTo>
                <a:lnTo>
                  <a:pt x="30492" y="323027"/>
                </a:lnTo>
                <a:lnTo>
                  <a:pt x="210610" y="12435"/>
                </a:lnTo>
                <a:lnTo>
                  <a:pt x="205849" y="6705"/>
                </a:lnTo>
                <a:lnTo>
                  <a:pt x="2010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272615" y="2522175"/>
            <a:ext cx="120650" cy="213995"/>
          </a:xfrm>
          <a:custGeom>
            <a:avLst/>
            <a:gdLst/>
            <a:ahLst/>
            <a:cxnLst/>
            <a:rect l="l" t="t" r="r" b="b"/>
            <a:pathLst>
              <a:path w="120650" h="213994">
                <a:moveTo>
                  <a:pt x="0" y="213533"/>
                </a:moveTo>
                <a:lnTo>
                  <a:pt x="0" y="213533"/>
                </a:lnTo>
                <a:lnTo>
                  <a:pt x="120063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263075" y="2515575"/>
            <a:ext cx="138430" cy="226060"/>
          </a:xfrm>
          <a:custGeom>
            <a:avLst/>
            <a:gdLst/>
            <a:ahLst/>
            <a:cxnLst/>
            <a:rect l="l" t="t" r="r" b="b"/>
            <a:pathLst>
              <a:path w="138430" h="226060">
                <a:moveTo>
                  <a:pt x="124836" y="0"/>
                </a:moveTo>
                <a:lnTo>
                  <a:pt x="0" y="218236"/>
                </a:lnTo>
                <a:lnTo>
                  <a:pt x="13344" y="225856"/>
                </a:lnTo>
                <a:lnTo>
                  <a:pt x="138181" y="7619"/>
                </a:lnTo>
                <a:lnTo>
                  <a:pt x="124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76608" y="2381151"/>
            <a:ext cx="154940" cy="43180"/>
          </a:xfrm>
          <a:custGeom>
            <a:avLst/>
            <a:gdLst/>
            <a:ahLst/>
            <a:cxnLst/>
            <a:rect l="l" t="t" r="r" b="b"/>
            <a:pathLst>
              <a:path w="154939" h="43180">
                <a:moveTo>
                  <a:pt x="0" y="42944"/>
                </a:moveTo>
                <a:lnTo>
                  <a:pt x="0" y="42944"/>
                </a:lnTo>
                <a:lnTo>
                  <a:pt x="154376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575648" y="2377348"/>
            <a:ext cx="157480" cy="54610"/>
          </a:xfrm>
          <a:custGeom>
            <a:avLst/>
            <a:gdLst/>
            <a:ahLst/>
            <a:cxnLst/>
            <a:rect l="l" t="t" r="r" b="b"/>
            <a:pathLst>
              <a:path w="157480" h="54610">
                <a:moveTo>
                  <a:pt x="145804" y="0"/>
                </a:moveTo>
                <a:lnTo>
                  <a:pt x="0" y="38130"/>
                </a:lnTo>
                <a:lnTo>
                  <a:pt x="0" y="54376"/>
                </a:lnTo>
                <a:lnTo>
                  <a:pt x="157234" y="12466"/>
                </a:lnTo>
                <a:lnTo>
                  <a:pt x="157234" y="4815"/>
                </a:lnTo>
                <a:lnTo>
                  <a:pt x="1458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366962" y="2441255"/>
            <a:ext cx="140335" cy="39370"/>
          </a:xfrm>
          <a:custGeom>
            <a:avLst/>
            <a:gdLst/>
            <a:ahLst/>
            <a:cxnLst/>
            <a:rect l="l" t="t" r="r" b="b"/>
            <a:pathLst>
              <a:path w="140334" h="39369">
                <a:moveTo>
                  <a:pt x="0" y="38982"/>
                </a:moveTo>
                <a:lnTo>
                  <a:pt x="0" y="38982"/>
                </a:lnTo>
                <a:lnTo>
                  <a:pt x="140077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360276" y="2433614"/>
            <a:ext cx="149860" cy="53975"/>
          </a:xfrm>
          <a:custGeom>
            <a:avLst/>
            <a:gdLst/>
            <a:ahLst/>
            <a:cxnLst/>
            <a:rect l="l" t="t" r="r" b="b"/>
            <a:pathLst>
              <a:path w="149859" h="53975">
                <a:moveTo>
                  <a:pt x="149614" y="0"/>
                </a:moveTo>
                <a:lnTo>
                  <a:pt x="0" y="40934"/>
                </a:lnTo>
                <a:lnTo>
                  <a:pt x="4776" y="47640"/>
                </a:lnTo>
                <a:lnTo>
                  <a:pt x="9537" y="53370"/>
                </a:lnTo>
                <a:lnTo>
                  <a:pt x="149614" y="17160"/>
                </a:lnTo>
                <a:lnTo>
                  <a:pt x="1496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735745" y="2381151"/>
            <a:ext cx="363220" cy="98425"/>
          </a:xfrm>
          <a:custGeom>
            <a:avLst/>
            <a:gdLst/>
            <a:ahLst/>
            <a:cxnLst/>
            <a:rect l="l" t="t" r="r" b="b"/>
            <a:pathLst>
              <a:path w="363219" h="98425">
                <a:moveTo>
                  <a:pt x="363083" y="98202"/>
                </a:moveTo>
                <a:lnTo>
                  <a:pt x="363083" y="98202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732882" y="2374544"/>
            <a:ext cx="368935" cy="109855"/>
          </a:xfrm>
          <a:custGeom>
            <a:avLst/>
            <a:gdLst/>
            <a:ahLst/>
            <a:cxnLst/>
            <a:rect l="l" t="t" r="r" b="b"/>
            <a:pathLst>
              <a:path w="368935" h="109855">
                <a:moveTo>
                  <a:pt x="5714" y="0"/>
                </a:moveTo>
                <a:lnTo>
                  <a:pt x="0" y="7619"/>
                </a:lnTo>
                <a:lnTo>
                  <a:pt x="0" y="15270"/>
                </a:lnTo>
                <a:lnTo>
                  <a:pt x="356414" y="109514"/>
                </a:lnTo>
                <a:lnTo>
                  <a:pt x="368795" y="104820"/>
                </a:lnTo>
                <a:lnTo>
                  <a:pt x="368795" y="97200"/>
                </a:lnTo>
                <a:lnTo>
                  <a:pt x="57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545163" y="2053414"/>
            <a:ext cx="186055" cy="325120"/>
          </a:xfrm>
          <a:custGeom>
            <a:avLst/>
            <a:gdLst/>
            <a:ahLst/>
            <a:cxnLst/>
            <a:rect l="l" t="t" r="r" b="b"/>
            <a:pathLst>
              <a:path w="186055" h="325119">
                <a:moveTo>
                  <a:pt x="185821" y="324962"/>
                </a:moveTo>
                <a:lnTo>
                  <a:pt x="185821" y="324962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534680" y="2023811"/>
            <a:ext cx="204470" cy="358775"/>
          </a:xfrm>
          <a:custGeom>
            <a:avLst/>
            <a:gdLst/>
            <a:ahLst/>
            <a:cxnLst/>
            <a:rect l="l" t="t" r="r" b="b"/>
            <a:pathLst>
              <a:path w="204469" h="358775">
                <a:moveTo>
                  <a:pt x="0" y="0"/>
                </a:moveTo>
                <a:lnTo>
                  <a:pt x="7619" y="28590"/>
                </a:lnTo>
                <a:lnTo>
                  <a:pt x="15239" y="56296"/>
                </a:lnTo>
                <a:lnTo>
                  <a:pt x="186772" y="353537"/>
                </a:lnTo>
                <a:lnTo>
                  <a:pt x="198202" y="358353"/>
                </a:lnTo>
                <a:lnTo>
                  <a:pt x="203917" y="3507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542304" y="2053414"/>
            <a:ext cx="0" cy="656590"/>
          </a:xfrm>
          <a:custGeom>
            <a:avLst/>
            <a:gdLst/>
            <a:ahLst/>
            <a:cxnLst/>
            <a:rect l="l" t="t" r="r" b="b"/>
            <a:pathLst>
              <a:path h="656589">
                <a:moveTo>
                  <a:pt x="0" y="656508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542300" y="2023811"/>
            <a:ext cx="0" cy="687705"/>
          </a:xfrm>
          <a:custGeom>
            <a:avLst/>
            <a:gdLst/>
            <a:ahLst/>
            <a:cxnLst/>
            <a:rect l="l" t="t" r="r" b="b"/>
            <a:pathLst>
              <a:path h="687705">
                <a:moveTo>
                  <a:pt x="0" y="0"/>
                </a:moveTo>
                <a:lnTo>
                  <a:pt x="0" y="687141"/>
                </a:lnTo>
              </a:path>
            </a:pathLst>
          </a:custGeom>
          <a:ln w="152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402823" y="2390698"/>
            <a:ext cx="162560" cy="193040"/>
          </a:xfrm>
          <a:custGeom>
            <a:avLst/>
            <a:gdLst/>
            <a:ahLst/>
            <a:cxnLst/>
            <a:rect l="l" t="t" r="r" b="b"/>
            <a:pathLst>
              <a:path w="162560" h="193039">
                <a:moveTo>
                  <a:pt x="84795" y="0"/>
                </a:moveTo>
                <a:lnTo>
                  <a:pt x="38368" y="12697"/>
                </a:lnTo>
                <a:lnTo>
                  <a:pt x="9155" y="47329"/>
                </a:lnTo>
                <a:lnTo>
                  <a:pt x="0" y="94366"/>
                </a:lnTo>
                <a:lnTo>
                  <a:pt x="580" y="108928"/>
                </a:lnTo>
                <a:lnTo>
                  <a:pt x="9155" y="146197"/>
                </a:lnTo>
                <a:lnTo>
                  <a:pt x="37033" y="180232"/>
                </a:lnTo>
                <a:lnTo>
                  <a:pt x="82009" y="192572"/>
                </a:lnTo>
                <a:lnTo>
                  <a:pt x="95802" y="191650"/>
                </a:lnTo>
                <a:lnTo>
                  <a:pt x="108608" y="188850"/>
                </a:lnTo>
                <a:lnTo>
                  <a:pt x="120323" y="184125"/>
                </a:lnTo>
                <a:lnTo>
                  <a:pt x="130843" y="177427"/>
                </a:lnTo>
                <a:lnTo>
                  <a:pt x="138066" y="170596"/>
                </a:lnTo>
                <a:lnTo>
                  <a:pt x="84795" y="170596"/>
                </a:lnTo>
                <a:lnTo>
                  <a:pt x="70735" y="169335"/>
                </a:lnTo>
                <a:lnTo>
                  <a:pt x="34433" y="142058"/>
                </a:lnTo>
                <a:lnTo>
                  <a:pt x="24707" y="99090"/>
                </a:lnTo>
                <a:lnTo>
                  <a:pt x="25395" y="83992"/>
                </a:lnTo>
                <a:lnTo>
                  <a:pt x="41992" y="41026"/>
                </a:lnTo>
                <a:lnTo>
                  <a:pt x="84795" y="21976"/>
                </a:lnTo>
                <a:lnTo>
                  <a:pt x="141648" y="21976"/>
                </a:lnTo>
                <a:lnTo>
                  <a:pt x="138159" y="18166"/>
                </a:lnTo>
                <a:lnTo>
                  <a:pt x="130073" y="11887"/>
                </a:lnTo>
                <a:lnTo>
                  <a:pt x="120639" y="6833"/>
                </a:lnTo>
                <a:lnTo>
                  <a:pt x="109911" y="3102"/>
                </a:lnTo>
                <a:lnTo>
                  <a:pt x="97945" y="791"/>
                </a:lnTo>
                <a:lnTo>
                  <a:pt x="84795" y="0"/>
                </a:lnTo>
                <a:close/>
              </a:path>
              <a:path w="162560" h="193039">
                <a:moveTo>
                  <a:pt x="162043" y="120030"/>
                </a:moveTo>
                <a:lnTo>
                  <a:pt x="137266" y="120030"/>
                </a:lnTo>
                <a:lnTo>
                  <a:pt x="135480" y="128842"/>
                </a:lnTo>
                <a:lnTo>
                  <a:pt x="132980" y="136649"/>
                </a:lnTo>
                <a:lnTo>
                  <a:pt x="97533" y="169322"/>
                </a:lnTo>
                <a:lnTo>
                  <a:pt x="84795" y="170596"/>
                </a:lnTo>
                <a:lnTo>
                  <a:pt x="138066" y="170596"/>
                </a:lnTo>
                <a:lnTo>
                  <a:pt x="159833" y="131608"/>
                </a:lnTo>
                <a:lnTo>
                  <a:pt x="162043" y="120030"/>
                </a:lnTo>
                <a:close/>
              </a:path>
              <a:path w="162560" h="193039">
                <a:moveTo>
                  <a:pt x="141648" y="21976"/>
                </a:moveTo>
                <a:lnTo>
                  <a:pt x="84795" y="21976"/>
                </a:lnTo>
                <a:lnTo>
                  <a:pt x="95518" y="22533"/>
                </a:lnTo>
                <a:lnTo>
                  <a:pt x="104808" y="24330"/>
                </a:lnTo>
                <a:lnTo>
                  <a:pt x="133232" y="51872"/>
                </a:lnTo>
                <a:lnTo>
                  <a:pt x="135361" y="60076"/>
                </a:lnTo>
                <a:lnTo>
                  <a:pt x="160138" y="60076"/>
                </a:lnTo>
                <a:lnTo>
                  <a:pt x="157776" y="48829"/>
                </a:lnTo>
                <a:lnTo>
                  <a:pt x="153435" y="38023"/>
                </a:lnTo>
                <a:lnTo>
                  <a:pt x="146951" y="27766"/>
                </a:lnTo>
                <a:lnTo>
                  <a:pt x="141648" y="21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583929" y="2390698"/>
            <a:ext cx="178435" cy="193675"/>
          </a:xfrm>
          <a:custGeom>
            <a:avLst/>
            <a:gdLst/>
            <a:ahLst/>
            <a:cxnLst/>
            <a:rect l="l" t="t" r="r" b="b"/>
            <a:pathLst>
              <a:path w="178435" h="193675">
                <a:moveTo>
                  <a:pt x="88547" y="0"/>
                </a:moveTo>
                <a:lnTo>
                  <a:pt x="43200" y="11196"/>
                </a:lnTo>
                <a:lnTo>
                  <a:pt x="13314" y="43187"/>
                </a:lnTo>
                <a:lnTo>
                  <a:pt x="546" y="85110"/>
                </a:lnTo>
                <a:lnTo>
                  <a:pt x="0" y="97170"/>
                </a:lnTo>
                <a:lnTo>
                  <a:pt x="630" y="110615"/>
                </a:lnTo>
                <a:lnTo>
                  <a:pt x="15289" y="155845"/>
                </a:lnTo>
                <a:lnTo>
                  <a:pt x="50464" y="186320"/>
                </a:lnTo>
                <a:lnTo>
                  <a:pt x="87654" y="193456"/>
                </a:lnTo>
                <a:lnTo>
                  <a:pt x="100258" y="192762"/>
                </a:lnTo>
                <a:lnTo>
                  <a:pt x="141652" y="176661"/>
                </a:lnTo>
                <a:lnTo>
                  <a:pt x="148545" y="170596"/>
                </a:lnTo>
                <a:lnTo>
                  <a:pt x="90452" y="170596"/>
                </a:lnTo>
                <a:lnTo>
                  <a:pt x="77528" y="169782"/>
                </a:lnTo>
                <a:lnTo>
                  <a:pt x="40898" y="149656"/>
                </a:lnTo>
                <a:lnTo>
                  <a:pt x="26699" y="113575"/>
                </a:lnTo>
                <a:lnTo>
                  <a:pt x="25658" y="99090"/>
                </a:lnTo>
                <a:lnTo>
                  <a:pt x="26352" y="84485"/>
                </a:lnTo>
                <a:lnTo>
                  <a:pt x="43827" y="41909"/>
                </a:lnTo>
                <a:lnTo>
                  <a:pt x="89559" y="21976"/>
                </a:lnTo>
                <a:lnTo>
                  <a:pt x="151661" y="21976"/>
                </a:lnTo>
                <a:lnTo>
                  <a:pt x="144892" y="16086"/>
                </a:lnTo>
                <a:lnTo>
                  <a:pt x="135721" y="10302"/>
                </a:lnTo>
                <a:lnTo>
                  <a:pt x="125499" y="5799"/>
                </a:lnTo>
                <a:lnTo>
                  <a:pt x="114228" y="2579"/>
                </a:lnTo>
                <a:lnTo>
                  <a:pt x="101910" y="645"/>
                </a:lnTo>
                <a:lnTo>
                  <a:pt x="88547" y="0"/>
                </a:lnTo>
                <a:close/>
              </a:path>
              <a:path w="178435" h="193675">
                <a:moveTo>
                  <a:pt x="151661" y="21976"/>
                </a:moveTo>
                <a:lnTo>
                  <a:pt x="89559" y="21976"/>
                </a:lnTo>
                <a:lnTo>
                  <a:pt x="103650" y="23217"/>
                </a:lnTo>
                <a:lnTo>
                  <a:pt x="116064" y="26948"/>
                </a:lnTo>
                <a:lnTo>
                  <a:pt x="146847" y="59757"/>
                </a:lnTo>
                <a:lnTo>
                  <a:pt x="152448" y="93360"/>
                </a:lnTo>
                <a:lnTo>
                  <a:pt x="151869" y="105505"/>
                </a:lnTo>
                <a:lnTo>
                  <a:pt x="138089" y="147736"/>
                </a:lnTo>
                <a:lnTo>
                  <a:pt x="102932" y="169682"/>
                </a:lnTo>
                <a:lnTo>
                  <a:pt x="90452" y="170596"/>
                </a:lnTo>
                <a:lnTo>
                  <a:pt x="148545" y="170596"/>
                </a:lnTo>
                <a:lnTo>
                  <a:pt x="173009" y="130401"/>
                </a:lnTo>
                <a:lnTo>
                  <a:pt x="178106" y="93360"/>
                </a:lnTo>
                <a:lnTo>
                  <a:pt x="177413" y="78621"/>
                </a:lnTo>
                <a:lnTo>
                  <a:pt x="166676" y="41660"/>
                </a:lnTo>
                <a:lnTo>
                  <a:pt x="153008" y="23148"/>
                </a:lnTo>
                <a:lnTo>
                  <a:pt x="151661" y="21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777288" y="2491679"/>
            <a:ext cx="97790" cy="142240"/>
          </a:xfrm>
          <a:custGeom>
            <a:avLst/>
            <a:gdLst/>
            <a:ahLst/>
            <a:cxnLst/>
            <a:rect l="l" t="t" r="r" b="b"/>
            <a:pathLst>
              <a:path w="97789" h="142239">
                <a:moveTo>
                  <a:pt x="88746" y="16276"/>
                </a:moveTo>
                <a:lnTo>
                  <a:pt x="59067" y="16276"/>
                </a:lnTo>
                <a:lnTo>
                  <a:pt x="65803" y="18166"/>
                </a:lnTo>
                <a:lnTo>
                  <a:pt x="70506" y="22859"/>
                </a:lnTo>
                <a:lnTo>
                  <a:pt x="75328" y="28590"/>
                </a:lnTo>
                <a:lnTo>
                  <a:pt x="78119" y="34275"/>
                </a:lnTo>
                <a:lnTo>
                  <a:pt x="78126" y="49529"/>
                </a:lnTo>
                <a:lnTo>
                  <a:pt x="75328" y="56296"/>
                </a:lnTo>
                <a:lnTo>
                  <a:pt x="33409" y="84856"/>
                </a:lnTo>
                <a:lnTo>
                  <a:pt x="24289" y="90747"/>
                </a:lnTo>
                <a:lnTo>
                  <a:pt x="2425" y="124785"/>
                </a:lnTo>
                <a:lnTo>
                  <a:pt x="0" y="142036"/>
                </a:lnTo>
                <a:lnTo>
                  <a:pt x="97307" y="142036"/>
                </a:lnTo>
                <a:lnTo>
                  <a:pt x="97307" y="124876"/>
                </a:lnTo>
                <a:lnTo>
                  <a:pt x="20074" y="124876"/>
                </a:lnTo>
                <a:lnTo>
                  <a:pt x="21979" y="118262"/>
                </a:lnTo>
                <a:lnTo>
                  <a:pt x="25789" y="111526"/>
                </a:lnTo>
                <a:lnTo>
                  <a:pt x="32397" y="105826"/>
                </a:lnTo>
                <a:lnTo>
                  <a:pt x="36207" y="103022"/>
                </a:lnTo>
                <a:lnTo>
                  <a:pt x="41029" y="99212"/>
                </a:lnTo>
                <a:lnTo>
                  <a:pt x="75885" y="78939"/>
                </a:lnTo>
                <a:lnTo>
                  <a:pt x="97307" y="41909"/>
                </a:lnTo>
                <a:lnTo>
                  <a:pt x="96606" y="34275"/>
                </a:lnTo>
                <a:lnTo>
                  <a:pt x="94561" y="26967"/>
                </a:lnTo>
                <a:lnTo>
                  <a:pt x="91254" y="19990"/>
                </a:lnTo>
                <a:lnTo>
                  <a:pt x="88746" y="16276"/>
                </a:lnTo>
                <a:close/>
              </a:path>
              <a:path w="97789" h="142239">
                <a:moveTo>
                  <a:pt x="50554" y="0"/>
                </a:moveTo>
                <a:lnTo>
                  <a:pt x="10536" y="20086"/>
                </a:lnTo>
                <a:lnTo>
                  <a:pt x="3809" y="50566"/>
                </a:lnTo>
                <a:lnTo>
                  <a:pt x="20954" y="50566"/>
                </a:lnTo>
                <a:lnTo>
                  <a:pt x="21979" y="41909"/>
                </a:lnTo>
                <a:lnTo>
                  <a:pt x="22859" y="35326"/>
                </a:lnTo>
                <a:lnTo>
                  <a:pt x="50554" y="16276"/>
                </a:lnTo>
                <a:lnTo>
                  <a:pt x="88746" y="16276"/>
                </a:lnTo>
                <a:lnTo>
                  <a:pt x="86770" y="13350"/>
                </a:lnTo>
                <a:lnTo>
                  <a:pt x="80161" y="7239"/>
                </a:lnTo>
                <a:lnTo>
                  <a:pt x="71853" y="3097"/>
                </a:lnTo>
                <a:lnTo>
                  <a:pt x="61949" y="744"/>
                </a:lnTo>
                <a:lnTo>
                  <a:pt x="505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894539" y="2390698"/>
            <a:ext cx="162560" cy="193040"/>
          </a:xfrm>
          <a:custGeom>
            <a:avLst/>
            <a:gdLst/>
            <a:ahLst/>
            <a:cxnLst/>
            <a:rect l="l" t="t" r="r" b="b"/>
            <a:pathLst>
              <a:path w="162560" h="193039">
                <a:moveTo>
                  <a:pt x="85761" y="0"/>
                </a:moveTo>
                <a:lnTo>
                  <a:pt x="39166" y="12697"/>
                </a:lnTo>
                <a:lnTo>
                  <a:pt x="9904" y="47329"/>
                </a:lnTo>
                <a:lnTo>
                  <a:pt x="0" y="94366"/>
                </a:lnTo>
                <a:lnTo>
                  <a:pt x="583" y="108928"/>
                </a:lnTo>
                <a:lnTo>
                  <a:pt x="9338" y="146197"/>
                </a:lnTo>
                <a:lnTo>
                  <a:pt x="37638" y="180232"/>
                </a:lnTo>
                <a:lnTo>
                  <a:pt x="81951" y="192572"/>
                </a:lnTo>
                <a:lnTo>
                  <a:pt x="93937" y="191932"/>
                </a:lnTo>
                <a:lnTo>
                  <a:pt x="133422" y="176115"/>
                </a:lnTo>
                <a:lnTo>
                  <a:pt x="139081" y="170596"/>
                </a:lnTo>
                <a:lnTo>
                  <a:pt x="84868" y="170596"/>
                </a:lnTo>
                <a:lnTo>
                  <a:pt x="71323" y="169335"/>
                </a:lnTo>
                <a:lnTo>
                  <a:pt x="35404" y="142058"/>
                </a:lnTo>
                <a:lnTo>
                  <a:pt x="25789" y="99090"/>
                </a:lnTo>
                <a:lnTo>
                  <a:pt x="26468" y="83992"/>
                </a:lnTo>
                <a:lnTo>
                  <a:pt x="41934" y="41026"/>
                </a:lnTo>
                <a:lnTo>
                  <a:pt x="85761" y="21976"/>
                </a:lnTo>
                <a:lnTo>
                  <a:pt x="142598" y="21976"/>
                </a:lnTo>
                <a:lnTo>
                  <a:pt x="139113" y="18166"/>
                </a:lnTo>
                <a:lnTo>
                  <a:pt x="131027" y="11887"/>
                </a:lnTo>
                <a:lnTo>
                  <a:pt x="121593" y="6833"/>
                </a:lnTo>
                <a:lnTo>
                  <a:pt x="110868" y="3102"/>
                </a:lnTo>
                <a:lnTo>
                  <a:pt x="98905" y="791"/>
                </a:lnTo>
                <a:lnTo>
                  <a:pt x="85761" y="0"/>
                </a:lnTo>
                <a:close/>
              </a:path>
              <a:path w="162560" h="193039">
                <a:moveTo>
                  <a:pt x="161995" y="120030"/>
                </a:moveTo>
                <a:lnTo>
                  <a:pt x="138232" y="120030"/>
                </a:lnTo>
                <a:lnTo>
                  <a:pt x="135870" y="128842"/>
                </a:lnTo>
                <a:lnTo>
                  <a:pt x="133177" y="136649"/>
                </a:lnTo>
                <a:lnTo>
                  <a:pt x="98121" y="169322"/>
                </a:lnTo>
                <a:lnTo>
                  <a:pt x="84868" y="170596"/>
                </a:lnTo>
                <a:lnTo>
                  <a:pt x="139081" y="170596"/>
                </a:lnTo>
                <a:lnTo>
                  <a:pt x="160270" y="131608"/>
                </a:lnTo>
                <a:lnTo>
                  <a:pt x="161995" y="120030"/>
                </a:lnTo>
                <a:close/>
              </a:path>
              <a:path w="162560" h="193039">
                <a:moveTo>
                  <a:pt x="142598" y="21976"/>
                </a:moveTo>
                <a:lnTo>
                  <a:pt x="85761" y="21976"/>
                </a:lnTo>
                <a:lnTo>
                  <a:pt x="95981" y="22533"/>
                </a:lnTo>
                <a:lnTo>
                  <a:pt x="105104" y="24330"/>
                </a:lnTo>
                <a:lnTo>
                  <a:pt x="133764" y="51872"/>
                </a:lnTo>
                <a:lnTo>
                  <a:pt x="136327" y="60076"/>
                </a:lnTo>
                <a:lnTo>
                  <a:pt x="160074" y="60076"/>
                </a:lnTo>
                <a:lnTo>
                  <a:pt x="158303" y="48829"/>
                </a:lnTo>
                <a:lnTo>
                  <a:pt x="154268" y="38023"/>
                </a:lnTo>
                <a:lnTo>
                  <a:pt x="147895" y="27766"/>
                </a:lnTo>
                <a:lnTo>
                  <a:pt x="142598" y="21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099404" y="2493010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5090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087014" y="2482214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4840" y="0"/>
                </a:lnTo>
              </a:path>
            </a:pathLst>
          </a:custGeom>
          <a:ln w="215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099404" y="239522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219023" y="2492715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5740"/>
                </a:lnTo>
              </a:path>
            </a:pathLst>
          </a:custGeom>
          <a:ln w="256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219023" y="2395514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230"/>
                </a:lnTo>
              </a:path>
            </a:pathLst>
          </a:custGeom>
          <a:ln w="256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254715" y="2491679"/>
            <a:ext cx="98425" cy="146050"/>
          </a:xfrm>
          <a:custGeom>
            <a:avLst/>
            <a:gdLst/>
            <a:ahLst/>
            <a:cxnLst/>
            <a:rect l="l" t="t" r="r" b="b"/>
            <a:pathLst>
              <a:path w="98425" h="146050">
                <a:moveTo>
                  <a:pt x="18166" y="98206"/>
                </a:moveTo>
                <a:lnTo>
                  <a:pt x="0" y="98206"/>
                </a:lnTo>
                <a:lnTo>
                  <a:pt x="717" y="107716"/>
                </a:lnTo>
                <a:lnTo>
                  <a:pt x="25972" y="142307"/>
                </a:lnTo>
                <a:lnTo>
                  <a:pt x="47762" y="145846"/>
                </a:lnTo>
                <a:lnTo>
                  <a:pt x="59177" y="144978"/>
                </a:lnTo>
                <a:lnTo>
                  <a:pt x="69178" y="142417"/>
                </a:lnTo>
                <a:lnTo>
                  <a:pt x="77744" y="138234"/>
                </a:lnTo>
                <a:lnTo>
                  <a:pt x="84856" y="132496"/>
                </a:lnTo>
                <a:lnTo>
                  <a:pt x="87358" y="129722"/>
                </a:lnTo>
                <a:lnTo>
                  <a:pt x="48646" y="129722"/>
                </a:lnTo>
                <a:lnTo>
                  <a:pt x="40068" y="129008"/>
                </a:lnTo>
                <a:lnTo>
                  <a:pt x="33036" y="126861"/>
                </a:lnTo>
                <a:lnTo>
                  <a:pt x="27622" y="123280"/>
                </a:lnTo>
                <a:lnTo>
                  <a:pt x="23896" y="118262"/>
                </a:lnTo>
                <a:lnTo>
                  <a:pt x="20970" y="114452"/>
                </a:lnTo>
                <a:lnTo>
                  <a:pt x="19048" y="107703"/>
                </a:lnTo>
                <a:lnTo>
                  <a:pt x="18166" y="98206"/>
                </a:lnTo>
                <a:close/>
              </a:path>
              <a:path w="98425" h="146050">
                <a:moveTo>
                  <a:pt x="87346" y="16276"/>
                </a:moveTo>
                <a:lnTo>
                  <a:pt x="56296" y="16276"/>
                </a:lnTo>
                <a:lnTo>
                  <a:pt x="61996" y="18166"/>
                </a:lnTo>
                <a:lnTo>
                  <a:pt x="66812" y="21976"/>
                </a:lnTo>
                <a:lnTo>
                  <a:pt x="72542" y="25786"/>
                </a:lnTo>
                <a:lnTo>
                  <a:pt x="74432" y="31516"/>
                </a:lnTo>
                <a:lnTo>
                  <a:pt x="74432" y="47640"/>
                </a:lnTo>
                <a:lnTo>
                  <a:pt x="70622" y="54376"/>
                </a:lnTo>
                <a:lnTo>
                  <a:pt x="63916" y="58186"/>
                </a:lnTo>
                <a:lnTo>
                  <a:pt x="59192" y="60106"/>
                </a:lnTo>
                <a:lnTo>
                  <a:pt x="53492" y="60990"/>
                </a:lnTo>
                <a:lnTo>
                  <a:pt x="38221" y="60990"/>
                </a:lnTo>
                <a:lnTo>
                  <a:pt x="38221" y="76352"/>
                </a:lnTo>
                <a:lnTo>
                  <a:pt x="45872" y="76352"/>
                </a:lnTo>
                <a:lnTo>
                  <a:pt x="53335" y="76711"/>
                </a:lnTo>
                <a:lnTo>
                  <a:pt x="79156" y="92476"/>
                </a:lnTo>
                <a:lnTo>
                  <a:pt x="79156" y="110642"/>
                </a:lnTo>
                <a:lnTo>
                  <a:pt x="76352" y="116372"/>
                </a:lnTo>
                <a:lnTo>
                  <a:pt x="70622" y="122072"/>
                </a:lnTo>
                <a:lnTo>
                  <a:pt x="64922" y="126766"/>
                </a:lnTo>
                <a:lnTo>
                  <a:pt x="58186" y="129722"/>
                </a:lnTo>
                <a:lnTo>
                  <a:pt x="87358" y="129722"/>
                </a:lnTo>
                <a:lnTo>
                  <a:pt x="90967" y="125723"/>
                </a:lnTo>
                <a:lnTo>
                  <a:pt x="95109" y="118113"/>
                </a:lnTo>
                <a:lnTo>
                  <a:pt x="97462" y="109595"/>
                </a:lnTo>
                <a:lnTo>
                  <a:pt x="98206" y="100096"/>
                </a:lnTo>
                <a:lnTo>
                  <a:pt x="98206" y="91592"/>
                </a:lnTo>
                <a:lnTo>
                  <a:pt x="75346" y="66812"/>
                </a:lnTo>
                <a:lnTo>
                  <a:pt x="79156" y="64800"/>
                </a:lnTo>
                <a:lnTo>
                  <a:pt x="82966" y="61996"/>
                </a:lnTo>
                <a:lnTo>
                  <a:pt x="85892" y="59070"/>
                </a:lnTo>
                <a:lnTo>
                  <a:pt x="90586" y="53339"/>
                </a:lnTo>
                <a:lnTo>
                  <a:pt x="93512" y="46756"/>
                </a:lnTo>
                <a:lnTo>
                  <a:pt x="93512" y="37216"/>
                </a:lnTo>
                <a:lnTo>
                  <a:pt x="92782" y="29016"/>
                </a:lnTo>
                <a:lnTo>
                  <a:pt x="90525" y="21617"/>
                </a:lnTo>
                <a:lnTo>
                  <a:pt x="87346" y="16276"/>
                </a:lnTo>
                <a:close/>
              </a:path>
              <a:path w="98425" h="146050">
                <a:moveTo>
                  <a:pt x="47762" y="0"/>
                </a:moveTo>
                <a:lnTo>
                  <a:pt x="9540" y="20086"/>
                </a:lnTo>
                <a:lnTo>
                  <a:pt x="2926" y="46756"/>
                </a:lnTo>
                <a:lnTo>
                  <a:pt x="20970" y="46756"/>
                </a:lnTo>
                <a:lnTo>
                  <a:pt x="20970" y="39136"/>
                </a:lnTo>
                <a:lnTo>
                  <a:pt x="22859" y="32400"/>
                </a:lnTo>
                <a:lnTo>
                  <a:pt x="49682" y="16276"/>
                </a:lnTo>
                <a:lnTo>
                  <a:pt x="87346" y="16276"/>
                </a:lnTo>
                <a:lnTo>
                  <a:pt x="86646" y="15099"/>
                </a:lnTo>
                <a:lnTo>
                  <a:pt x="81046" y="9540"/>
                </a:lnTo>
                <a:lnTo>
                  <a:pt x="74632" y="5259"/>
                </a:lnTo>
                <a:lnTo>
                  <a:pt x="66884" y="2289"/>
                </a:lnTo>
                <a:lnTo>
                  <a:pt x="57896" y="560"/>
                </a:lnTo>
                <a:lnTo>
                  <a:pt x="477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103590" y="2479353"/>
            <a:ext cx="269875" cy="0"/>
          </a:xfrm>
          <a:custGeom>
            <a:avLst/>
            <a:gdLst/>
            <a:ahLst/>
            <a:cxnLst/>
            <a:rect l="l" t="t" r="r" b="b"/>
            <a:pathLst>
              <a:path w="269875">
                <a:moveTo>
                  <a:pt x="0" y="0"/>
                </a:moveTo>
                <a:lnTo>
                  <a:pt x="269691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101678" y="2479365"/>
            <a:ext cx="273050" cy="0"/>
          </a:xfrm>
          <a:custGeom>
            <a:avLst/>
            <a:gdLst/>
            <a:ahLst/>
            <a:cxnLst/>
            <a:rect l="l" t="t" r="r" b="b"/>
            <a:pathLst>
              <a:path w="273050">
                <a:moveTo>
                  <a:pt x="0" y="0"/>
                </a:moveTo>
                <a:lnTo>
                  <a:pt x="272546" y="0"/>
                </a:lnTo>
              </a:path>
            </a:pathLst>
          </a:custGeom>
          <a:ln w="152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212217" y="2720462"/>
            <a:ext cx="162560" cy="191770"/>
          </a:xfrm>
          <a:custGeom>
            <a:avLst/>
            <a:gdLst/>
            <a:ahLst/>
            <a:cxnLst/>
            <a:rect l="l" t="t" r="r" b="b"/>
            <a:pathLst>
              <a:path w="162560" h="191769">
                <a:moveTo>
                  <a:pt x="84819" y="0"/>
                </a:moveTo>
                <a:lnTo>
                  <a:pt x="38374" y="12413"/>
                </a:lnTo>
                <a:lnTo>
                  <a:pt x="9189" y="46356"/>
                </a:lnTo>
                <a:lnTo>
                  <a:pt x="0" y="94244"/>
                </a:lnTo>
                <a:lnTo>
                  <a:pt x="581" y="108802"/>
                </a:lnTo>
                <a:lnTo>
                  <a:pt x="14250" y="155674"/>
                </a:lnTo>
                <a:lnTo>
                  <a:pt x="47041" y="184989"/>
                </a:lnTo>
                <a:lnTo>
                  <a:pt x="81963" y="191566"/>
                </a:lnTo>
                <a:lnTo>
                  <a:pt x="95789" y="190652"/>
                </a:lnTo>
                <a:lnTo>
                  <a:pt x="108606" y="187909"/>
                </a:lnTo>
                <a:lnTo>
                  <a:pt x="120323" y="183337"/>
                </a:lnTo>
                <a:lnTo>
                  <a:pt x="130851" y="176936"/>
                </a:lnTo>
                <a:lnTo>
                  <a:pt x="137943" y="170627"/>
                </a:lnTo>
                <a:lnTo>
                  <a:pt x="84819" y="170627"/>
                </a:lnTo>
                <a:lnTo>
                  <a:pt x="70719" y="169361"/>
                </a:lnTo>
                <a:lnTo>
                  <a:pt x="34426" y="142069"/>
                </a:lnTo>
                <a:lnTo>
                  <a:pt x="24789" y="98206"/>
                </a:lnTo>
                <a:lnTo>
                  <a:pt x="25475" y="83435"/>
                </a:lnTo>
                <a:lnTo>
                  <a:pt x="41946" y="40020"/>
                </a:lnTo>
                <a:lnTo>
                  <a:pt x="84819" y="20970"/>
                </a:lnTo>
                <a:lnTo>
                  <a:pt x="140886" y="20970"/>
                </a:lnTo>
                <a:lnTo>
                  <a:pt x="138184" y="18044"/>
                </a:lnTo>
                <a:lnTo>
                  <a:pt x="130075" y="11439"/>
                </a:lnTo>
                <a:lnTo>
                  <a:pt x="120640" y="6373"/>
                </a:lnTo>
                <a:lnTo>
                  <a:pt x="109923" y="2805"/>
                </a:lnTo>
                <a:lnTo>
                  <a:pt x="97968" y="694"/>
                </a:lnTo>
                <a:lnTo>
                  <a:pt x="84819" y="0"/>
                </a:lnTo>
                <a:close/>
              </a:path>
              <a:path w="162560" h="191769">
                <a:moveTo>
                  <a:pt x="162007" y="120060"/>
                </a:moveTo>
                <a:lnTo>
                  <a:pt x="137230" y="120060"/>
                </a:lnTo>
                <a:lnTo>
                  <a:pt x="135444" y="128859"/>
                </a:lnTo>
                <a:lnTo>
                  <a:pt x="132943" y="136664"/>
                </a:lnTo>
                <a:lnTo>
                  <a:pt x="97524" y="169223"/>
                </a:lnTo>
                <a:lnTo>
                  <a:pt x="84819" y="170627"/>
                </a:lnTo>
                <a:lnTo>
                  <a:pt x="137943" y="170627"/>
                </a:lnTo>
                <a:lnTo>
                  <a:pt x="159820" y="131153"/>
                </a:lnTo>
                <a:lnTo>
                  <a:pt x="162007" y="120060"/>
                </a:lnTo>
                <a:close/>
              </a:path>
              <a:path w="162560" h="191769">
                <a:moveTo>
                  <a:pt x="140886" y="20970"/>
                </a:moveTo>
                <a:lnTo>
                  <a:pt x="84819" y="20970"/>
                </a:lnTo>
                <a:lnTo>
                  <a:pt x="95544" y="21668"/>
                </a:lnTo>
                <a:lnTo>
                  <a:pt x="104839" y="23702"/>
                </a:lnTo>
                <a:lnTo>
                  <a:pt x="133196" y="50866"/>
                </a:lnTo>
                <a:lnTo>
                  <a:pt x="135325" y="59070"/>
                </a:lnTo>
                <a:lnTo>
                  <a:pt x="160102" y="59070"/>
                </a:lnTo>
                <a:lnTo>
                  <a:pt x="157750" y="47979"/>
                </a:lnTo>
                <a:lnTo>
                  <a:pt x="153434" y="37505"/>
                </a:lnTo>
                <a:lnTo>
                  <a:pt x="146971" y="27557"/>
                </a:lnTo>
                <a:lnTo>
                  <a:pt x="140886" y="209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393298" y="2720462"/>
            <a:ext cx="178435" cy="193040"/>
          </a:xfrm>
          <a:custGeom>
            <a:avLst/>
            <a:gdLst/>
            <a:ahLst/>
            <a:cxnLst/>
            <a:rect l="l" t="t" r="r" b="b"/>
            <a:pathLst>
              <a:path w="178435" h="193039">
                <a:moveTo>
                  <a:pt x="88605" y="0"/>
                </a:moveTo>
                <a:lnTo>
                  <a:pt x="43199" y="11009"/>
                </a:lnTo>
                <a:lnTo>
                  <a:pt x="13339" y="42605"/>
                </a:lnTo>
                <a:lnTo>
                  <a:pt x="551" y="85123"/>
                </a:lnTo>
                <a:lnTo>
                  <a:pt x="0" y="97200"/>
                </a:lnTo>
                <a:lnTo>
                  <a:pt x="630" y="110214"/>
                </a:lnTo>
                <a:lnTo>
                  <a:pt x="15324" y="155426"/>
                </a:lnTo>
                <a:lnTo>
                  <a:pt x="50477" y="185440"/>
                </a:lnTo>
                <a:lnTo>
                  <a:pt x="87724" y="192450"/>
                </a:lnTo>
                <a:lnTo>
                  <a:pt x="100324" y="191813"/>
                </a:lnTo>
                <a:lnTo>
                  <a:pt x="141710" y="176475"/>
                </a:lnTo>
                <a:lnTo>
                  <a:pt x="148489" y="170627"/>
                </a:lnTo>
                <a:lnTo>
                  <a:pt x="90510" y="170627"/>
                </a:lnTo>
                <a:lnTo>
                  <a:pt x="77592" y="169809"/>
                </a:lnTo>
                <a:lnTo>
                  <a:pt x="40971" y="149656"/>
                </a:lnTo>
                <a:lnTo>
                  <a:pt x="26390" y="110328"/>
                </a:lnTo>
                <a:lnTo>
                  <a:pt x="25719" y="98206"/>
                </a:lnTo>
                <a:lnTo>
                  <a:pt x="26414" y="83966"/>
                </a:lnTo>
                <a:lnTo>
                  <a:pt x="43888" y="40904"/>
                </a:lnTo>
                <a:lnTo>
                  <a:pt x="89629" y="21854"/>
                </a:lnTo>
                <a:lnTo>
                  <a:pt x="152331" y="21854"/>
                </a:lnTo>
                <a:lnTo>
                  <a:pt x="144954" y="15666"/>
                </a:lnTo>
                <a:lnTo>
                  <a:pt x="135781" y="10063"/>
                </a:lnTo>
                <a:lnTo>
                  <a:pt x="125558" y="5681"/>
                </a:lnTo>
                <a:lnTo>
                  <a:pt x="114286" y="2534"/>
                </a:lnTo>
                <a:lnTo>
                  <a:pt x="101968" y="635"/>
                </a:lnTo>
                <a:lnTo>
                  <a:pt x="88605" y="0"/>
                </a:lnTo>
                <a:close/>
              </a:path>
              <a:path w="178435" h="193039">
                <a:moveTo>
                  <a:pt x="152331" y="21854"/>
                </a:moveTo>
                <a:lnTo>
                  <a:pt x="89629" y="21854"/>
                </a:lnTo>
                <a:lnTo>
                  <a:pt x="103719" y="23099"/>
                </a:lnTo>
                <a:lnTo>
                  <a:pt x="116129" y="26761"/>
                </a:lnTo>
                <a:lnTo>
                  <a:pt x="146913" y="58808"/>
                </a:lnTo>
                <a:lnTo>
                  <a:pt x="152506" y="93390"/>
                </a:lnTo>
                <a:lnTo>
                  <a:pt x="151928" y="105176"/>
                </a:lnTo>
                <a:lnTo>
                  <a:pt x="138159" y="146730"/>
                </a:lnTo>
                <a:lnTo>
                  <a:pt x="102990" y="169701"/>
                </a:lnTo>
                <a:lnTo>
                  <a:pt x="90510" y="170627"/>
                </a:lnTo>
                <a:lnTo>
                  <a:pt x="148489" y="170627"/>
                </a:lnTo>
                <a:lnTo>
                  <a:pt x="173078" y="130298"/>
                </a:lnTo>
                <a:lnTo>
                  <a:pt x="178176" y="92354"/>
                </a:lnTo>
                <a:lnTo>
                  <a:pt x="177483" y="77954"/>
                </a:lnTo>
                <a:lnTo>
                  <a:pt x="166746" y="40739"/>
                </a:lnTo>
                <a:lnTo>
                  <a:pt x="153074" y="22476"/>
                </a:lnTo>
                <a:lnTo>
                  <a:pt x="152331" y="218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586715" y="2822478"/>
            <a:ext cx="97790" cy="142240"/>
          </a:xfrm>
          <a:custGeom>
            <a:avLst/>
            <a:gdLst/>
            <a:ahLst/>
            <a:cxnLst/>
            <a:rect l="l" t="t" r="r" b="b"/>
            <a:pathLst>
              <a:path w="97789" h="142239">
                <a:moveTo>
                  <a:pt x="88653" y="16123"/>
                </a:moveTo>
                <a:lnTo>
                  <a:pt x="59079" y="16123"/>
                </a:lnTo>
                <a:lnTo>
                  <a:pt x="65806" y="19049"/>
                </a:lnTo>
                <a:lnTo>
                  <a:pt x="75343" y="28590"/>
                </a:lnTo>
                <a:lnTo>
                  <a:pt x="78129" y="35173"/>
                </a:lnTo>
                <a:lnTo>
                  <a:pt x="78129" y="50413"/>
                </a:lnTo>
                <a:lnTo>
                  <a:pt x="75343" y="56144"/>
                </a:lnTo>
                <a:lnTo>
                  <a:pt x="69628" y="61843"/>
                </a:lnTo>
                <a:lnTo>
                  <a:pt x="66699" y="65653"/>
                </a:lnTo>
                <a:lnTo>
                  <a:pt x="60091" y="69463"/>
                </a:lnTo>
                <a:lnTo>
                  <a:pt x="52471" y="74310"/>
                </a:lnTo>
                <a:lnTo>
                  <a:pt x="33421" y="85740"/>
                </a:lnTo>
                <a:lnTo>
                  <a:pt x="4594" y="116839"/>
                </a:lnTo>
                <a:lnTo>
                  <a:pt x="0" y="141884"/>
                </a:lnTo>
                <a:lnTo>
                  <a:pt x="97191" y="141884"/>
                </a:lnTo>
                <a:lnTo>
                  <a:pt x="97191" y="124724"/>
                </a:lnTo>
                <a:lnTo>
                  <a:pt x="20074" y="124724"/>
                </a:lnTo>
                <a:lnTo>
                  <a:pt x="21979" y="118140"/>
                </a:lnTo>
                <a:lnTo>
                  <a:pt x="25789" y="111404"/>
                </a:lnTo>
                <a:lnTo>
                  <a:pt x="32397" y="105674"/>
                </a:lnTo>
                <a:lnTo>
                  <a:pt x="36207" y="102900"/>
                </a:lnTo>
                <a:lnTo>
                  <a:pt x="41041" y="99090"/>
                </a:lnTo>
                <a:lnTo>
                  <a:pt x="47649" y="95280"/>
                </a:lnTo>
                <a:lnTo>
                  <a:pt x="60984" y="88544"/>
                </a:lnTo>
                <a:lnTo>
                  <a:pt x="69016" y="83754"/>
                </a:lnTo>
                <a:lnTo>
                  <a:pt x="96477" y="50141"/>
                </a:lnTo>
                <a:lnTo>
                  <a:pt x="97191" y="41909"/>
                </a:lnTo>
                <a:lnTo>
                  <a:pt x="96493" y="34193"/>
                </a:lnTo>
                <a:lnTo>
                  <a:pt x="94460" y="26860"/>
                </a:lnTo>
                <a:lnTo>
                  <a:pt x="91189" y="19904"/>
                </a:lnTo>
                <a:lnTo>
                  <a:pt x="88653" y="16123"/>
                </a:lnTo>
                <a:close/>
              </a:path>
              <a:path w="97789" h="142239">
                <a:moveTo>
                  <a:pt x="50566" y="0"/>
                </a:moveTo>
                <a:lnTo>
                  <a:pt x="10549" y="19933"/>
                </a:lnTo>
                <a:lnTo>
                  <a:pt x="3809" y="50413"/>
                </a:lnTo>
                <a:lnTo>
                  <a:pt x="20967" y="50413"/>
                </a:lnTo>
                <a:lnTo>
                  <a:pt x="21979" y="41909"/>
                </a:lnTo>
                <a:lnTo>
                  <a:pt x="22872" y="35173"/>
                </a:lnTo>
                <a:lnTo>
                  <a:pt x="50566" y="16123"/>
                </a:lnTo>
                <a:lnTo>
                  <a:pt x="88653" y="16123"/>
                </a:lnTo>
                <a:lnTo>
                  <a:pt x="86773" y="13319"/>
                </a:lnTo>
                <a:lnTo>
                  <a:pt x="80170" y="7599"/>
                </a:lnTo>
                <a:lnTo>
                  <a:pt x="71862" y="3425"/>
                </a:lnTo>
                <a:lnTo>
                  <a:pt x="61958" y="868"/>
                </a:lnTo>
                <a:lnTo>
                  <a:pt x="505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703981" y="2720462"/>
            <a:ext cx="162560" cy="191770"/>
          </a:xfrm>
          <a:custGeom>
            <a:avLst/>
            <a:gdLst/>
            <a:ahLst/>
            <a:cxnLst/>
            <a:rect l="l" t="t" r="r" b="b"/>
            <a:pathLst>
              <a:path w="162560" h="191769">
                <a:moveTo>
                  <a:pt x="85749" y="0"/>
                </a:moveTo>
                <a:lnTo>
                  <a:pt x="39039" y="12413"/>
                </a:lnTo>
                <a:lnTo>
                  <a:pt x="9860" y="46356"/>
                </a:lnTo>
                <a:lnTo>
                  <a:pt x="0" y="94244"/>
                </a:lnTo>
                <a:lnTo>
                  <a:pt x="583" y="108802"/>
                </a:lnTo>
                <a:lnTo>
                  <a:pt x="14583" y="155674"/>
                </a:lnTo>
                <a:lnTo>
                  <a:pt x="47478" y="184989"/>
                </a:lnTo>
                <a:lnTo>
                  <a:pt x="81939" y="191566"/>
                </a:lnTo>
                <a:lnTo>
                  <a:pt x="93921" y="190931"/>
                </a:lnTo>
                <a:lnTo>
                  <a:pt x="133375" y="175691"/>
                </a:lnTo>
                <a:lnTo>
                  <a:pt x="138915" y="170627"/>
                </a:lnTo>
                <a:lnTo>
                  <a:pt x="84737" y="170627"/>
                </a:lnTo>
                <a:lnTo>
                  <a:pt x="71187" y="169361"/>
                </a:lnTo>
                <a:lnTo>
                  <a:pt x="35323" y="142069"/>
                </a:lnTo>
                <a:lnTo>
                  <a:pt x="25658" y="98206"/>
                </a:lnTo>
                <a:lnTo>
                  <a:pt x="26337" y="83435"/>
                </a:lnTo>
                <a:lnTo>
                  <a:pt x="41922" y="40020"/>
                </a:lnTo>
                <a:lnTo>
                  <a:pt x="85749" y="20970"/>
                </a:lnTo>
                <a:lnTo>
                  <a:pt x="141804" y="20970"/>
                </a:lnTo>
                <a:lnTo>
                  <a:pt x="139110" y="18044"/>
                </a:lnTo>
                <a:lnTo>
                  <a:pt x="130975" y="11439"/>
                </a:lnTo>
                <a:lnTo>
                  <a:pt x="121535" y="6373"/>
                </a:lnTo>
                <a:lnTo>
                  <a:pt x="110827" y="2805"/>
                </a:lnTo>
                <a:lnTo>
                  <a:pt x="98886" y="694"/>
                </a:lnTo>
                <a:lnTo>
                  <a:pt x="85749" y="0"/>
                </a:lnTo>
                <a:close/>
              </a:path>
              <a:path w="162560" h="191769">
                <a:moveTo>
                  <a:pt x="161982" y="120060"/>
                </a:moveTo>
                <a:lnTo>
                  <a:pt x="138098" y="120060"/>
                </a:lnTo>
                <a:lnTo>
                  <a:pt x="135810" y="128859"/>
                </a:lnTo>
                <a:lnTo>
                  <a:pt x="133141" y="136664"/>
                </a:lnTo>
                <a:lnTo>
                  <a:pt x="97990" y="169223"/>
                </a:lnTo>
                <a:lnTo>
                  <a:pt x="84737" y="170627"/>
                </a:lnTo>
                <a:lnTo>
                  <a:pt x="138915" y="170627"/>
                </a:lnTo>
                <a:lnTo>
                  <a:pt x="160253" y="131153"/>
                </a:lnTo>
                <a:lnTo>
                  <a:pt x="161982" y="120060"/>
                </a:lnTo>
                <a:close/>
              </a:path>
              <a:path w="162560" h="191769">
                <a:moveTo>
                  <a:pt x="141804" y="20970"/>
                </a:moveTo>
                <a:lnTo>
                  <a:pt x="85749" y="20970"/>
                </a:lnTo>
                <a:lnTo>
                  <a:pt x="95897" y="21668"/>
                </a:lnTo>
                <a:lnTo>
                  <a:pt x="104999" y="23702"/>
                </a:lnTo>
                <a:lnTo>
                  <a:pt x="133684" y="50866"/>
                </a:lnTo>
                <a:lnTo>
                  <a:pt x="136184" y="59070"/>
                </a:lnTo>
                <a:lnTo>
                  <a:pt x="160077" y="59070"/>
                </a:lnTo>
                <a:lnTo>
                  <a:pt x="158244" y="47979"/>
                </a:lnTo>
                <a:lnTo>
                  <a:pt x="154210" y="37505"/>
                </a:lnTo>
                <a:lnTo>
                  <a:pt x="147868" y="27557"/>
                </a:lnTo>
                <a:lnTo>
                  <a:pt x="141804" y="209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908832" y="2821939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359"/>
                </a:lnTo>
              </a:path>
            </a:pathLst>
          </a:custGeom>
          <a:ln w="247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896444" y="2811145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4840" y="0"/>
                </a:lnTo>
              </a:path>
            </a:pathLst>
          </a:custGeom>
          <a:ln w="215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908832" y="2725420"/>
            <a:ext cx="0" cy="74930"/>
          </a:xfrm>
          <a:custGeom>
            <a:avLst/>
            <a:gdLst/>
            <a:ahLst/>
            <a:cxnLst/>
            <a:rect l="l" t="t" r="r" b="b"/>
            <a:pathLst>
              <a:path h="74930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247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028450" y="2822478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5740"/>
                </a:lnTo>
              </a:path>
            </a:pathLst>
          </a:custGeom>
          <a:ln w="25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028450" y="2725155"/>
            <a:ext cx="0" cy="75565"/>
          </a:xfrm>
          <a:custGeom>
            <a:avLst/>
            <a:gdLst/>
            <a:ahLst/>
            <a:cxnLst/>
            <a:rect l="l" t="t" r="r" b="b"/>
            <a:pathLst>
              <a:path h="75564">
                <a:moveTo>
                  <a:pt x="0" y="0"/>
                </a:moveTo>
                <a:lnTo>
                  <a:pt x="0" y="75346"/>
                </a:lnTo>
              </a:path>
            </a:pathLst>
          </a:custGeom>
          <a:ln w="25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064154" y="2822478"/>
            <a:ext cx="98425" cy="146050"/>
          </a:xfrm>
          <a:custGeom>
            <a:avLst/>
            <a:gdLst/>
            <a:ahLst/>
            <a:cxnLst/>
            <a:rect l="l" t="t" r="r" b="b"/>
            <a:pathLst>
              <a:path w="98425" h="146050">
                <a:moveTo>
                  <a:pt x="18166" y="98054"/>
                </a:moveTo>
                <a:lnTo>
                  <a:pt x="0" y="98054"/>
                </a:lnTo>
                <a:lnTo>
                  <a:pt x="714" y="107692"/>
                </a:lnTo>
                <a:lnTo>
                  <a:pt x="25957" y="142154"/>
                </a:lnTo>
                <a:lnTo>
                  <a:pt x="47640" y="145694"/>
                </a:lnTo>
                <a:lnTo>
                  <a:pt x="59091" y="144826"/>
                </a:lnTo>
                <a:lnTo>
                  <a:pt x="69094" y="142269"/>
                </a:lnTo>
                <a:lnTo>
                  <a:pt x="77673" y="138094"/>
                </a:lnTo>
                <a:lnTo>
                  <a:pt x="84856" y="132374"/>
                </a:lnTo>
                <a:lnTo>
                  <a:pt x="87380" y="129570"/>
                </a:lnTo>
                <a:lnTo>
                  <a:pt x="48646" y="129570"/>
                </a:lnTo>
                <a:lnTo>
                  <a:pt x="40063" y="128856"/>
                </a:lnTo>
                <a:lnTo>
                  <a:pt x="33021" y="126712"/>
                </a:lnTo>
                <a:lnTo>
                  <a:pt x="27596" y="123141"/>
                </a:lnTo>
                <a:lnTo>
                  <a:pt x="23865" y="118140"/>
                </a:lnTo>
                <a:lnTo>
                  <a:pt x="20970" y="114330"/>
                </a:lnTo>
                <a:lnTo>
                  <a:pt x="19049" y="107594"/>
                </a:lnTo>
                <a:lnTo>
                  <a:pt x="18166" y="98054"/>
                </a:lnTo>
                <a:close/>
              </a:path>
              <a:path w="98425" h="146050">
                <a:moveTo>
                  <a:pt x="87199" y="16123"/>
                </a:moveTo>
                <a:lnTo>
                  <a:pt x="56266" y="16123"/>
                </a:lnTo>
                <a:lnTo>
                  <a:pt x="61996" y="18044"/>
                </a:lnTo>
                <a:lnTo>
                  <a:pt x="66690" y="21854"/>
                </a:lnTo>
                <a:lnTo>
                  <a:pt x="72389" y="25664"/>
                </a:lnTo>
                <a:lnTo>
                  <a:pt x="74310" y="31363"/>
                </a:lnTo>
                <a:lnTo>
                  <a:pt x="74310" y="47640"/>
                </a:lnTo>
                <a:lnTo>
                  <a:pt x="70500" y="54223"/>
                </a:lnTo>
                <a:lnTo>
                  <a:pt x="63886" y="58033"/>
                </a:lnTo>
                <a:lnTo>
                  <a:pt x="59070" y="59954"/>
                </a:lnTo>
                <a:lnTo>
                  <a:pt x="53339" y="60959"/>
                </a:lnTo>
                <a:lnTo>
                  <a:pt x="38099" y="60959"/>
                </a:lnTo>
                <a:lnTo>
                  <a:pt x="38099" y="76230"/>
                </a:lnTo>
                <a:lnTo>
                  <a:pt x="45719" y="76230"/>
                </a:lnTo>
                <a:lnTo>
                  <a:pt x="53235" y="76585"/>
                </a:lnTo>
                <a:lnTo>
                  <a:pt x="79156" y="92354"/>
                </a:lnTo>
                <a:lnTo>
                  <a:pt x="79156" y="110520"/>
                </a:lnTo>
                <a:lnTo>
                  <a:pt x="76199" y="117104"/>
                </a:lnTo>
                <a:lnTo>
                  <a:pt x="70500" y="121950"/>
                </a:lnTo>
                <a:lnTo>
                  <a:pt x="64769" y="126644"/>
                </a:lnTo>
                <a:lnTo>
                  <a:pt x="58186" y="129570"/>
                </a:lnTo>
                <a:lnTo>
                  <a:pt x="87380" y="129570"/>
                </a:lnTo>
                <a:lnTo>
                  <a:pt x="90967" y="125584"/>
                </a:lnTo>
                <a:lnTo>
                  <a:pt x="95109" y="117969"/>
                </a:lnTo>
                <a:lnTo>
                  <a:pt x="97462" y="109456"/>
                </a:lnTo>
                <a:lnTo>
                  <a:pt x="98206" y="99974"/>
                </a:lnTo>
                <a:lnTo>
                  <a:pt x="98206" y="91470"/>
                </a:lnTo>
                <a:lnTo>
                  <a:pt x="75346" y="66690"/>
                </a:lnTo>
                <a:lnTo>
                  <a:pt x="79156" y="64800"/>
                </a:lnTo>
                <a:lnTo>
                  <a:pt x="82966" y="61843"/>
                </a:lnTo>
                <a:lnTo>
                  <a:pt x="85740" y="59070"/>
                </a:lnTo>
                <a:lnTo>
                  <a:pt x="90586" y="53339"/>
                </a:lnTo>
                <a:lnTo>
                  <a:pt x="93360" y="46603"/>
                </a:lnTo>
                <a:lnTo>
                  <a:pt x="93360" y="38099"/>
                </a:lnTo>
                <a:lnTo>
                  <a:pt x="92632" y="29316"/>
                </a:lnTo>
                <a:lnTo>
                  <a:pt x="90392" y="21621"/>
                </a:lnTo>
                <a:lnTo>
                  <a:pt x="87199" y="16123"/>
                </a:lnTo>
                <a:close/>
              </a:path>
              <a:path w="98425" h="146050">
                <a:moveTo>
                  <a:pt x="47640" y="0"/>
                </a:moveTo>
                <a:lnTo>
                  <a:pt x="9540" y="19933"/>
                </a:lnTo>
                <a:lnTo>
                  <a:pt x="2926" y="46603"/>
                </a:lnTo>
                <a:lnTo>
                  <a:pt x="20970" y="46603"/>
                </a:lnTo>
                <a:lnTo>
                  <a:pt x="20970" y="38983"/>
                </a:lnTo>
                <a:lnTo>
                  <a:pt x="22859" y="32400"/>
                </a:lnTo>
                <a:lnTo>
                  <a:pt x="49529" y="16123"/>
                </a:lnTo>
                <a:lnTo>
                  <a:pt x="87199" y="16123"/>
                </a:lnTo>
                <a:lnTo>
                  <a:pt x="86557" y="15018"/>
                </a:lnTo>
                <a:lnTo>
                  <a:pt x="81046" y="9509"/>
                </a:lnTo>
                <a:lnTo>
                  <a:pt x="74630" y="5619"/>
                </a:lnTo>
                <a:lnTo>
                  <a:pt x="66869" y="2617"/>
                </a:lnTo>
                <a:lnTo>
                  <a:pt x="57844" y="684"/>
                </a:lnTo>
                <a:lnTo>
                  <a:pt x="476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912054" y="2810015"/>
            <a:ext cx="271145" cy="0"/>
          </a:xfrm>
          <a:custGeom>
            <a:avLst/>
            <a:gdLst/>
            <a:ahLst/>
            <a:cxnLst/>
            <a:rect l="l" t="t" r="r" b="b"/>
            <a:pathLst>
              <a:path w="271144">
                <a:moveTo>
                  <a:pt x="0" y="0"/>
                </a:moveTo>
                <a:lnTo>
                  <a:pt x="27064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909178" y="2810027"/>
            <a:ext cx="274955" cy="0"/>
          </a:xfrm>
          <a:custGeom>
            <a:avLst/>
            <a:gdLst/>
            <a:ahLst/>
            <a:cxnLst/>
            <a:rect l="l" t="t" r="r" b="b"/>
            <a:pathLst>
              <a:path w="274955">
                <a:moveTo>
                  <a:pt x="0" y="0"/>
                </a:moveTo>
                <a:lnTo>
                  <a:pt x="274463" y="0"/>
                </a:lnTo>
              </a:path>
            </a:pathLst>
          </a:custGeom>
          <a:ln w="152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315986" y="2652765"/>
            <a:ext cx="153035" cy="78740"/>
          </a:xfrm>
          <a:custGeom>
            <a:avLst/>
            <a:gdLst/>
            <a:ahLst/>
            <a:cxnLst/>
            <a:rect l="l" t="t" r="r" b="b"/>
            <a:pathLst>
              <a:path w="153035" h="78739">
                <a:moveTo>
                  <a:pt x="0" y="0"/>
                </a:moveTo>
                <a:lnTo>
                  <a:pt x="18166" y="40020"/>
                </a:lnTo>
                <a:lnTo>
                  <a:pt x="0" y="78120"/>
                </a:lnTo>
                <a:lnTo>
                  <a:pt x="152582" y="400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589230" y="2690874"/>
            <a:ext cx="1742439" cy="0"/>
          </a:xfrm>
          <a:custGeom>
            <a:avLst/>
            <a:gdLst/>
            <a:ahLst/>
            <a:cxnLst/>
            <a:rect l="l" t="t" r="r" b="b"/>
            <a:pathLst>
              <a:path w="1742439">
                <a:moveTo>
                  <a:pt x="0" y="0"/>
                </a:moveTo>
                <a:lnTo>
                  <a:pt x="174201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588318" y="2692786"/>
            <a:ext cx="1746250" cy="0"/>
          </a:xfrm>
          <a:custGeom>
            <a:avLst/>
            <a:gdLst/>
            <a:ahLst/>
            <a:cxnLst/>
            <a:rect l="l" t="t" r="r" b="b"/>
            <a:pathLst>
              <a:path w="1746250">
                <a:moveTo>
                  <a:pt x="0" y="0"/>
                </a:moveTo>
                <a:lnTo>
                  <a:pt x="1745833" y="0"/>
                </a:lnTo>
              </a:path>
            </a:pathLst>
          </a:custGeom>
          <a:ln w="152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573962" y="1940875"/>
            <a:ext cx="67945" cy="183515"/>
          </a:xfrm>
          <a:custGeom>
            <a:avLst/>
            <a:gdLst/>
            <a:ahLst/>
            <a:cxnLst/>
            <a:rect l="l" t="t" r="r" b="b"/>
            <a:pathLst>
              <a:path w="67945" h="183514">
                <a:moveTo>
                  <a:pt x="67726" y="0"/>
                </a:moveTo>
                <a:lnTo>
                  <a:pt x="49560" y="0"/>
                </a:lnTo>
                <a:lnTo>
                  <a:pt x="46519" y="9687"/>
                </a:lnTo>
                <a:lnTo>
                  <a:pt x="43037" y="17289"/>
                </a:lnTo>
                <a:lnTo>
                  <a:pt x="0" y="35326"/>
                </a:lnTo>
                <a:lnTo>
                  <a:pt x="0" y="52456"/>
                </a:lnTo>
                <a:lnTo>
                  <a:pt x="42946" y="52456"/>
                </a:lnTo>
                <a:lnTo>
                  <a:pt x="42946" y="183062"/>
                </a:lnTo>
                <a:lnTo>
                  <a:pt x="67726" y="183062"/>
                </a:lnTo>
                <a:lnTo>
                  <a:pt x="67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705453" y="1932371"/>
            <a:ext cx="60325" cy="245110"/>
          </a:xfrm>
          <a:custGeom>
            <a:avLst/>
            <a:gdLst/>
            <a:ahLst/>
            <a:cxnLst/>
            <a:rect l="l" t="t" r="r" b="b"/>
            <a:pathLst>
              <a:path w="60325" h="245110">
                <a:moveTo>
                  <a:pt x="15239" y="0"/>
                </a:moveTo>
                <a:lnTo>
                  <a:pt x="0" y="0"/>
                </a:lnTo>
                <a:lnTo>
                  <a:pt x="7011" y="13574"/>
                </a:lnTo>
                <a:lnTo>
                  <a:pt x="13053" y="25797"/>
                </a:lnTo>
                <a:lnTo>
                  <a:pt x="27970" y="64867"/>
                </a:lnTo>
                <a:lnTo>
                  <a:pt x="35013" y="110674"/>
                </a:lnTo>
                <a:lnTo>
                  <a:pt x="35326" y="122956"/>
                </a:lnTo>
                <a:lnTo>
                  <a:pt x="34989" y="137379"/>
                </a:lnTo>
                <a:lnTo>
                  <a:pt x="29895" y="176069"/>
                </a:lnTo>
                <a:lnTo>
                  <a:pt x="14111" y="216942"/>
                </a:lnTo>
                <a:lnTo>
                  <a:pt x="0" y="244906"/>
                </a:lnTo>
                <a:lnTo>
                  <a:pt x="16276" y="244906"/>
                </a:lnTo>
                <a:lnTo>
                  <a:pt x="39284" y="207076"/>
                </a:lnTo>
                <a:lnTo>
                  <a:pt x="54371" y="167944"/>
                </a:lnTo>
                <a:lnTo>
                  <a:pt x="60106" y="121066"/>
                </a:lnTo>
                <a:lnTo>
                  <a:pt x="59938" y="113738"/>
                </a:lnTo>
                <a:lnTo>
                  <a:pt x="53709" y="74740"/>
                </a:lnTo>
                <a:lnTo>
                  <a:pt x="44866" y="50413"/>
                </a:lnTo>
                <a:lnTo>
                  <a:pt x="42062" y="43830"/>
                </a:lnTo>
                <a:lnTo>
                  <a:pt x="39136" y="38983"/>
                </a:lnTo>
                <a:lnTo>
                  <a:pt x="36126" y="33861"/>
                </a:lnTo>
                <a:lnTo>
                  <a:pt x="31200" y="25595"/>
                </a:lnTo>
                <a:lnTo>
                  <a:pt x="24267" y="14277"/>
                </a:lnTo>
                <a:lnTo>
                  <a:pt x="152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805580" y="2110084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69" y="0"/>
                </a:lnTo>
              </a:path>
            </a:pathLst>
          </a:custGeom>
          <a:ln w="2770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939966" y="1982784"/>
            <a:ext cx="991971" cy="1964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034960" y="1935144"/>
            <a:ext cx="181610" cy="189230"/>
          </a:xfrm>
          <a:custGeom>
            <a:avLst/>
            <a:gdLst/>
            <a:ahLst/>
            <a:cxnLst/>
            <a:rect l="l" t="t" r="r" b="b"/>
            <a:pathLst>
              <a:path w="181610" h="189230">
                <a:moveTo>
                  <a:pt x="36210" y="0"/>
                </a:moveTo>
                <a:lnTo>
                  <a:pt x="0" y="0"/>
                </a:lnTo>
                <a:lnTo>
                  <a:pt x="0" y="188793"/>
                </a:lnTo>
                <a:lnTo>
                  <a:pt x="23774" y="188793"/>
                </a:lnTo>
                <a:lnTo>
                  <a:pt x="23774" y="29626"/>
                </a:lnTo>
                <a:lnTo>
                  <a:pt x="46243" y="29626"/>
                </a:lnTo>
                <a:lnTo>
                  <a:pt x="36210" y="0"/>
                </a:lnTo>
                <a:close/>
              </a:path>
              <a:path w="181610" h="189230">
                <a:moveTo>
                  <a:pt x="46243" y="29626"/>
                </a:moveTo>
                <a:lnTo>
                  <a:pt x="23774" y="29626"/>
                </a:lnTo>
                <a:lnTo>
                  <a:pt x="78150" y="188793"/>
                </a:lnTo>
                <a:lnTo>
                  <a:pt x="102930" y="188793"/>
                </a:lnTo>
                <a:lnTo>
                  <a:pt x="112670" y="160202"/>
                </a:lnTo>
                <a:lnTo>
                  <a:pt x="90464" y="160202"/>
                </a:lnTo>
                <a:lnTo>
                  <a:pt x="46243" y="29626"/>
                </a:lnTo>
                <a:close/>
              </a:path>
              <a:path w="181610" h="189230">
                <a:moveTo>
                  <a:pt x="181051" y="29626"/>
                </a:moveTo>
                <a:lnTo>
                  <a:pt x="157154" y="29626"/>
                </a:lnTo>
                <a:lnTo>
                  <a:pt x="157141" y="37260"/>
                </a:lnTo>
                <a:lnTo>
                  <a:pt x="157044" y="44569"/>
                </a:lnTo>
                <a:lnTo>
                  <a:pt x="156781" y="51546"/>
                </a:lnTo>
                <a:lnTo>
                  <a:pt x="156270" y="58186"/>
                </a:lnTo>
                <a:lnTo>
                  <a:pt x="156270" y="188793"/>
                </a:lnTo>
                <a:lnTo>
                  <a:pt x="181051" y="188793"/>
                </a:lnTo>
                <a:lnTo>
                  <a:pt x="181051" y="29626"/>
                </a:lnTo>
                <a:close/>
              </a:path>
              <a:path w="181610" h="189230">
                <a:moveTo>
                  <a:pt x="181051" y="0"/>
                </a:moveTo>
                <a:lnTo>
                  <a:pt x="144840" y="0"/>
                </a:lnTo>
                <a:lnTo>
                  <a:pt x="90464" y="160202"/>
                </a:lnTo>
                <a:lnTo>
                  <a:pt x="112670" y="160202"/>
                </a:lnTo>
                <a:lnTo>
                  <a:pt x="157154" y="29626"/>
                </a:lnTo>
                <a:lnTo>
                  <a:pt x="181051" y="29626"/>
                </a:lnTo>
                <a:lnTo>
                  <a:pt x="1810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245486" y="1930450"/>
            <a:ext cx="184150" cy="199390"/>
          </a:xfrm>
          <a:custGeom>
            <a:avLst/>
            <a:gdLst/>
            <a:ahLst/>
            <a:cxnLst/>
            <a:rect l="l" t="t" r="r" b="b"/>
            <a:pathLst>
              <a:path w="184150" h="199389">
                <a:moveTo>
                  <a:pt x="90586" y="0"/>
                </a:moveTo>
                <a:lnTo>
                  <a:pt x="44115" y="11215"/>
                </a:lnTo>
                <a:lnTo>
                  <a:pt x="13003" y="43656"/>
                </a:lnTo>
                <a:lnTo>
                  <a:pt x="484" y="87450"/>
                </a:lnTo>
                <a:lnTo>
                  <a:pt x="0" y="99974"/>
                </a:lnTo>
                <a:lnTo>
                  <a:pt x="569" y="113852"/>
                </a:lnTo>
                <a:lnTo>
                  <a:pt x="15056" y="160744"/>
                </a:lnTo>
                <a:lnTo>
                  <a:pt x="46420" y="189859"/>
                </a:lnTo>
                <a:lnTo>
                  <a:pt x="90586" y="199186"/>
                </a:lnTo>
                <a:lnTo>
                  <a:pt x="103291" y="198489"/>
                </a:lnTo>
                <a:lnTo>
                  <a:pt x="146099" y="182014"/>
                </a:lnTo>
                <a:lnTo>
                  <a:pt x="152530" y="176326"/>
                </a:lnTo>
                <a:lnTo>
                  <a:pt x="93360" y="176326"/>
                </a:lnTo>
                <a:lnTo>
                  <a:pt x="79904" y="175419"/>
                </a:lnTo>
                <a:lnTo>
                  <a:pt x="41909" y="154350"/>
                </a:lnTo>
                <a:lnTo>
                  <a:pt x="26462" y="114082"/>
                </a:lnTo>
                <a:lnTo>
                  <a:pt x="25786" y="101894"/>
                </a:lnTo>
                <a:lnTo>
                  <a:pt x="26573" y="86788"/>
                </a:lnTo>
                <a:lnTo>
                  <a:pt x="44836" y="42824"/>
                </a:lnTo>
                <a:lnTo>
                  <a:pt x="78290" y="24127"/>
                </a:lnTo>
                <a:lnTo>
                  <a:pt x="92476" y="22890"/>
                </a:lnTo>
                <a:lnTo>
                  <a:pt x="157206" y="22890"/>
                </a:lnTo>
                <a:lnTo>
                  <a:pt x="148869" y="15999"/>
                </a:lnTo>
                <a:lnTo>
                  <a:pt x="139296" y="10234"/>
                </a:lnTo>
                <a:lnTo>
                  <a:pt x="128682" y="5753"/>
                </a:lnTo>
                <a:lnTo>
                  <a:pt x="117027" y="2555"/>
                </a:lnTo>
                <a:lnTo>
                  <a:pt x="104328" y="638"/>
                </a:lnTo>
                <a:lnTo>
                  <a:pt x="90586" y="0"/>
                </a:lnTo>
                <a:close/>
              </a:path>
              <a:path w="184150" h="199389">
                <a:moveTo>
                  <a:pt x="157206" y="22890"/>
                </a:moveTo>
                <a:lnTo>
                  <a:pt x="92476" y="22890"/>
                </a:lnTo>
                <a:lnTo>
                  <a:pt x="103988" y="23681"/>
                </a:lnTo>
                <a:lnTo>
                  <a:pt x="114565" y="26062"/>
                </a:lnTo>
                <a:lnTo>
                  <a:pt x="146290" y="51388"/>
                </a:lnTo>
                <a:lnTo>
                  <a:pt x="157276" y="96164"/>
                </a:lnTo>
                <a:lnTo>
                  <a:pt x="156692" y="108567"/>
                </a:lnTo>
                <a:lnTo>
                  <a:pt x="142036" y="152430"/>
                </a:lnTo>
                <a:lnTo>
                  <a:pt x="106296" y="175307"/>
                </a:lnTo>
                <a:lnTo>
                  <a:pt x="93360" y="176326"/>
                </a:lnTo>
                <a:lnTo>
                  <a:pt x="152530" y="176326"/>
                </a:lnTo>
                <a:lnTo>
                  <a:pt x="178342" y="134595"/>
                </a:lnTo>
                <a:lnTo>
                  <a:pt x="183946" y="96164"/>
                </a:lnTo>
                <a:lnTo>
                  <a:pt x="183390" y="83295"/>
                </a:lnTo>
                <a:lnTo>
                  <a:pt x="170583" y="40287"/>
                </a:lnTo>
                <a:lnTo>
                  <a:pt x="157402" y="23052"/>
                </a:lnTo>
                <a:lnTo>
                  <a:pt x="157206" y="228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474725" y="2035810"/>
            <a:ext cx="0" cy="87630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0"/>
                </a:moveTo>
                <a:lnTo>
                  <a:pt x="0" y="87629"/>
                </a:lnTo>
              </a:path>
            </a:pathLst>
          </a:custGeom>
          <a:ln w="257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461832" y="2024379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149656" y="0"/>
                </a:lnTo>
              </a:path>
            </a:pathLst>
          </a:custGeom>
          <a:ln w="228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474725" y="1935479"/>
            <a:ext cx="0" cy="77470"/>
          </a:xfrm>
          <a:custGeom>
            <a:avLst/>
            <a:gdLst/>
            <a:ahLst/>
            <a:cxnLst/>
            <a:rect l="l" t="t" r="r" b="b"/>
            <a:pathLst>
              <a:path h="77469">
                <a:moveTo>
                  <a:pt x="0" y="0"/>
                </a:moveTo>
                <a:lnTo>
                  <a:pt x="0" y="77470"/>
                </a:lnTo>
              </a:path>
            </a:pathLst>
          </a:custGeom>
          <a:ln w="257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598596" y="2036277"/>
            <a:ext cx="0" cy="88265"/>
          </a:xfrm>
          <a:custGeom>
            <a:avLst/>
            <a:gdLst/>
            <a:ahLst/>
            <a:cxnLst/>
            <a:rect l="l" t="t" r="r" b="b"/>
            <a:pathLst>
              <a:path h="88264">
                <a:moveTo>
                  <a:pt x="0" y="0"/>
                </a:moveTo>
                <a:lnTo>
                  <a:pt x="0" y="87660"/>
                </a:lnTo>
              </a:path>
            </a:pathLst>
          </a:custGeom>
          <a:ln w="257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598596" y="1935144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150"/>
                </a:lnTo>
              </a:path>
            </a:pathLst>
          </a:custGeom>
          <a:ln w="257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653430" y="209623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39" h="67310">
                <a:moveTo>
                  <a:pt x="27553" y="0"/>
                </a:moveTo>
                <a:lnTo>
                  <a:pt x="0" y="0"/>
                </a:lnTo>
                <a:lnTo>
                  <a:pt x="0" y="27706"/>
                </a:lnTo>
                <a:lnTo>
                  <a:pt x="13319" y="27706"/>
                </a:lnTo>
                <a:lnTo>
                  <a:pt x="14203" y="28590"/>
                </a:lnTo>
                <a:lnTo>
                  <a:pt x="14203" y="34289"/>
                </a:lnTo>
                <a:lnTo>
                  <a:pt x="13319" y="38130"/>
                </a:lnTo>
                <a:lnTo>
                  <a:pt x="12313" y="41940"/>
                </a:lnTo>
                <a:lnTo>
                  <a:pt x="9509" y="49560"/>
                </a:lnTo>
                <a:lnTo>
                  <a:pt x="5699" y="53370"/>
                </a:lnTo>
                <a:lnTo>
                  <a:pt x="0" y="54376"/>
                </a:lnTo>
                <a:lnTo>
                  <a:pt x="0" y="66690"/>
                </a:lnTo>
                <a:lnTo>
                  <a:pt x="27056" y="33279"/>
                </a:lnTo>
                <a:lnTo>
                  <a:pt x="27553" y="25786"/>
                </a:lnTo>
                <a:lnTo>
                  <a:pt x="275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629238" y="2298344"/>
            <a:ext cx="0" cy="166370"/>
          </a:xfrm>
          <a:custGeom>
            <a:avLst/>
            <a:gdLst/>
            <a:ahLst/>
            <a:cxnLst/>
            <a:rect l="l" t="t" r="r" b="b"/>
            <a:pathLst>
              <a:path h="166369">
                <a:moveTo>
                  <a:pt x="0" y="0"/>
                </a:moveTo>
                <a:lnTo>
                  <a:pt x="0" y="165780"/>
                </a:lnTo>
              </a:path>
            </a:pathLst>
          </a:custGeom>
          <a:ln w="266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553023" y="2286838"/>
            <a:ext cx="153035" cy="0"/>
          </a:xfrm>
          <a:custGeom>
            <a:avLst/>
            <a:gdLst/>
            <a:ahLst/>
            <a:cxnLst/>
            <a:rect l="l" t="t" r="r" b="b"/>
            <a:pathLst>
              <a:path w="153035">
                <a:moveTo>
                  <a:pt x="0" y="0"/>
                </a:moveTo>
                <a:lnTo>
                  <a:pt x="152430" y="0"/>
                </a:lnTo>
              </a:path>
            </a:pathLst>
          </a:custGeom>
          <a:ln w="230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744147" y="23749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2581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731239" y="2364104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149687" y="0"/>
                </a:lnTo>
              </a:path>
            </a:pathLst>
          </a:custGeom>
          <a:ln w="215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744147" y="2275839"/>
            <a:ext cx="0" cy="77470"/>
          </a:xfrm>
          <a:custGeom>
            <a:avLst/>
            <a:gdLst/>
            <a:ahLst/>
            <a:cxnLst/>
            <a:rect l="l" t="t" r="r" b="b"/>
            <a:pathLst>
              <a:path h="77469">
                <a:moveTo>
                  <a:pt x="0" y="0"/>
                </a:moveTo>
                <a:lnTo>
                  <a:pt x="0" y="77470"/>
                </a:lnTo>
              </a:path>
            </a:pathLst>
          </a:custGeom>
          <a:ln w="2581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868018" y="2375458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666"/>
                </a:lnTo>
              </a:path>
            </a:pathLst>
          </a:custGeom>
          <a:ln w="2581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868018" y="2275332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272"/>
                </a:lnTo>
              </a:path>
            </a:pathLst>
          </a:custGeom>
          <a:ln w="2581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935669" y="2378710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5090"/>
                </a:lnTo>
              </a:path>
            </a:pathLst>
          </a:custGeom>
          <a:ln w="256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922836" y="236727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140" y="0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935669" y="229870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256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922836" y="2287270"/>
            <a:ext cx="132080" cy="0"/>
          </a:xfrm>
          <a:custGeom>
            <a:avLst/>
            <a:gdLst/>
            <a:ahLst/>
            <a:cxnLst/>
            <a:rect l="l" t="t" r="r" b="b"/>
            <a:pathLst>
              <a:path w="132079">
                <a:moveTo>
                  <a:pt x="0" y="0"/>
                </a:moveTo>
                <a:lnTo>
                  <a:pt x="131490" y="0"/>
                </a:lnTo>
              </a:path>
            </a:pathLst>
          </a:custGeom>
          <a:ln w="228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061947" y="2275332"/>
            <a:ext cx="80645" cy="189230"/>
          </a:xfrm>
          <a:custGeom>
            <a:avLst/>
            <a:gdLst/>
            <a:ahLst/>
            <a:cxnLst/>
            <a:rect l="l" t="t" r="r" b="b"/>
            <a:pathLst>
              <a:path w="80645" h="189230">
                <a:moveTo>
                  <a:pt x="80040" y="0"/>
                </a:moveTo>
                <a:lnTo>
                  <a:pt x="59954" y="0"/>
                </a:lnTo>
                <a:lnTo>
                  <a:pt x="0" y="188793"/>
                </a:lnTo>
                <a:lnTo>
                  <a:pt x="19933" y="188793"/>
                </a:lnTo>
                <a:lnTo>
                  <a:pt x="80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169176" y="23749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256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156343" y="2364104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149534" y="0"/>
                </a:lnTo>
              </a:path>
            </a:pathLst>
          </a:custGeom>
          <a:ln w="215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169176" y="2275839"/>
            <a:ext cx="0" cy="77470"/>
          </a:xfrm>
          <a:custGeom>
            <a:avLst/>
            <a:gdLst/>
            <a:ahLst/>
            <a:cxnLst/>
            <a:rect l="l" t="t" r="r" b="b"/>
            <a:pathLst>
              <a:path h="77469">
                <a:moveTo>
                  <a:pt x="0" y="0"/>
                </a:moveTo>
                <a:lnTo>
                  <a:pt x="0" y="77470"/>
                </a:lnTo>
              </a:path>
            </a:pathLst>
          </a:custGeom>
          <a:ln w="256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293046" y="2375458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666"/>
                </a:lnTo>
              </a:path>
            </a:pathLst>
          </a:custGeom>
          <a:ln w="256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293046" y="2275332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272"/>
                </a:lnTo>
              </a:path>
            </a:pathLst>
          </a:custGeom>
          <a:ln w="256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332549" y="2380274"/>
            <a:ext cx="97790" cy="142240"/>
          </a:xfrm>
          <a:custGeom>
            <a:avLst/>
            <a:gdLst/>
            <a:ahLst/>
            <a:cxnLst/>
            <a:rect l="l" t="t" r="r" b="b"/>
            <a:pathLst>
              <a:path w="97789" h="142239">
                <a:moveTo>
                  <a:pt x="88634" y="16123"/>
                </a:moveTo>
                <a:lnTo>
                  <a:pt x="59070" y="16123"/>
                </a:lnTo>
                <a:lnTo>
                  <a:pt x="65806" y="19049"/>
                </a:lnTo>
                <a:lnTo>
                  <a:pt x="75346" y="28590"/>
                </a:lnTo>
                <a:lnTo>
                  <a:pt x="78120" y="35204"/>
                </a:lnTo>
                <a:lnTo>
                  <a:pt x="78120" y="50444"/>
                </a:lnTo>
                <a:lnTo>
                  <a:pt x="75346" y="56144"/>
                </a:lnTo>
                <a:lnTo>
                  <a:pt x="69616" y="61874"/>
                </a:lnTo>
                <a:lnTo>
                  <a:pt x="66690" y="65684"/>
                </a:lnTo>
                <a:lnTo>
                  <a:pt x="60106" y="69494"/>
                </a:lnTo>
                <a:lnTo>
                  <a:pt x="52456" y="74310"/>
                </a:lnTo>
                <a:lnTo>
                  <a:pt x="33406" y="85740"/>
                </a:lnTo>
                <a:lnTo>
                  <a:pt x="4590" y="116852"/>
                </a:lnTo>
                <a:lnTo>
                  <a:pt x="0" y="141884"/>
                </a:lnTo>
                <a:lnTo>
                  <a:pt x="97170" y="141884"/>
                </a:lnTo>
                <a:lnTo>
                  <a:pt x="97170" y="124754"/>
                </a:lnTo>
                <a:lnTo>
                  <a:pt x="20055" y="124754"/>
                </a:lnTo>
                <a:lnTo>
                  <a:pt x="21976" y="118140"/>
                </a:lnTo>
                <a:lnTo>
                  <a:pt x="25786" y="111404"/>
                </a:lnTo>
                <a:lnTo>
                  <a:pt x="32400" y="105704"/>
                </a:lnTo>
                <a:lnTo>
                  <a:pt x="36210" y="102900"/>
                </a:lnTo>
                <a:lnTo>
                  <a:pt x="41026" y="99090"/>
                </a:lnTo>
                <a:lnTo>
                  <a:pt x="47640" y="95280"/>
                </a:lnTo>
                <a:lnTo>
                  <a:pt x="60990" y="88544"/>
                </a:lnTo>
                <a:lnTo>
                  <a:pt x="69019" y="83754"/>
                </a:lnTo>
                <a:lnTo>
                  <a:pt x="96455" y="50141"/>
                </a:lnTo>
                <a:lnTo>
                  <a:pt x="97170" y="41909"/>
                </a:lnTo>
                <a:lnTo>
                  <a:pt x="96472" y="34207"/>
                </a:lnTo>
                <a:lnTo>
                  <a:pt x="94442" y="26875"/>
                </a:lnTo>
                <a:lnTo>
                  <a:pt x="91178" y="19921"/>
                </a:lnTo>
                <a:lnTo>
                  <a:pt x="88634" y="16123"/>
                </a:lnTo>
                <a:close/>
              </a:path>
              <a:path w="97789" h="142239">
                <a:moveTo>
                  <a:pt x="50566" y="0"/>
                </a:moveTo>
                <a:lnTo>
                  <a:pt x="10546" y="19933"/>
                </a:lnTo>
                <a:lnTo>
                  <a:pt x="3809" y="50444"/>
                </a:lnTo>
                <a:lnTo>
                  <a:pt x="20970" y="50444"/>
                </a:lnTo>
                <a:lnTo>
                  <a:pt x="22005" y="41686"/>
                </a:lnTo>
                <a:lnTo>
                  <a:pt x="22859" y="35204"/>
                </a:lnTo>
                <a:lnTo>
                  <a:pt x="50566" y="16123"/>
                </a:lnTo>
                <a:lnTo>
                  <a:pt x="88634" y="16123"/>
                </a:lnTo>
                <a:lnTo>
                  <a:pt x="86776" y="13350"/>
                </a:lnTo>
                <a:lnTo>
                  <a:pt x="80171" y="7612"/>
                </a:lnTo>
                <a:lnTo>
                  <a:pt x="71860" y="3428"/>
                </a:lnTo>
                <a:lnTo>
                  <a:pt x="61954" y="868"/>
                </a:lnTo>
                <a:lnTo>
                  <a:pt x="505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448799" y="2270638"/>
            <a:ext cx="184150" cy="199390"/>
          </a:xfrm>
          <a:custGeom>
            <a:avLst/>
            <a:gdLst/>
            <a:ahLst/>
            <a:cxnLst/>
            <a:rect l="l" t="t" r="r" b="b"/>
            <a:pathLst>
              <a:path w="184150" h="199389">
                <a:moveTo>
                  <a:pt x="91470" y="0"/>
                </a:moveTo>
                <a:lnTo>
                  <a:pt x="44488" y="11196"/>
                </a:lnTo>
                <a:lnTo>
                  <a:pt x="13363" y="43692"/>
                </a:lnTo>
                <a:lnTo>
                  <a:pt x="555" y="87531"/>
                </a:lnTo>
                <a:lnTo>
                  <a:pt x="0" y="100096"/>
                </a:lnTo>
                <a:lnTo>
                  <a:pt x="634" y="113922"/>
                </a:lnTo>
                <a:lnTo>
                  <a:pt x="15874" y="160762"/>
                </a:lnTo>
                <a:lnTo>
                  <a:pt x="47404" y="189865"/>
                </a:lnTo>
                <a:lnTo>
                  <a:pt x="91470" y="199186"/>
                </a:lnTo>
                <a:lnTo>
                  <a:pt x="104129" y="198489"/>
                </a:lnTo>
                <a:lnTo>
                  <a:pt x="146641" y="182014"/>
                </a:lnTo>
                <a:lnTo>
                  <a:pt x="153179" y="176326"/>
                </a:lnTo>
                <a:lnTo>
                  <a:pt x="94396" y="176326"/>
                </a:lnTo>
                <a:lnTo>
                  <a:pt x="80867" y="175419"/>
                </a:lnTo>
                <a:lnTo>
                  <a:pt x="42915" y="154350"/>
                </a:lnTo>
                <a:lnTo>
                  <a:pt x="27350" y="114145"/>
                </a:lnTo>
                <a:lnTo>
                  <a:pt x="26669" y="102016"/>
                </a:lnTo>
                <a:lnTo>
                  <a:pt x="27469" y="86905"/>
                </a:lnTo>
                <a:lnTo>
                  <a:pt x="45719" y="41940"/>
                </a:lnTo>
                <a:lnTo>
                  <a:pt x="79259" y="23115"/>
                </a:lnTo>
                <a:lnTo>
                  <a:pt x="93360" y="21854"/>
                </a:lnTo>
                <a:lnTo>
                  <a:pt x="156881" y="21854"/>
                </a:lnTo>
                <a:lnTo>
                  <a:pt x="149885" y="16044"/>
                </a:lnTo>
                <a:lnTo>
                  <a:pt x="140305" y="10256"/>
                </a:lnTo>
                <a:lnTo>
                  <a:pt x="129675" y="5763"/>
                </a:lnTo>
                <a:lnTo>
                  <a:pt x="117993" y="2558"/>
                </a:lnTo>
                <a:lnTo>
                  <a:pt x="105259" y="638"/>
                </a:lnTo>
                <a:lnTo>
                  <a:pt x="91470" y="0"/>
                </a:lnTo>
                <a:close/>
              </a:path>
              <a:path w="184150" h="199389">
                <a:moveTo>
                  <a:pt x="156881" y="21854"/>
                </a:moveTo>
                <a:lnTo>
                  <a:pt x="93360" y="21854"/>
                </a:lnTo>
                <a:lnTo>
                  <a:pt x="104931" y="22669"/>
                </a:lnTo>
                <a:lnTo>
                  <a:pt x="115524" y="25144"/>
                </a:lnTo>
                <a:lnTo>
                  <a:pt x="147323" y="51510"/>
                </a:lnTo>
                <a:lnTo>
                  <a:pt x="158282" y="96286"/>
                </a:lnTo>
                <a:lnTo>
                  <a:pt x="157698" y="108526"/>
                </a:lnTo>
                <a:lnTo>
                  <a:pt x="143042" y="151546"/>
                </a:lnTo>
                <a:lnTo>
                  <a:pt x="106920" y="175300"/>
                </a:lnTo>
                <a:lnTo>
                  <a:pt x="94396" y="176326"/>
                </a:lnTo>
                <a:lnTo>
                  <a:pt x="153179" y="176326"/>
                </a:lnTo>
                <a:lnTo>
                  <a:pt x="178856" y="134485"/>
                </a:lnTo>
                <a:lnTo>
                  <a:pt x="183946" y="95280"/>
                </a:lnTo>
                <a:lnTo>
                  <a:pt x="183465" y="82837"/>
                </a:lnTo>
                <a:lnTo>
                  <a:pt x="171514" y="40415"/>
                </a:lnTo>
                <a:lnTo>
                  <a:pt x="158417" y="23129"/>
                </a:lnTo>
                <a:lnTo>
                  <a:pt x="156881" y="218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665146" y="2436418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39" h="67310">
                <a:moveTo>
                  <a:pt x="27675" y="0"/>
                </a:moveTo>
                <a:lnTo>
                  <a:pt x="0" y="0"/>
                </a:lnTo>
                <a:lnTo>
                  <a:pt x="0" y="27706"/>
                </a:lnTo>
                <a:lnTo>
                  <a:pt x="14356" y="27706"/>
                </a:lnTo>
                <a:lnTo>
                  <a:pt x="14356" y="34320"/>
                </a:lnTo>
                <a:lnTo>
                  <a:pt x="13350" y="38130"/>
                </a:lnTo>
                <a:lnTo>
                  <a:pt x="12435" y="41940"/>
                </a:lnTo>
                <a:lnTo>
                  <a:pt x="10546" y="49560"/>
                </a:lnTo>
                <a:lnTo>
                  <a:pt x="5699" y="53370"/>
                </a:lnTo>
                <a:lnTo>
                  <a:pt x="0" y="54376"/>
                </a:lnTo>
                <a:lnTo>
                  <a:pt x="0" y="66690"/>
                </a:lnTo>
                <a:lnTo>
                  <a:pt x="10546" y="64800"/>
                </a:lnTo>
                <a:lnTo>
                  <a:pt x="17160" y="60106"/>
                </a:lnTo>
                <a:lnTo>
                  <a:pt x="20970" y="52486"/>
                </a:lnTo>
                <a:lnTo>
                  <a:pt x="24049" y="46428"/>
                </a:lnTo>
                <a:lnTo>
                  <a:pt x="26128" y="39844"/>
                </a:lnTo>
                <a:lnTo>
                  <a:pt x="27305" y="32906"/>
                </a:lnTo>
                <a:lnTo>
                  <a:pt x="27675" y="25786"/>
                </a:lnTo>
                <a:lnTo>
                  <a:pt x="276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797643" y="2280178"/>
            <a:ext cx="127000" cy="189230"/>
          </a:xfrm>
          <a:custGeom>
            <a:avLst/>
            <a:gdLst/>
            <a:ahLst/>
            <a:cxnLst/>
            <a:rect l="l" t="t" r="r" b="b"/>
            <a:pathLst>
              <a:path w="127000" h="189230">
                <a:moveTo>
                  <a:pt x="62880" y="0"/>
                </a:moveTo>
                <a:lnTo>
                  <a:pt x="21111" y="18744"/>
                </a:lnTo>
                <a:lnTo>
                  <a:pt x="4770" y="53729"/>
                </a:lnTo>
                <a:lnTo>
                  <a:pt x="0" y="95280"/>
                </a:lnTo>
                <a:lnTo>
                  <a:pt x="389" y="108585"/>
                </a:lnTo>
                <a:lnTo>
                  <a:pt x="9355" y="151576"/>
                </a:lnTo>
                <a:lnTo>
                  <a:pt x="39243" y="184072"/>
                </a:lnTo>
                <a:lnTo>
                  <a:pt x="62880" y="188640"/>
                </a:lnTo>
                <a:lnTo>
                  <a:pt x="74644" y="187683"/>
                </a:lnTo>
                <a:lnTo>
                  <a:pt x="85190" y="184796"/>
                </a:lnTo>
                <a:lnTo>
                  <a:pt x="94571" y="179953"/>
                </a:lnTo>
                <a:lnTo>
                  <a:pt x="102840" y="173129"/>
                </a:lnTo>
                <a:lnTo>
                  <a:pt x="107297" y="167670"/>
                </a:lnTo>
                <a:lnTo>
                  <a:pt x="62880" y="167670"/>
                </a:lnTo>
                <a:lnTo>
                  <a:pt x="52332" y="166073"/>
                </a:lnTo>
                <a:lnTo>
                  <a:pt x="28891" y="132719"/>
                </a:lnTo>
                <a:lnTo>
                  <a:pt x="25664" y="96286"/>
                </a:lnTo>
                <a:lnTo>
                  <a:pt x="26021" y="82112"/>
                </a:lnTo>
                <a:lnTo>
                  <a:pt x="35204" y="40020"/>
                </a:lnTo>
                <a:lnTo>
                  <a:pt x="64800" y="20939"/>
                </a:lnTo>
                <a:lnTo>
                  <a:pt x="109186" y="20939"/>
                </a:lnTo>
                <a:lnTo>
                  <a:pt x="107692" y="18804"/>
                </a:lnTo>
                <a:lnTo>
                  <a:pt x="98721" y="10500"/>
                </a:lnTo>
                <a:lnTo>
                  <a:pt x="88291" y="4632"/>
                </a:lnTo>
                <a:lnTo>
                  <a:pt x="76358" y="1149"/>
                </a:lnTo>
                <a:lnTo>
                  <a:pt x="62880" y="0"/>
                </a:lnTo>
                <a:close/>
              </a:path>
              <a:path w="127000" h="189230">
                <a:moveTo>
                  <a:pt x="109186" y="20939"/>
                </a:moveTo>
                <a:lnTo>
                  <a:pt x="64800" y="20939"/>
                </a:lnTo>
                <a:lnTo>
                  <a:pt x="74750" y="22205"/>
                </a:lnTo>
                <a:lnTo>
                  <a:pt x="83115" y="25988"/>
                </a:lnTo>
                <a:lnTo>
                  <a:pt x="100233" y="63893"/>
                </a:lnTo>
                <a:lnTo>
                  <a:pt x="101894" y="92476"/>
                </a:lnTo>
                <a:lnTo>
                  <a:pt x="101542" y="108585"/>
                </a:lnTo>
                <a:lnTo>
                  <a:pt x="91470" y="151546"/>
                </a:lnTo>
                <a:lnTo>
                  <a:pt x="62880" y="167670"/>
                </a:lnTo>
                <a:lnTo>
                  <a:pt x="107297" y="167670"/>
                </a:lnTo>
                <a:lnTo>
                  <a:pt x="123211" y="131734"/>
                </a:lnTo>
                <a:lnTo>
                  <a:pt x="126674" y="91470"/>
                </a:lnTo>
                <a:lnTo>
                  <a:pt x="126217" y="76245"/>
                </a:lnTo>
                <a:lnTo>
                  <a:pt x="124846" y="62545"/>
                </a:lnTo>
                <a:lnTo>
                  <a:pt x="122560" y="50269"/>
                </a:lnTo>
                <a:lnTo>
                  <a:pt x="119359" y="39319"/>
                </a:lnTo>
                <a:lnTo>
                  <a:pt x="115244" y="29596"/>
                </a:lnTo>
                <a:lnTo>
                  <a:pt x="109186" y="20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941447" y="2253508"/>
            <a:ext cx="99695" cy="113030"/>
          </a:xfrm>
          <a:custGeom>
            <a:avLst/>
            <a:gdLst/>
            <a:ahLst/>
            <a:cxnLst/>
            <a:rect l="l" t="t" r="r" b="b"/>
            <a:pathLst>
              <a:path w="99695" h="113030">
                <a:moveTo>
                  <a:pt x="50566" y="0"/>
                </a:moveTo>
                <a:lnTo>
                  <a:pt x="14386" y="15239"/>
                </a:lnTo>
                <a:lnTo>
                  <a:pt x="0" y="58186"/>
                </a:lnTo>
                <a:lnTo>
                  <a:pt x="890" y="69738"/>
                </a:lnTo>
                <a:lnTo>
                  <a:pt x="20363" y="104000"/>
                </a:lnTo>
                <a:lnTo>
                  <a:pt x="47670" y="112410"/>
                </a:lnTo>
                <a:lnTo>
                  <a:pt x="59811" y="111340"/>
                </a:lnTo>
                <a:lnTo>
                  <a:pt x="70458" y="108127"/>
                </a:lnTo>
                <a:lnTo>
                  <a:pt x="79487" y="102766"/>
                </a:lnTo>
                <a:lnTo>
                  <a:pt x="84914" y="97170"/>
                </a:lnTo>
                <a:lnTo>
                  <a:pt x="49560" y="97170"/>
                </a:lnTo>
                <a:lnTo>
                  <a:pt x="42112" y="96455"/>
                </a:lnTo>
                <a:lnTo>
                  <a:pt x="19451" y="65367"/>
                </a:lnTo>
                <a:lnTo>
                  <a:pt x="19080" y="57149"/>
                </a:lnTo>
                <a:lnTo>
                  <a:pt x="19451" y="48916"/>
                </a:lnTo>
                <a:lnTo>
                  <a:pt x="42112" y="15968"/>
                </a:lnTo>
                <a:lnTo>
                  <a:pt x="49560" y="15239"/>
                </a:lnTo>
                <a:lnTo>
                  <a:pt x="86535" y="15239"/>
                </a:lnTo>
                <a:lnTo>
                  <a:pt x="84886" y="13319"/>
                </a:lnTo>
                <a:lnTo>
                  <a:pt x="77376" y="7226"/>
                </a:lnTo>
                <a:lnTo>
                  <a:pt x="69155" y="3093"/>
                </a:lnTo>
                <a:lnTo>
                  <a:pt x="60219" y="743"/>
                </a:lnTo>
                <a:lnTo>
                  <a:pt x="50566" y="0"/>
                </a:lnTo>
                <a:close/>
              </a:path>
              <a:path w="99695" h="113030">
                <a:moveTo>
                  <a:pt x="86535" y="15239"/>
                </a:moveTo>
                <a:lnTo>
                  <a:pt x="49560" y="15239"/>
                </a:lnTo>
                <a:lnTo>
                  <a:pt x="58158" y="16122"/>
                </a:lnTo>
                <a:lnTo>
                  <a:pt x="65311" y="18779"/>
                </a:lnTo>
                <a:lnTo>
                  <a:pt x="71034" y="23225"/>
                </a:lnTo>
                <a:lnTo>
                  <a:pt x="75346" y="29474"/>
                </a:lnTo>
                <a:lnTo>
                  <a:pt x="79156" y="36179"/>
                </a:lnTo>
                <a:lnTo>
                  <a:pt x="80192" y="43799"/>
                </a:lnTo>
                <a:lnTo>
                  <a:pt x="80192" y="53339"/>
                </a:lnTo>
                <a:lnTo>
                  <a:pt x="64366" y="93741"/>
                </a:lnTo>
                <a:lnTo>
                  <a:pt x="49560" y="97170"/>
                </a:lnTo>
                <a:lnTo>
                  <a:pt x="84914" y="97170"/>
                </a:lnTo>
                <a:lnTo>
                  <a:pt x="99242" y="53339"/>
                </a:lnTo>
                <a:lnTo>
                  <a:pt x="98337" y="40618"/>
                </a:lnTo>
                <a:lnTo>
                  <a:pt x="95630" y="29706"/>
                </a:lnTo>
                <a:lnTo>
                  <a:pt x="91141" y="20605"/>
                </a:lnTo>
                <a:lnTo>
                  <a:pt x="86535" y="15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060624" y="2270638"/>
            <a:ext cx="167005" cy="198755"/>
          </a:xfrm>
          <a:custGeom>
            <a:avLst/>
            <a:gdLst/>
            <a:ahLst/>
            <a:cxnLst/>
            <a:rect l="l" t="t" r="r" b="b"/>
            <a:pathLst>
              <a:path w="167004" h="198755">
                <a:moveTo>
                  <a:pt x="87660" y="0"/>
                </a:moveTo>
                <a:lnTo>
                  <a:pt x="40062" y="12711"/>
                </a:lnTo>
                <a:lnTo>
                  <a:pt x="9898" y="48322"/>
                </a:lnTo>
                <a:lnTo>
                  <a:pt x="0" y="97200"/>
                </a:lnTo>
                <a:lnTo>
                  <a:pt x="449" y="110366"/>
                </a:lnTo>
                <a:lnTo>
                  <a:pt x="11418" y="154601"/>
                </a:lnTo>
                <a:lnTo>
                  <a:pt x="38702" y="185434"/>
                </a:lnTo>
                <a:lnTo>
                  <a:pt x="84886" y="198180"/>
                </a:lnTo>
                <a:lnTo>
                  <a:pt x="96933" y="197541"/>
                </a:lnTo>
                <a:lnTo>
                  <a:pt x="137176" y="181794"/>
                </a:lnTo>
                <a:lnTo>
                  <a:pt x="143920" y="175320"/>
                </a:lnTo>
                <a:lnTo>
                  <a:pt x="87660" y="175320"/>
                </a:lnTo>
                <a:lnTo>
                  <a:pt x="73005" y="174078"/>
                </a:lnTo>
                <a:lnTo>
                  <a:pt x="35789" y="146398"/>
                </a:lnTo>
                <a:lnTo>
                  <a:pt x="25786" y="101010"/>
                </a:lnTo>
                <a:lnTo>
                  <a:pt x="26473" y="85801"/>
                </a:lnTo>
                <a:lnTo>
                  <a:pt x="42946" y="41056"/>
                </a:lnTo>
                <a:lnTo>
                  <a:pt x="87660" y="21854"/>
                </a:lnTo>
                <a:lnTo>
                  <a:pt x="146243" y="21854"/>
                </a:lnTo>
                <a:lnTo>
                  <a:pt x="142920" y="18044"/>
                </a:lnTo>
                <a:lnTo>
                  <a:pt x="134739" y="11439"/>
                </a:lnTo>
                <a:lnTo>
                  <a:pt x="125031" y="6373"/>
                </a:lnTo>
                <a:lnTo>
                  <a:pt x="113888" y="2805"/>
                </a:lnTo>
                <a:lnTo>
                  <a:pt x="101401" y="694"/>
                </a:lnTo>
                <a:lnTo>
                  <a:pt x="87660" y="0"/>
                </a:lnTo>
                <a:close/>
              </a:path>
              <a:path w="167004" h="198755">
                <a:moveTo>
                  <a:pt x="166817" y="123870"/>
                </a:moveTo>
                <a:lnTo>
                  <a:pt x="142036" y="123870"/>
                </a:lnTo>
                <a:lnTo>
                  <a:pt x="140113" y="132808"/>
                </a:lnTo>
                <a:lnTo>
                  <a:pt x="137373" y="140916"/>
                </a:lnTo>
                <a:lnTo>
                  <a:pt x="112711" y="170219"/>
                </a:lnTo>
                <a:lnTo>
                  <a:pt x="87660" y="175320"/>
                </a:lnTo>
                <a:lnTo>
                  <a:pt x="143920" y="175320"/>
                </a:lnTo>
                <a:lnTo>
                  <a:pt x="164987" y="135452"/>
                </a:lnTo>
                <a:lnTo>
                  <a:pt x="166817" y="123870"/>
                </a:lnTo>
                <a:close/>
              </a:path>
              <a:path w="167004" h="198755">
                <a:moveTo>
                  <a:pt x="146243" y="21854"/>
                </a:moveTo>
                <a:lnTo>
                  <a:pt x="87660" y="21854"/>
                </a:lnTo>
                <a:lnTo>
                  <a:pt x="98551" y="22576"/>
                </a:lnTo>
                <a:lnTo>
                  <a:pt x="108291" y="24658"/>
                </a:lnTo>
                <a:lnTo>
                  <a:pt x="137586" y="52772"/>
                </a:lnTo>
                <a:lnTo>
                  <a:pt x="140147" y="60990"/>
                </a:lnTo>
                <a:lnTo>
                  <a:pt x="165811" y="60990"/>
                </a:lnTo>
                <a:lnTo>
                  <a:pt x="163301" y="49745"/>
                </a:lnTo>
                <a:lnTo>
                  <a:pt x="158652" y="38854"/>
                </a:lnTo>
                <a:lnTo>
                  <a:pt x="151859" y="28294"/>
                </a:lnTo>
                <a:lnTo>
                  <a:pt x="146243" y="218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861846" y="2878622"/>
            <a:ext cx="127000" cy="185420"/>
          </a:xfrm>
          <a:custGeom>
            <a:avLst/>
            <a:gdLst/>
            <a:ahLst/>
            <a:cxnLst/>
            <a:rect l="l" t="t" r="r" b="b"/>
            <a:pathLst>
              <a:path w="127000" h="185419">
                <a:moveTo>
                  <a:pt x="115148" y="20939"/>
                </a:moveTo>
                <a:lnTo>
                  <a:pt x="65684" y="20939"/>
                </a:lnTo>
                <a:lnTo>
                  <a:pt x="73729" y="21628"/>
                </a:lnTo>
                <a:lnTo>
                  <a:pt x="80714" y="23572"/>
                </a:lnTo>
                <a:lnTo>
                  <a:pt x="101894" y="56266"/>
                </a:lnTo>
                <a:lnTo>
                  <a:pt x="101180" y="63091"/>
                </a:lnTo>
                <a:lnTo>
                  <a:pt x="75462" y="92396"/>
                </a:lnTo>
                <a:lnTo>
                  <a:pt x="42824" y="111526"/>
                </a:lnTo>
                <a:lnTo>
                  <a:pt x="31622" y="118849"/>
                </a:lnTo>
                <a:lnTo>
                  <a:pt x="5756" y="152448"/>
                </a:lnTo>
                <a:lnTo>
                  <a:pt x="0" y="184830"/>
                </a:lnTo>
                <a:lnTo>
                  <a:pt x="125790" y="184830"/>
                </a:lnTo>
                <a:lnTo>
                  <a:pt x="125790" y="162976"/>
                </a:lnTo>
                <a:lnTo>
                  <a:pt x="25664" y="162976"/>
                </a:lnTo>
                <a:lnTo>
                  <a:pt x="27787" y="156164"/>
                </a:lnTo>
                <a:lnTo>
                  <a:pt x="31264" y="149877"/>
                </a:lnTo>
                <a:lnTo>
                  <a:pt x="36011" y="143945"/>
                </a:lnTo>
                <a:lnTo>
                  <a:pt x="41940" y="138196"/>
                </a:lnTo>
                <a:lnTo>
                  <a:pt x="46634" y="133380"/>
                </a:lnTo>
                <a:lnTo>
                  <a:pt x="53370" y="129570"/>
                </a:lnTo>
                <a:lnTo>
                  <a:pt x="79034" y="115336"/>
                </a:lnTo>
                <a:lnTo>
                  <a:pt x="89720" y="109055"/>
                </a:lnTo>
                <a:lnTo>
                  <a:pt x="123009" y="75674"/>
                </a:lnTo>
                <a:lnTo>
                  <a:pt x="126674" y="55260"/>
                </a:lnTo>
                <a:lnTo>
                  <a:pt x="125792" y="44908"/>
                </a:lnTo>
                <a:lnTo>
                  <a:pt x="123135" y="35154"/>
                </a:lnTo>
                <a:lnTo>
                  <a:pt x="118689" y="25920"/>
                </a:lnTo>
                <a:lnTo>
                  <a:pt x="115148" y="20939"/>
                </a:lnTo>
                <a:close/>
              </a:path>
              <a:path w="127000" h="185419">
                <a:moveTo>
                  <a:pt x="66690" y="0"/>
                </a:moveTo>
                <a:lnTo>
                  <a:pt x="28820" y="9500"/>
                </a:lnTo>
                <a:lnTo>
                  <a:pt x="6873" y="44089"/>
                </a:lnTo>
                <a:lnTo>
                  <a:pt x="4693" y="65806"/>
                </a:lnTo>
                <a:lnTo>
                  <a:pt x="27553" y="65806"/>
                </a:lnTo>
                <a:lnTo>
                  <a:pt x="28496" y="57742"/>
                </a:lnTo>
                <a:lnTo>
                  <a:pt x="29767" y="50653"/>
                </a:lnTo>
                <a:lnTo>
                  <a:pt x="65684" y="20939"/>
                </a:lnTo>
                <a:lnTo>
                  <a:pt x="115148" y="20939"/>
                </a:lnTo>
                <a:lnTo>
                  <a:pt x="112440" y="17129"/>
                </a:lnTo>
                <a:lnTo>
                  <a:pt x="104216" y="9631"/>
                </a:lnTo>
                <a:lnTo>
                  <a:pt x="93851" y="4278"/>
                </a:lnTo>
                <a:lnTo>
                  <a:pt x="81343" y="1069"/>
                </a:lnTo>
                <a:lnTo>
                  <a:pt x="666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008577" y="2871002"/>
            <a:ext cx="60325" cy="246379"/>
          </a:xfrm>
          <a:custGeom>
            <a:avLst/>
            <a:gdLst/>
            <a:ahLst/>
            <a:cxnLst/>
            <a:rect l="l" t="t" r="r" b="b"/>
            <a:pathLst>
              <a:path w="60325" h="246380">
                <a:moveTo>
                  <a:pt x="15270" y="0"/>
                </a:moveTo>
                <a:lnTo>
                  <a:pt x="0" y="0"/>
                </a:lnTo>
                <a:lnTo>
                  <a:pt x="6958" y="13741"/>
                </a:lnTo>
                <a:lnTo>
                  <a:pt x="13014" y="26228"/>
                </a:lnTo>
                <a:lnTo>
                  <a:pt x="28784" y="65517"/>
                </a:lnTo>
                <a:lnTo>
                  <a:pt x="35896" y="110730"/>
                </a:lnTo>
                <a:lnTo>
                  <a:pt x="36210" y="122956"/>
                </a:lnTo>
                <a:lnTo>
                  <a:pt x="35768" y="137467"/>
                </a:lnTo>
                <a:lnTo>
                  <a:pt x="29878" y="176420"/>
                </a:lnTo>
                <a:lnTo>
                  <a:pt x="14450" y="217473"/>
                </a:lnTo>
                <a:lnTo>
                  <a:pt x="0" y="245943"/>
                </a:lnTo>
                <a:lnTo>
                  <a:pt x="16154" y="245943"/>
                </a:lnTo>
                <a:lnTo>
                  <a:pt x="39162" y="207659"/>
                </a:lnTo>
                <a:lnTo>
                  <a:pt x="54642" y="168688"/>
                </a:lnTo>
                <a:lnTo>
                  <a:pt x="59984" y="121950"/>
                </a:lnTo>
                <a:lnTo>
                  <a:pt x="59816" y="114641"/>
                </a:lnTo>
                <a:lnTo>
                  <a:pt x="53572" y="75773"/>
                </a:lnTo>
                <a:lnTo>
                  <a:pt x="48524" y="60076"/>
                </a:lnTo>
                <a:lnTo>
                  <a:pt x="45750" y="51450"/>
                </a:lnTo>
                <a:lnTo>
                  <a:pt x="41940" y="44836"/>
                </a:lnTo>
                <a:lnTo>
                  <a:pt x="39014" y="39136"/>
                </a:lnTo>
                <a:lnTo>
                  <a:pt x="36367" y="34067"/>
                </a:lnTo>
                <a:lnTo>
                  <a:pt x="31417" y="25991"/>
                </a:lnTo>
                <a:lnTo>
                  <a:pt x="24329" y="14704"/>
                </a:lnTo>
                <a:lnTo>
                  <a:pt x="15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110471" y="304915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700" y="0"/>
                </a:lnTo>
              </a:path>
            </a:pathLst>
          </a:custGeom>
          <a:ln w="285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266361" y="2974339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256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253545" y="2963545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0540" y="0"/>
                </a:lnTo>
              </a:path>
            </a:pathLst>
          </a:custGeom>
          <a:ln w="215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266361" y="2875279"/>
            <a:ext cx="0" cy="77470"/>
          </a:xfrm>
          <a:custGeom>
            <a:avLst/>
            <a:gdLst/>
            <a:ahLst/>
            <a:cxnLst/>
            <a:rect l="l" t="t" r="r" b="b"/>
            <a:pathLst>
              <a:path h="77469">
                <a:moveTo>
                  <a:pt x="0" y="0"/>
                </a:moveTo>
                <a:lnTo>
                  <a:pt x="0" y="77470"/>
                </a:lnTo>
              </a:path>
            </a:pathLst>
          </a:custGeom>
          <a:ln w="256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390735" y="2974909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544"/>
                </a:lnTo>
              </a:path>
            </a:pathLst>
          </a:custGeom>
          <a:ln w="26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390735" y="2874812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120"/>
                </a:lnTo>
              </a:path>
            </a:pathLst>
          </a:custGeom>
          <a:ln w="26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428865" y="2979603"/>
            <a:ext cx="98425" cy="146050"/>
          </a:xfrm>
          <a:custGeom>
            <a:avLst/>
            <a:gdLst/>
            <a:ahLst/>
            <a:cxnLst/>
            <a:rect l="l" t="t" r="r" b="b"/>
            <a:pathLst>
              <a:path w="98425" h="146050">
                <a:moveTo>
                  <a:pt x="18013" y="98206"/>
                </a:moveTo>
                <a:lnTo>
                  <a:pt x="0" y="98206"/>
                </a:lnTo>
                <a:lnTo>
                  <a:pt x="714" y="107716"/>
                </a:lnTo>
                <a:lnTo>
                  <a:pt x="25953" y="142307"/>
                </a:lnTo>
                <a:lnTo>
                  <a:pt x="47609" y="145846"/>
                </a:lnTo>
                <a:lnTo>
                  <a:pt x="59025" y="144978"/>
                </a:lnTo>
                <a:lnTo>
                  <a:pt x="69029" y="142417"/>
                </a:lnTo>
                <a:lnTo>
                  <a:pt x="77604" y="138234"/>
                </a:lnTo>
                <a:lnTo>
                  <a:pt x="84734" y="132496"/>
                </a:lnTo>
                <a:lnTo>
                  <a:pt x="87257" y="129692"/>
                </a:lnTo>
                <a:lnTo>
                  <a:pt x="48524" y="129692"/>
                </a:lnTo>
                <a:lnTo>
                  <a:pt x="39980" y="128978"/>
                </a:lnTo>
                <a:lnTo>
                  <a:pt x="19049" y="107746"/>
                </a:lnTo>
                <a:lnTo>
                  <a:pt x="18013" y="98206"/>
                </a:lnTo>
                <a:close/>
              </a:path>
              <a:path w="98425" h="146050">
                <a:moveTo>
                  <a:pt x="87205" y="16276"/>
                </a:moveTo>
                <a:lnTo>
                  <a:pt x="56144" y="16276"/>
                </a:lnTo>
                <a:lnTo>
                  <a:pt x="61843" y="18166"/>
                </a:lnTo>
                <a:lnTo>
                  <a:pt x="66659" y="21976"/>
                </a:lnTo>
                <a:lnTo>
                  <a:pt x="72389" y="25786"/>
                </a:lnTo>
                <a:lnTo>
                  <a:pt x="74310" y="31516"/>
                </a:lnTo>
                <a:lnTo>
                  <a:pt x="74310" y="47640"/>
                </a:lnTo>
                <a:lnTo>
                  <a:pt x="70500" y="54376"/>
                </a:lnTo>
                <a:lnTo>
                  <a:pt x="63764" y="58186"/>
                </a:lnTo>
                <a:lnTo>
                  <a:pt x="59039" y="60106"/>
                </a:lnTo>
                <a:lnTo>
                  <a:pt x="53339" y="60990"/>
                </a:lnTo>
                <a:lnTo>
                  <a:pt x="38099" y="60990"/>
                </a:lnTo>
                <a:lnTo>
                  <a:pt x="38099" y="76230"/>
                </a:lnTo>
                <a:lnTo>
                  <a:pt x="45719" y="76230"/>
                </a:lnTo>
                <a:lnTo>
                  <a:pt x="53183" y="76590"/>
                </a:lnTo>
                <a:lnTo>
                  <a:pt x="79004" y="92476"/>
                </a:lnTo>
                <a:lnTo>
                  <a:pt x="79004" y="110642"/>
                </a:lnTo>
                <a:lnTo>
                  <a:pt x="76199" y="116372"/>
                </a:lnTo>
                <a:lnTo>
                  <a:pt x="70500" y="122072"/>
                </a:lnTo>
                <a:lnTo>
                  <a:pt x="64769" y="126796"/>
                </a:lnTo>
                <a:lnTo>
                  <a:pt x="58033" y="129692"/>
                </a:lnTo>
                <a:lnTo>
                  <a:pt x="87257" y="129692"/>
                </a:lnTo>
                <a:lnTo>
                  <a:pt x="90827" y="125724"/>
                </a:lnTo>
                <a:lnTo>
                  <a:pt x="94960" y="118117"/>
                </a:lnTo>
                <a:lnTo>
                  <a:pt x="97310" y="109607"/>
                </a:lnTo>
                <a:lnTo>
                  <a:pt x="98054" y="100126"/>
                </a:lnTo>
                <a:lnTo>
                  <a:pt x="98054" y="91470"/>
                </a:lnTo>
                <a:lnTo>
                  <a:pt x="75194" y="66690"/>
                </a:lnTo>
                <a:lnTo>
                  <a:pt x="79004" y="64800"/>
                </a:lnTo>
                <a:lnTo>
                  <a:pt x="82814" y="61996"/>
                </a:lnTo>
                <a:lnTo>
                  <a:pt x="85740" y="59070"/>
                </a:lnTo>
                <a:lnTo>
                  <a:pt x="90434" y="53370"/>
                </a:lnTo>
                <a:lnTo>
                  <a:pt x="93360" y="46756"/>
                </a:lnTo>
                <a:lnTo>
                  <a:pt x="93360" y="37216"/>
                </a:lnTo>
                <a:lnTo>
                  <a:pt x="92630" y="29016"/>
                </a:lnTo>
                <a:lnTo>
                  <a:pt x="90377" y="21617"/>
                </a:lnTo>
                <a:lnTo>
                  <a:pt x="87205" y="16276"/>
                </a:lnTo>
                <a:close/>
              </a:path>
              <a:path w="98425" h="146050">
                <a:moveTo>
                  <a:pt x="47609" y="0"/>
                </a:moveTo>
                <a:lnTo>
                  <a:pt x="9509" y="20086"/>
                </a:lnTo>
                <a:lnTo>
                  <a:pt x="2773" y="46756"/>
                </a:lnTo>
                <a:lnTo>
                  <a:pt x="20939" y="46756"/>
                </a:lnTo>
                <a:lnTo>
                  <a:pt x="20939" y="39136"/>
                </a:lnTo>
                <a:lnTo>
                  <a:pt x="22859" y="32400"/>
                </a:lnTo>
                <a:lnTo>
                  <a:pt x="49529" y="16276"/>
                </a:lnTo>
                <a:lnTo>
                  <a:pt x="87205" y="16276"/>
                </a:lnTo>
                <a:lnTo>
                  <a:pt x="86506" y="15099"/>
                </a:lnTo>
                <a:lnTo>
                  <a:pt x="80924" y="9540"/>
                </a:lnTo>
                <a:lnTo>
                  <a:pt x="74493" y="5259"/>
                </a:lnTo>
                <a:lnTo>
                  <a:pt x="66735" y="2289"/>
                </a:lnTo>
                <a:lnTo>
                  <a:pt x="57744" y="560"/>
                </a:lnTo>
                <a:lnTo>
                  <a:pt x="476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547006" y="2869082"/>
            <a:ext cx="184150" cy="199390"/>
          </a:xfrm>
          <a:custGeom>
            <a:avLst/>
            <a:gdLst/>
            <a:ahLst/>
            <a:cxnLst/>
            <a:rect l="l" t="t" r="r" b="b"/>
            <a:pathLst>
              <a:path w="184150" h="199389">
                <a:moveTo>
                  <a:pt x="91470" y="0"/>
                </a:moveTo>
                <a:lnTo>
                  <a:pt x="44172" y="11825"/>
                </a:lnTo>
                <a:lnTo>
                  <a:pt x="13310" y="44674"/>
                </a:lnTo>
                <a:lnTo>
                  <a:pt x="545" y="88487"/>
                </a:lnTo>
                <a:lnTo>
                  <a:pt x="0" y="101010"/>
                </a:lnTo>
                <a:lnTo>
                  <a:pt x="630" y="114515"/>
                </a:lnTo>
                <a:lnTo>
                  <a:pt x="15275" y="161084"/>
                </a:lnTo>
                <a:lnTo>
                  <a:pt x="51964" y="192050"/>
                </a:lnTo>
                <a:lnTo>
                  <a:pt x="90586" y="199186"/>
                </a:lnTo>
                <a:lnTo>
                  <a:pt x="103568" y="198540"/>
                </a:lnTo>
                <a:lnTo>
                  <a:pt x="146240" y="182791"/>
                </a:lnTo>
                <a:lnTo>
                  <a:pt x="152612" y="177210"/>
                </a:lnTo>
                <a:lnTo>
                  <a:pt x="93360" y="177210"/>
                </a:lnTo>
                <a:lnTo>
                  <a:pt x="79904" y="176304"/>
                </a:lnTo>
                <a:lnTo>
                  <a:pt x="41909" y="155356"/>
                </a:lnTo>
                <a:lnTo>
                  <a:pt x="27242" y="114241"/>
                </a:lnTo>
                <a:lnTo>
                  <a:pt x="26669" y="102016"/>
                </a:lnTo>
                <a:lnTo>
                  <a:pt x="27365" y="87253"/>
                </a:lnTo>
                <a:lnTo>
                  <a:pt x="44836" y="42946"/>
                </a:lnTo>
                <a:lnTo>
                  <a:pt x="78727" y="24125"/>
                </a:lnTo>
                <a:lnTo>
                  <a:pt x="92476" y="22859"/>
                </a:lnTo>
                <a:lnTo>
                  <a:pt x="156125" y="22859"/>
                </a:lnTo>
                <a:lnTo>
                  <a:pt x="149065" y="16806"/>
                </a:lnTo>
                <a:lnTo>
                  <a:pt x="139682" y="10844"/>
                </a:lnTo>
                <a:lnTo>
                  <a:pt x="129269" y="6149"/>
                </a:lnTo>
                <a:lnTo>
                  <a:pt x="117789" y="2755"/>
                </a:lnTo>
                <a:lnTo>
                  <a:pt x="105202" y="694"/>
                </a:lnTo>
                <a:lnTo>
                  <a:pt x="91470" y="0"/>
                </a:lnTo>
                <a:close/>
              </a:path>
              <a:path w="184150" h="199389">
                <a:moveTo>
                  <a:pt x="156125" y="22859"/>
                </a:moveTo>
                <a:lnTo>
                  <a:pt x="92476" y="22859"/>
                </a:lnTo>
                <a:lnTo>
                  <a:pt x="103988" y="23670"/>
                </a:lnTo>
                <a:lnTo>
                  <a:pt x="114565" y="26094"/>
                </a:lnTo>
                <a:lnTo>
                  <a:pt x="146290" y="51857"/>
                </a:lnTo>
                <a:lnTo>
                  <a:pt x="157276" y="97200"/>
                </a:lnTo>
                <a:lnTo>
                  <a:pt x="156696" y="109437"/>
                </a:lnTo>
                <a:lnTo>
                  <a:pt x="142920" y="152460"/>
                </a:lnTo>
                <a:lnTo>
                  <a:pt x="106292" y="176196"/>
                </a:lnTo>
                <a:lnTo>
                  <a:pt x="93360" y="177210"/>
                </a:lnTo>
                <a:lnTo>
                  <a:pt x="152612" y="177210"/>
                </a:lnTo>
                <a:lnTo>
                  <a:pt x="178342" y="135117"/>
                </a:lnTo>
                <a:lnTo>
                  <a:pt x="183946" y="96286"/>
                </a:lnTo>
                <a:lnTo>
                  <a:pt x="183390" y="83792"/>
                </a:lnTo>
                <a:lnTo>
                  <a:pt x="170583" y="41300"/>
                </a:lnTo>
                <a:lnTo>
                  <a:pt x="157457" y="24002"/>
                </a:lnTo>
                <a:lnTo>
                  <a:pt x="156125" y="228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794717" y="2939658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0" y="0"/>
                </a:moveTo>
                <a:lnTo>
                  <a:pt x="16276" y="0"/>
                </a:lnTo>
              </a:path>
            </a:pathLst>
          </a:custGeom>
          <a:ln w="43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751923" y="2909620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2900" y="0"/>
                </a:lnTo>
              </a:path>
            </a:pathLst>
          </a:custGeom>
          <a:ln w="162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794717" y="2879567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0" y="0"/>
                </a:moveTo>
                <a:lnTo>
                  <a:pt x="16276" y="0"/>
                </a:lnTo>
              </a:path>
            </a:pathLst>
          </a:custGeom>
          <a:ln w="438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598175" y="2738512"/>
            <a:ext cx="362585" cy="99695"/>
          </a:xfrm>
          <a:custGeom>
            <a:avLst/>
            <a:gdLst/>
            <a:ahLst/>
            <a:cxnLst/>
            <a:rect l="l" t="t" r="r" b="b"/>
            <a:pathLst>
              <a:path w="362585" h="99694">
                <a:moveTo>
                  <a:pt x="0" y="99207"/>
                </a:moveTo>
                <a:lnTo>
                  <a:pt x="0" y="99207"/>
                </a:lnTo>
                <a:lnTo>
                  <a:pt x="36205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579089" y="2732806"/>
            <a:ext cx="385445" cy="117475"/>
          </a:xfrm>
          <a:custGeom>
            <a:avLst/>
            <a:gdLst/>
            <a:ahLst/>
            <a:cxnLst/>
            <a:rect l="l" t="t" r="r" b="b"/>
            <a:pathLst>
              <a:path w="385445" h="117475">
                <a:moveTo>
                  <a:pt x="377311" y="0"/>
                </a:moveTo>
                <a:lnTo>
                  <a:pt x="32400" y="92476"/>
                </a:lnTo>
                <a:lnTo>
                  <a:pt x="15239" y="104912"/>
                </a:lnTo>
                <a:lnTo>
                  <a:pt x="0" y="117226"/>
                </a:lnTo>
                <a:lnTo>
                  <a:pt x="384931" y="13319"/>
                </a:lnTo>
                <a:lnTo>
                  <a:pt x="384931" y="5699"/>
                </a:lnTo>
                <a:lnTo>
                  <a:pt x="3773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965082" y="2738512"/>
            <a:ext cx="365125" cy="97790"/>
          </a:xfrm>
          <a:custGeom>
            <a:avLst/>
            <a:gdLst/>
            <a:ahLst/>
            <a:cxnLst/>
            <a:rect l="l" t="t" r="r" b="b"/>
            <a:pathLst>
              <a:path w="365125" h="97789">
                <a:moveTo>
                  <a:pt x="0" y="0"/>
                </a:moveTo>
                <a:lnTo>
                  <a:pt x="0" y="0"/>
                </a:lnTo>
                <a:lnTo>
                  <a:pt x="364985" y="97287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964021" y="2732806"/>
            <a:ext cx="367030" cy="111125"/>
          </a:xfrm>
          <a:custGeom>
            <a:avLst/>
            <a:gdLst/>
            <a:ahLst/>
            <a:cxnLst/>
            <a:rect l="l" t="t" r="r" b="b"/>
            <a:pathLst>
              <a:path w="367029" h="111125">
                <a:moveTo>
                  <a:pt x="7650" y="0"/>
                </a:moveTo>
                <a:lnTo>
                  <a:pt x="0" y="5699"/>
                </a:lnTo>
                <a:lnTo>
                  <a:pt x="0" y="13319"/>
                </a:lnTo>
                <a:lnTo>
                  <a:pt x="366034" y="110642"/>
                </a:lnTo>
                <a:lnTo>
                  <a:pt x="366918" y="102991"/>
                </a:lnTo>
                <a:lnTo>
                  <a:pt x="364114" y="94366"/>
                </a:lnTo>
                <a:lnTo>
                  <a:pt x="76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333878" y="2507942"/>
            <a:ext cx="187325" cy="327025"/>
          </a:xfrm>
          <a:custGeom>
            <a:avLst/>
            <a:gdLst/>
            <a:ahLst/>
            <a:cxnLst/>
            <a:rect l="l" t="t" r="r" b="b"/>
            <a:pathLst>
              <a:path w="187325" h="327025">
                <a:moveTo>
                  <a:pt x="0" y="326852"/>
                </a:moveTo>
                <a:lnTo>
                  <a:pt x="0" y="326852"/>
                </a:lnTo>
                <a:lnTo>
                  <a:pt x="18676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328135" y="2506919"/>
            <a:ext cx="198755" cy="328930"/>
          </a:xfrm>
          <a:custGeom>
            <a:avLst/>
            <a:gdLst/>
            <a:ahLst/>
            <a:cxnLst/>
            <a:rect l="l" t="t" r="r" b="b"/>
            <a:pathLst>
              <a:path w="198754" h="328930">
                <a:moveTo>
                  <a:pt x="193365" y="0"/>
                </a:moveTo>
                <a:lnTo>
                  <a:pt x="182940" y="4846"/>
                </a:lnTo>
                <a:lnTo>
                  <a:pt x="0" y="320253"/>
                </a:lnTo>
                <a:lnTo>
                  <a:pt x="2804" y="328879"/>
                </a:lnTo>
                <a:lnTo>
                  <a:pt x="17160" y="321259"/>
                </a:lnTo>
                <a:lnTo>
                  <a:pt x="198180" y="7619"/>
                </a:lnTo>
                <a:lnTo>
                  <a:pt x="1933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311016" y="2537415"/>
            <a:ext cx="139700" cy="244475"/>
          </a:xfrm>
          <a:custGeom>
            <a:avLst/>
            <a:gdLst/>
            <a:ahLst/>
            <a:cxnLst/>
            <a:rect l="l" t="t" r="r" b="b"/>
            <a:pathLst>
              <a:path w="139700" h="244475">
                <a:moveTo>
                  <a:pt x="0" y="244011"/>
                </a:moveTo>
                <a:lnTo>
                  <a:pt x="0" y="244011"/>
                </a:lnTo>
                <a:lnTo>
                  <a:pt x="139117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302349" y="2530815"/>
            <a:ext cx="157480" cy="256540"/>
          </a:xfrm>
          <a:custGeom>
            <a:avLst/>
            <a:gdLst/>
            <a:ahLst/>
            <a:cxnLst/>
            <a:rect l="l" t="t" r="r" b="b"/>
            <a:pathLst>
              <a:path w="157479" h="256539">
                <a:moveTo>
                  <a:pt x="142920" y="0"/>
                </a:moveTo>
                <a:lnTo>
                  <a:pt x="0" y="248716"/>
                </a:lnTo>
                <a:lnTo>
                  <a:pt x="13350" y="256336"/>
                </a:lnTo>
                <a:lnTo>
                  <a:pt x="157276" y="7619"/>
                </a:lnTo>
                <a:lnTo>
                  <a:pt x="1429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598175" y="2509862"/>
            <a:ext cx="186055" cy="325120"/>
          </a:xfrm>
          <a:custGeom>
            <a:avLst/>
            <a:gdLst/>
            <a:ahLst/>
            <a:cxnLst/>
            <a:rect l="l" t="t" r="r" b="b"/>
            <a:pathLst>
              <a:path w="186054" h="325119">
                <a:moveTo>
                  <a:pt x="0" y="324932"/>
                </a:moveTo>
                <a:lnTo>
                  <a:pt x="0" y="324932"/>
                </a:lnTo>
                <a:lnTo>
                  <a:pt x="185723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579089" y="2500335"/>
            <a:ext cx="212725" cy="349885"/>
          </a:xfrm>
          <a:custGeom>
            <a:avLst/>
            <a:gdLst/>
            <a:ahLst/>
            <a:cxnLst/>
            <a:rect l="l" t="t" r="r" b="b"/>
            <a:pathLst>
              <a:path w="212725" h="349885">
                <a:moveTo>
                  <a:pt x="201990" y="0"/>
                </a:moveTo>
                <a:lnTo>
                  <a:pt x="0" y="349697"/>
                </a:lnTo>
                <a:lnTo>
                  <a:pt x="15239" y="337383"/>
                </a:lnTo>
                <a:lnTo>
                  <a:pt x="32400" y="324947"/>
                </a:lnTo>
                <a:lnTo>
                  <a:pt x="212415" y="14203"/>
                </a:lnTo>
                <a:lnTo>
                  <a:pt x="205800" y="6583"/>
                </a:lnTo>
                <a:lnTo>
                  <a:pt x="201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692424" y="2548844"/>
            <a:ext cx="122555" cy="212725"/>
          </a:xfrm>
          <a:custGeom>
            <a:avLst/>
            <a:gdLst/>
            <a:ahLst/>
            <a:cxnLst/>
            <a:rect l="l" t="t" r="r" b="b"/>
            <a:pathLst>
              <a:path w="122554" h="212725">
                <a:moveTo>
                  <a:pt x="0" y="212527"/>
                </a:moveTo>
                <a:lnTo>
                  <a:pt x="0" y="212527"/>
                </a:lnTo>
                <a:lnTo>
                  <a:pt x="121987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682874" y="2543129"/>
            <a:ext cx="139700" cy="224154"/>
          </a:xfrm>
          <a:custGeom>
            <a:avLst/>
            <a:gdLst/>
            <a:ahLst/>
            <a:cxnLst/>
            <a:rect l="l" t="t" r="r" b="b"/>
            <a:pathLst>
              <a:path w="139700" h="224155">
                <a:moveTo>
                  <a:pt x="126796" y="0"/>
                </a:moveTo>
                <a:lnTo>
                  <a:pt x="0" y="216347"/>
                </a:lnTo>
                <a:lnTo>
                  <a:pt x="14386" y="223967"/>
                </a:lnTo>
                <a:lnTo>
                  <a:pt x="139141" y="7619"/>
                </a:lnTo>
                <a:lnTo>
                  <a:pt x="1267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070761" y="2407850"/>
            <a:ext cx="80645" cy="22860"/>
          </a:xfrm>
          <a:custGeom>
            <a:avLst/>
            <a:gdLst/>
            <a:ahLst/>
            <a:cxnLst/>
            <a:rect l="l" t="t" r="r" b="b"/>
            <a:pathLst>
              <a:path w="80645" h="22860">
                <a:moveTo>
                  <a:pt x="0" y="22858"/>
                </a:moveTo>
                <a:lnTo>
                  <a:pt x="0" y="22858"/>
                </a:lnTo>
                <a:lnTo>
                  <a:pt x="8004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994531" y="2403134"/>
            <a:ext cx="160655" cy="55880"/>
          </a:xfrm>
          <a:custGeom>
            <a:avLst/>
            <a:gdLst/>
            <a:ahLst/>
            <a:cxnLst/>
            <a:rect l="l" t="t" r="r" b="b"/>
            <a:pathLst>
              <a:path w="160654" h="55880">
                <a:moveTo>
                  <a:pt x="147736" y="0"/>
                </a:moveTo>
                <a:lnTo>
                  <a:pt x="0" y="55260"/>
                </a:lnTo>
                <a:lnTo>
                  <a:pt x="160080" y="12344"/>
                </a:lnTo>
                <a:lnTo>
                  <a:pt x="160080" y="4724"/>
                </a:lnTo>
                <a:lnTo>
                  <a:pt x="1477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788746" y="2468807"/>
            <a:ext cx="138430" cy="38735"/>
          </a:xfrm>
          <a:custGeom>
            <a:avLst/>
            <a:gdLst/>
            <a:ahLst/>
            <a:cxnLst/>
            <a:rect l="l" t="t" r="r" b="b"/>
            <a:pathLst>
              <a:path w="138429" h="38735">
                <a:moveTo>
                  <a:pt x="0" y="38128"/>
                </a:moveTo>
                <a:lnTo>
                  <a:pt x="0" y="38128"/>
                </a:lnTo>
                <a:lnTo>
                  <a:pt x="138203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781080" y="2461199"/>
            <a:ext cx="149225" cy="53340"/>
          </a:xfrm>
          <a:custGeom>
            <a:avLst/>
            <a:gdLst/>
            <a:ahLst/>
            <a:cxnLst/>
            <a:rect l="l" t="t" r="r" b="b"/>
            <a:pathLst>
              <a:path w="149225" h="53339">
                <a:moveTo>
                  <a:pt x="148650" y="0"/>
                </a:moveTo>
                <a:lnTo>
                  <a:pt x="0" y="39136"/>
                </a:lnTo>
                <a:lnTo>
                  <a:pt x="3809" y="45719"/>
                </a:lnTo>
                <a:lnTo>
                  <a:pt x="10424" y="53339"/>
                </a:lnTo>
                <a:lnTo>
                  <a:pt x="148650" y="15239"/>
                </a:lnTo>
                <a:lnTo>
                  <a:pt x="1486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998367" y="2430709"/>
            <a:ext cx="68580" cy="19050"/>
          </a:xfrm>
          <a:custGeom>
            <a:avLst/>
            <a:gdLst/>
            <a:ahLst/>
            <a:cxnLst/>
            <a:rect l="l" t="t" r="r" b="b"/>
            <a:pathLst>
              <a:path w="68579" h="19050">
                <a:moveTo>
                  <a:pt x="0" y="19049"/>
                </a:moveTo>
                <a:lnTo>
                  <a:pt x="0" y="19049"/>
                </a:lnTo>
                <a:lnTo>
                  <a:pt x="68583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995537" y="2403134"/>
            <a:ext cx="147320" cy="55880"/>
          </a:xfrm>
          <a:custGeom>
            <a:avLst/>
            <a:gdLst/>
            <a:ahLst/>
            <a:cxnLst/>
            <a:rect l="l" t="t" r="r" b="b"/>
            <a:pathLst>
              <a:path w="147320" h="55880">
                <a:moveTo>
                  <a:pt x="146730" y="0"/>
                </a:moveTo>
                <a:lnTo>
                  <a:pt x="0" y="40020"/>
                </a:lnTo>
                <a:lnTo>
                  <a:pt x="0" y="55260"/>
                </a:lnTo>
                <a:lnTo>
                  <a:pt x="1467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155621" y="2407850"/>
            <a:ext cx="365125" cy="99695"/>
          </a:xfrm>
          <a:custGeom>
            <a:avLst/>
            <a:gdLst/>
            <a:ahLst/>
            <a:cxnLst/>
            <a:rect l="l" t="t" r="r" b="b"/>
            <a:pathLst>
              <a:path w="365125" h="99694">
                <a:moveTo>
                  <a:pt x="365016" y="99085"/>
                </a:moveTo>
                <a:lnTo>
                  <a:pt x="365016" y="99085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154613" y="2401244"/>
            <a:ext cx="368935" cy="111125"/>
          </a:xfrm>
          <a:custGeom>
            <a:avLst/>
            <a:gdLst/>
            <a:ahLst/>
            <a:cxnLst/>
            <a:rect l="l" t="t" r="r" b="b"/>
            <a:pathLst>
              <a:path w="368934" h="111125">
                <a:moveTo>
                  <a:pt x="3809" y="0"/>
                </a:moveTo>
                <a:lnTo>
                  <a:pt x="0" y="6614"/>
                </a:lnTo>
                <a:lnTo>
                  <a:pt x="0" y="14234"/>
                </a:lnTo>
                <a:lnTo>
                  <a:pt x="356463" y="110520"/>
                </a:lnTo>
                <a:lnTo>
                  <a:pt x="366887" y="105674"/>
                </a:lnTo>
                <a:lnTo>
                  <a:pt x="368807" y="98054"/>
                </a:lnTo>
                <a:lnTo>
                  <a:pt x="38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965082" y="2080114"/>
            <a:ext cx="186055" cy="326390"/>
          </a:xfrm>
          <a:custGeom>
            <a:avLst/>
            <a:gdLst/>
            <a:ahLst/>
            <a:cxnLst/>
            <a:rect l="l" t="t" r="r" b="b"/>
            <a:pathLst>
              <a:path w="186054" h="326389">
                <a:moveTo>
                  <a:pt x="185723" y="325816"/>
                </a:moveTo>
                <a:lnTo>
                  <a:pt x="185723" y="325816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954511" y="2049627"/>
            <a:ext cx="204470" cy="358775"/>
          </a:xfrm>
          <a:custGeom>
            <a:avLst/>
            <a:gdLst/>
            <a:ahLst/>
            <a:cxnLst/>
            <a:rect l="l" t="t" r="r" b="b"/>
            <a:pathLst>
              <a:path w="204470" h="358775">
                <a:moveTo>
                  <a:pt x="0" y="0"/>
                </a:moveTo>
                <a:lnTo>
                  <a:pt x="7619" y="28559"/>
                </a:lnTo>
                <a:lnTo>
                  <a:pt x="15239" y="58033"/>
                </a:lnTo>
                <a:lnTo>
                  <a:pt x="187756" y="353507"/>
                </a:lnTo>
                <a:lnTo>
                  <a:pt x="200101" y="358231"/>
                </a:lnTo>
                <a:lnTo>
                  <a:pt x="203911" y="35161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962155" y="2080114"/>
            <a:ext cx="1905" cy="655955"/>
          </a:xfrm>
          <a:custGeom>
            <a:avLst/>
            <a:gdLst/>
            <a:ahLst/>
            <a:cxnLst/>
            <a:rect l="l" t="t" r="r" b="b"/>
            <a:pathLst>
              <a:path w="1904" h="655955">
                <a:moveTo>
                  <a:pt x="1889" y="655594"/>
                </a:moveTo>
                <a:lnTo>
                  <a:pt x="1889" y="655594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963091" y="2049627"/>
            <a:ext cx="0" cy="688975"/>
          </a:xfrm>
          <a:custGeom>
            <a:avLst/>
            <a:gdLst/>
            <a:ahLst/>
            <a:cxnLst/>
            <a:rect l="l" t="t" r="r" b="b"/>
            <a:pathLst>
              <a:path h="688975">
                <a:moveTo>
                  <a:pt x="0" y="0"/>
                </a:moveTo>
                <a:lnTo>
                  <a:pt x="0" y="688878"/>
                </a:lnTo>
              </a:path>
            </a:pathLst>
          </a:custGeom>
          <a:ln w="17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822734" y="2416485"/>
            <a:ext cx="162560" cy="193040"/>
          </a:xfrm>
          <a:custGeom>
            <a:avLst/>
            <a:gdLst/>
            <a:ahLst/>
            <a:cxnLst/>
            <a:rect l="l" t="t" r="r" b="b"/>
            <a:pathLst>
              <a:path w="162559" h="193039">
                <a:moveTo>
                  <a:pt x="84734" y="0"/>
                </a:moveTo>
                <a:lnTo>
                  <a:pt x="38725" y="12697"/>
                </a:lnTo>
                <a:lnTo>
                  <a:pt x="9591" y="47298"/>
                </a:lnTo>
                <a:lnTo>
                  <a:pt x="0" y="94244"/>
                </a:lnTo>
                <a:lnTo>
                  <a:pt x="582" y="109129"/>
                </a:lnTo>
                <a:lnTo>
                  <a:pt x="9321" y="146442"/>
                </a:lnTo>
                <a:lnTo>
                  <a:pt x="37563" y="180157"/>
                </a:lnTo>
                <a:lnTo>
                  <a:pt x="81930" y="192450"/>
                </a:lnTo>
                <a:lnTo>
                  <a:pt x="96118" y="191529"/>
                </a:lnTo>
                <a:lnTo>
                  <a:pt x="108974" y="188736"/>
                </a:lnTo>
                <a:lnTo>
                  <a:pt x="120543" y="184030"/>
                </a:lnTo>
                <a:lnTo>
                  <a:pt x="130868" y="177367"/>
                </a:lnTo>
                <a:lnTo>
                  <a:pt x="138003" y="170596"/>
                </a:lnTo>
                <a:lnTo>
                  <a:pt x="84734" y="170596"/>
                </a:lnTo>
                <a:lnTo>
                  <a:pt x="70786" y="169335"/>
                </a:lnTo>
                <a:lnTo>
                  <a:pt x="34844" y="142076"/>
                </a:lnTo>
                <a:lnTo>
                  <a:pt x="25633" y="99090"/>
                </a:lnTo>
                <a:lnTo>
                  <a:pt x="26229" y="83991"/>
                </a:lnTo>
                <a:lnTo>
                  <a:pt x="41909" y="40904"/>
                </a:lnTo>
                <a:lnTo>
                  <a:pt x="85740" y="21854"/>
                </a:lnTo>
                <a:lnTo>
                  <a:pt x="141684" y="21854"/>
                </a:lnTo>
                <a:lnTo>
                  <a:pt x="139110" y="19049"/>
                </a:lnTo>
                <a:lnTo>
                  <a:pt x="130620" y="12293"/>
                </a:lnTo>
                <a:lnTo>
                  <a:pt x="121076" y="6972"/>
                </a:lnTo>
                <a:lnTo>
                  <a:pt x="110340" y="3124"/>
                </a:lnTo>
                <a:lnTo>
                  <a:pt x="98272" y="787"/>
                </a:lnTo>
                <a:lnTo>
                  <a:pt x="84734" y="0"/>
                </a:lnTo>
                <a:close/>
              </a:path>
              <a:path w="162559" h="193039">
                <a:moveTo>
                  <a:pt x="161970" y="120914"/>
                </a:moveTo>
                <a:lnTo>
                  <a:pt x="138074" y="120914"/>
                </a:lnTo>
                <a:lnTo>
                  <a:pt x="135799" y="129151"/>
                </a:lnTo>
                <a:lnTo>
                  <a:pt x="133136" y="136702"/>
                </a:lnTo>
                <a:lnTo>
                  <a:pt x="97609" y="169322"/>
                </a:lnTo>
                <a:lnTo>
                  <a:pt x="84734" y="170596"/>
                </a:lnTo>
                <a:lnTo>
                  <a:pt x="138003" y="170596"/>
                </a:lnTo>
                <a:lnTo>
                  <a:pt x="139994" y="168706"/>
                </a:lnTo>
                <a:lnTo>
                  <a:pt x="148409" y="158663"/>
                </a:lnTo>
                <a:lnTo>
                  <a:pt x="154937" y="147290"/>
                </a:lnTo>
                <a:lnTo>
                  <a:pt x="159488" y="134678"/>
                </a:lnTo>
                <a:lnTo>
                  <a:pt x="161970" y="120914"/>
                </a:lnTo>
                <a:close/>
              </a:path>
              <a:path w="162559" h="193039">
                <a:moveTo>
                  <a:pt x="141684" y="21854"/>
                </a:moveTo>
                <a:lnTo>
                  <a:pt x="85740" y="21854"/>
                </a:lnTo>
                <a:lnTo>
                  <a:pt x="95890" y="22554"/>
                </a:lnTo>
                <a:lnTo>
                  <a:pt x="104988" y="24601"/>
                </a:lnTo>
                <a:lnTo>
                  <a:pt x="133553" y="51756"/>
                </a:lnTo>
                <a:lnTo>
                  <a:pt x="136184" y="59954"/>
                </a:lnTo>
                <a:lnTo>
                  <a:pt x="160080" y="59954"/>
                </a:lnTo>
                <a:lnTo>
                  <a:pt x="158098" y="48740"/>
                </a:lnTo>
                <a:lnTo>
                  <a:pt x="153824" y="38073"/>
                </a:lnTo>
                <a:lnTo>
                  <a:pt x="147436" y="28120"/>
                </a:lnTo>
                <a:lnTo>
                  <a:pt x="141684" y="218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004639" y="2416485"/>
            <a:ext cx="177800" cy="193675"/>
          </a:xfrm>
          <a:custGeom>
            <a:avLst/>
            <a:gdLst/>
            <a:ahLst/>
            <a:cxnLst/>
            <a:rect l="l" t="t" r="r" b="b"/>
            <a:pathLst>
              <a:path w="177800" h="193675">
                <a:moveTo>
                  <a:pt x="87660" y="0"/>
                </a:moveTo>
                <a:lnTo>
                  <a:pt x="42702" y="11196"/>
                </a:lnTo>
                <a:lnTo>
                  <a:pt x="12502" y="43187"/>
                </a:lnTo>
                <a:lnTo>
                  <a:pt x="482" y="85110"/>
                </a:lnTo>
                <a:lnTo>
                  <a:pt x="0" y="97170"/>
                </a:lnTo>
                <a:lnTo>
                  <a:pt x="564" y="110566"/>
                </a:lnTo>
                <a:lnTo>
                  <a:pt x="14474" y="156346"/>
                </a:lnTo>
                <a:lnTo>
                  <a:pt x="49697" y="186430"/>
                </a:lnTo>
                <a:lnTo>
                  <a:pt x="87660" y="193456"/>
                </a:lnTo>
                <a:lnTo>
                  <a:pt x="99992" y="192808"/>
                </a:lnTo>
                <a:lnTo>
                  <a:pt x="141553" y="177048"/>
                </a:lnTo>
                <a:lnTo>
                  <a:pt x="147891" y="171480"/>
                </a:lnTo>
                <a:lnTo>
                  <a:pt x="90586" y="171480"/>
                </a:lnTo>
                <a:lnTo>
                  <a:pt x="77569" y="170581"/>
                </a:lnTo>
                <a:lnTo>
                  <a:pt x="41026" y="150540"/>
                </a:lnTo>
                <a:lnTo>
                  <a:pt x="26361" y="110717"/>
                </a:lnTo>
                <a:lnTo>
                  <a:pt x="25786" y="99090"/>
                </a:lnTo>
                <a:lnTo>
                  <a:pt x="26473" y="84813"/>
                </a:lnTo>
                <a:lnTo>
                  <a:pt x="42946" y="41909"/>
                </a:lnTo>
                <a:lnTo>
                  <a:pt x="89580" y="21854"/>
                </a:lnTo>
                <a:lnTo>
                  <a:pt x="150777" y="21854"/>
                </a:lnTo>
                <a:lnTo>
                  <a:pt x="144017" y="15988"/>
                </a:lnTo>
                <a:lnTo>
                  <a:pt x="134844" y="10228"/>
                </a:lnTo>
                <a:lnTo>
                  <a:pt x="124620" y="5751"/>
                </a:lnTo>
                <a:lnTo>
                  <a:pt x="113345" y="2554"/>
                </a:lnTo>
                <a:lnTo>
                  <a:pt x="101025" y="638"/>
                </a:lnTo>
                <a:lnTo>
                  <a:pt x="87660" y="0"/>
                </a:lnTo>
                <a:close/>
              </a:path>
              <a:path w="177800" h="193675">
                <a:moveTo>
                  <a:pt x="150777" y="21854"/>
                </a:moveTo>
                <a:lnTo>
                  <a:pt x="89580" y="21854"/>
                </a:lnTo>
                <a:lnTo>
                  <a:pt x="103153" y="23114"/>
                </a:lnTo>
                <a:lnTo>
                  <a:pt x="115298" y="26887"/>
                </a:lnTo>
                <a:lnTo>
                  <a:pt x="146278" y="59757"/>
                </a:lnTo>
                <a:lnTo>
                  <a:pt x="152460" y="93360"/>
                </a:lnTo>
                <a:lnTo>
                  <a:pt x="151896" y="105590"/>
                </a:lnTo>
                <a:lnTo>
                  <a:pt x="138226" y="147736"/>
                </a:lnTo>
                <a:lnTo>
                  <a:pt x="102920" y="170474"/>
                </a:lnTo>
                <a:lnTo>
                  <a:pt x="90586" y="171480"/>
                </a:lnTo>
                <a:lnTo>
                  <a:pt x="147891" y="171480"/>
                </a:lnTo>
                <a:lnTo>
                  <a:pt x="172326" y="130743"/>
                </a:lnTo>
                <a:lnTo>
                  <a:pt x="177363" y="93360"/>
                </a:lnTo>
                <a:lnTo>
                  <a:pt x="176667" y="78959"/>
                </a:lnTo>
                <a:lnTo>
                  <a:pt x="165861" y="41682"/>
                </a:lnTo>
                <a:lnTo>
                  <a:pt x="152136" y="23033"/>
                </a:lnTo>
                <a:lnTo>
                  <a:pt x="150777" y="218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199162" y="2519385"/>
            <a:ext cx="97790" cy="141605"/>
          </a:xfrm>
          <a:custGeom>
            <a:avLst/>
            <a:gdLst/>
            <a:ahLst/>
            <a:cxnLst/>
            <a:rect l="l" t="t" r="r" b="b"/>
            <a:pathLst>
              <a:path w="97790" h="141605">
                <a:moveTo>
                  <a:pt x="89015" y="16123"/>
                </a:moveTo>
                <a:lnTo>
                  <a:pt x="59070" y="16123"/>
                </a:lnTo>
                <a:lnTo>
                  <a:pt x="65684" y="18013"/>
                </a:lnTo>
                <a:lnTo>
                  <a:pt x="75194" y="27553"/>
                </a:lnTo>
                <a:lnTo>
                  <a:pt x="78120" y="34289"/>
                </a:lnTo>
                <a:lnTo>
                  <a:pt x="78120" y="49529"/>
                </a:lnTo>
                <a:lnTo>
                  <a:pt x="75194" y="56266"/>
                </a:lnTo>
                <a:lnTo>
                  <a:pt x="69494" y="60959"/>
                </a:lnTo>
                <a:lnTo>
                  <a:pt x="66690" y="64769"/>
                </a:lnTo>
                <a:lnTo>
                  <a:pt x="59954" y="69616"/>
                </a:lnTo>
                <a:lnTo>
                  <a:pt x="52334" y="74310"/>
                </a:lnTo>
                <a:lnTo>
                  <a:pt x="33284" y="84856"/>
                </a:lnTo>
                <a:lnTo>
                  <a:pt x="24177" y="90725"/>
                </a:lnTo>
                <a:lnTo>
                  <a:pt x="2324" y="124221"/>
                </a:lnTo>
                <a:lnTo>
                  <a:pt x="0" y="141000"/>
                </a:lnTo>
                <a:lnTo>
                  <a:pt x="97170" y="141000"/>
                </a:lnTo>
                <a:lnTo>
                  <a:pt x="97170" y="124876"/>
                </a:lnTo>
                <a:lnTo>
                  <a:pt x="19933" y="124876"/>
                </a:lnTo>
                <a:lnTo>
                  <a:pt x="21823" y="117256"/>
                </a:lnTo>
                <a:lnTo>
                  <a:pt x="25633" y="111526"/>
                </a:lnTo>
                <a:lnTo>
                  <a:pt x="32369" y="105826"/>
                </a:lnTo>
                <a:lnTo>
                  <a:pt x="36179" y="102016"/>
                </a:lnTo>
                <a:lnTo>
                  <a:pt x="40904" y="99059"/>
                </a:lnTo>
                <a:lnTo>
                  <a:pt x="60959" y="87629"/>
                </a:lnTo>
                <a:lnTo>
                  <a:pt x="68976" y="82853"/>
                </a:lnTo>
                <a:lnTo>
                  <a:pt x="96455" y="50127"/>
                </a:lnTo>
                <a:lnTo>
                  <a:pt x="97170" y="41909"/>
                </a:lnTo>
                <a:lnTo>
                  <a:pt x="96469" y="34173"/>
                </a:lnTo>
                <a:lnTo>
                  <a:pt x="94423" y="26723"/>
                </a:lnTo>
                <a:lnTo>
                  <a:pt x="91113" y="19467"/>
                </a:lnTo>
                <a:lnTo>
                  <a:pt x="89015" y="16123"/>
                </a:lnTo>
                <a:close/>
              </a:path>
              <a:path w="97790" h="141605">
                <a:moveTo>
                  <a:pt x="50413" y="0"/>
                </a:moveTo>
                <a:lnTo>
                  <a:pt x="10393" y="19933"/>
                </a:lnTo>
                <a:lnTo>
                  <a:pt x="3809" y="50566"/>
                </a:lnTo>
                <a:lnTo>
                  <a:pt x="20939" y="50566"/>
                </a:lnTo>
                <a:lnTo>
                  <a:pt x="21823" y="41026"/>
                </a:lnTo>
                <a:lnTo>
                  <a:pt x="22859" y="34289"/>
                </a:lnTo>
                <a:lnTo>
                  <a:pt x="50413" y="16123"/>
                </a:lnTo>
                <a:lnTo>
                  <a:pt x="89015" y="16123"/>
                </a:lnTo>
                <a:lnTo>
                  <a:pt x="86624" y="12313"/>
                </a:lnTo>
                <a:lnTo>
                  <a:pt x="80040" y="6802"/>
                </a:lnTo>
                <a:lnTo>
                  <a:pt x="71765" y="2967"/>
                </a:lnTo>
                <a:lnTo>
                  <a:pt x="61866" y="728"/>
                </a:lnTo>
                <a:lnTo>
                  <a:pt x="504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338197" y="2519679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5089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325807" y="2508250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5">
                <a:moveTo>
                  <a:pt x="0" y="0"/>
                </a:moveTo>
                <a:lnTo>
                  <a:pt x="144840" y="0"/>
                </a:lnTo>
              </a:path>
            </a:pathLst>
          </a:custGeom>
          <a:ln w="228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338197" y="2421889"/>
            <a:ext cx="0" cy="74930"/>
          </a:xfrm>
          <a:custGeom>
            <a:avLst/>
            <a:gdLst/>
            <a:ahLst/>
            <a:cxnLst/>
            <a:rect l="l" t="t" r="r" b="b"/>
            <a:pathLst>
              <a:path h="74930">
                <a:moveTo>
                  <a:pt x="0" y="0"/>
                </a:moveTo>
                <a:lnTo>
                  <a:pt x="0" y="74929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457816" y="2519385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856"/>
                </a:lnTo>
              </a:path>
            </a:pathLst>
          </a:custGeom>
          <a:ln w="256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457816" y="2422184"/>
            <a:ext cx="0" cy="75565"/>
          </a:xfrm>
          <a:custGeom>
            <a:avLst/>
            <a:gdLst/>
            <a:ahLst/>
            <a:cxnLst/>
            <a:rect l="l" t="t" r="r" b="b"/>
            <a:pathLst>
              <a:path h="75564">
                <a:moveTo>
                  <a:pt x="0" y="0"/>
                </a:moveTo>
                <a:lnTo>
                  <a:pt x="0" y="75224"/>
                </a:lnTo>
              </a:path>
            </a:pathLst>
          </a:custGeom>
          <a:ln w="256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524448" y="2506936"/>
            <a:ext cx="269240" cy="0"/>
          </a:xfrm>
          <a:custGeom>
            <a:avLst/>
            <a:gdLst/>
            <a:ahLst/>
            <a:cxnLst/>
            <a:rect l="l" t="t" r="r" b="b"/>
            <a:pathLst>
              <a:path w="269240">
                <a:moveTo>
                  <a:pt x="0" y="0"/>
                </a:moveTo>
                <a:lnTo>
                  <a:pt x="26869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521500" y="2506919"/>
            <a:ext cx="273685" cy="0"/>
          </a:xfrm>
          <a:custGeom>
            <a:avLst/>
            <a:gdLst/>
            <a:ahLst/>
            <a:cxnLst/>
            <a:rect l="l" t="t" r="r" b="b"/>
            <a:pathLst>
              <a:path w="273684">
                <a:moveTo>
                  <a:pt x="0" y="0"/>
                </a:moveTo>
                <a:lnTo>
                  <a:pt x="273527" y="0"/>
                </a:lnTo>
              </a:path>
            </a:pathLst>
          </a:custGeom>
          <a:ln w="152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632020" y="2748046"/>
            <a:ext cx="162560" cy="191770"/>
          </a:xfrm>
          <a:custGeom>
            <a:avLst/>
            <a:gdLst/>
            <a:ahLst/>
            <a:cxnLst/>
            <a:rect l="l" t="t" r="r" b="b"/>
            <a:pathLst>
              <a:path w="162559" h="191769">
                <a:moveTo>
                  <a:pt x="84886" y="0"/>
                </a:moveTo>
                <a:lnTo>
                  <a:pt x="38828" y="12033"/>
                </a:lnTo>
                <a:lnTo>
                  <a:pt x="9600" y="46435"/>
                </a:lnTo>
                <a:lnTo>
                  <a:pt x="0" y="94366"/>
                </a:lnTo>
                <a:lnTo>
                  <a:pt x="584" y="108917"/>
                </a:lnTo>
                <a:lnTo>
                  <a:pt x="14591" y="155687"/>
                </a:lnTo>
                <a:lnTo>
                  <a:pt x="47539" y="184959"/>
                </a:lnTo>
                <a:lnTo>
                  <a:pt x="81960" y="191536"/>
                </a:lnTo>
                <a:lnTo>
                  <a:pt x="96208" y="190621"/>
                </a:lnTo>
                <a:lnTo>
                  <a:pt x="109100" y="187878"/>
                </a:lnTo>
                <a:lnTo>
                  <a:pt x="120688" y="183306"/>
                </a:lnTo>
                <a:lnTo>
                  <a:pt x="131020" y="176905"/>
                </a:lnTo>
                <a:lnTo>
                  <a:pt x="138997" y="169712"/>
                </a:lnTo>
                <a:lnTo>
                  <a:pt x="84886" y="169712"/>
                </a:lnTo>
                <a:lnTo>
                  <a:pt x="70885" y="168467"/>
                </a:lnTo>
                <a:lnTo>
                  <a:pt x="34888" y="142090"/>
                </a:lnTo>
                <a:lnTo>
                  <a:pt x="25786" y="98176"/>
                </a:lnTo>
                <a:lnTo>
                  <a:pt x="26368" y="83466"/>
                </a:lnTo>
                <a:lnTo>
                  <a:pt x="41940" y="39989"/>
                </a:lnTo>
                <a:lnTo>
                  <a:pt x="85770" y="20939"/>
                </a:lnTo>
                <a:lnTo>
                  <a:pt x="141709" y="20939"/>
                </a:lnTo>
                <a:lnTo>
                  <a:pt x="139263" y="18166"/>
                </a:lnTo>
                <a:lnTo>
                  <a:pt x="130772" y="11489"/>
                </a:lnTo>
                <a:lnTo>
                  <a:pt x="121228" y="6386"/>
                </a:lnTo>
                <a:lnTo>
                  <a:pt x="110492" y="2804"/>
                </a:lnTo>
                <a:lnTo>
                  <a:pt x="98424" y="692"/>
                </a:lnTo>
                <a:lnTo>
                  <a:pt x="84886" y="0"/>
                </a:lnTo>
                <a:close/>
              </a:path>
              <a:path w="162559" h="191769">
                <a:moveTo>
                  <a:pt x="162123" y="120152"/>
                </a:moveTo>
                <a:lnTo>
                  <a:pt x="138226" y="120152"/>
                </a:lnTo>
                <a:lnTo>
                  <a:pt x="135935" y="128867"/>
                </a:lnTo>
                <a:lnTo>
                  <a:pt x="133266" y="136538"/>
                </a:lnTo>
                <a:lnTo>
                  <a:pt x="97710" y="168437"/>
                </a:lnTo>
                <a:lnTo>
                  <a:pt x="84886" y="169712"/>
                </a:lnTo>
                <a:lnTo>
                  <a:pt x="138997" y="169712"/>
                </a:lnTo>
                <a:lnTo>
                  <a:pt x="160294" y="131246"/>
                </a:lnTo>
                <a:lnTo>
                  <a:pt x="162123" y="120152"/>
                </a:lnTo>
                <a:close/>
              </a:path>
              <a:path w="162559" h="191769">
                <a:moveTo>
                  <a:pt x="141709" y="20939"/>
                </a:moveTo>
                <a:lnTo>
                  <a:pt x="85770" y="20939"/>
                </a:lnTo>
                <a:lnTo>
                  <a:pt x="95991" y="21640"/>
                </a:lnTo>
                <a:lnTo>
                  <a:pt x="105125" y="23686"/>
                </a:lnTo>
                <a:lnTo>
                  <a:pt x="133701" y="50842"/>
                </a:lnTo>
                <a:lnTo>
                  <a:pt x="136337" y="59039"/>
                </a:lnTo>
                <a:lnTo>
                  <a:pt x="160202" y="59039"/>
                </a:lnTo>
                <a:lnTo>
                  <a:pt x="158238" y="47955"/>
                </a:lnTo>
                <a:lnTo>
                  <a:pt x="153973" y="37505"/>
                </a:lnTo>
                <a:lnTo>
                  <a:pt x="147588" y="27604"/>
                </a:lnTo>
                <a:lnTo>
                  <a:pt x="141709" y="20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814077" y="2748046"/>
            <a:ext cx="177800" cy="193040"/>
          </a:xfrm>
          <a:custGeom>
            <a:avLst/>
            <a:gdLst/>
            <a:ahLst/>
            <a:cxnLst/>
            <a:rect l="l" t="t" r="r" b="b"/>
            <a:pathLst>
              <a:path w="177800" h="193039">
                <a:moveTo>
                  <a:pt x="87660" y="0"/>
                </a:moveTo>
                <a:lnTo>
                  <a:pt x="42690" y="10647"/>
                </a:lnTo>
                <a:lnTo>
                  <a:pt x="12502" y="42365"/>
                </a:lnTo>
                <a:lnTo>
                  <a:pt x="482" y="85145"/>
                </a:lnTo>
                <a:lnTo>
                  <a:pt x="0" y="97292"/>
                </a:lnTo>
                <a:lnTo>
                  <a:pt x="564" y="110307"/>
                </a:lnTo>
                <a:lnTo>
                  <a:pt x="14474" y="155458"/>
                </a:lnTo>
                <a:lnTo>
                  <a:pt x="49686" y="185531"/>
                </a:lnTo>
                <a:lnTo>
                  <a:pt x="87660" y="192572"/>
                </a:lnTo>
                <a:lnTo>
                  <a:pt x="99983" y="191927"/>
                </a:lnTo>
                <a:lnTo>
                  <a:pt x="141547" y="176475"/>
                </a:lnTo>
                <a:lnTo>
                  <a:pt x="148457" y="170596"/>
                </a:lnTo>
                <a:lnTo>
                  <a:pt x="90586" y="170596"/>
                </a:lnTo>
                <a:lnTo>
                  <a:pt x="77569" y="169697"/>
                </a:lnTo>
                <a:lnTo>
                  <a:pt x="41026" y="149626"/>
                </a:lnTo>
                <a:lnTo>
                  <a:pt x="26358" y="109873"/>
                </a:lnTo>
                <a:lnTo>
                  <a:pt x="25786" y="98176"/>
                </a:lnTo>
                <a:lnTo>
                  <a:pt x="26473" y="84007"/>
                </a:lnTo>
                <a:lnTo>
                  <a:pt x="42946" y="41026"/>
                </a:lnTo>
                <a:lnTo>
                  <a:pt x="89580" y="21976"/>
                </a:lnTo>
                <a:lnTo>
                  <a:pt x="151886" y="21976"/>
                </a:lnTo>
                <a:lnTo>
                  <a:pt x="144017" y="15266"/>
                </a:lnTo>
                <a:lnTo>
                  <a:pt x="134844" y="9679"/>
                </a:lnTo>
                <a:lnTo>
                  <a:pt x="124620" y="5393"/>
                </a:lnTo>
                <a:lnTo>
                  <a:pt x="113345" y="2374"/>
                </a:lnTo>
                <a:lnTo>
                  <a:pt x="101025" y="587"/>
                </a:lnTo>
                <a:lnTo>
                  <a:pt x="87660" y="0"/>
                </a:lnTo>
                <a:close/>
              </a:path>
              <a:path w="177800" h="193039">
                <a:moveTo>
                  <a:pt x="151886" y="21976"/>
                </a:moveTo>
                <a:lnTo>
                  <a:pt x="89580" y="21976"/>
                </a:lnTo>
                <a:lnTo>
                  <a:pt x="103153" y="23199"/>
                </a:lnTo>
                <a:lnTo>
                  <a:pt x="115298" y="26826"/>
                </a:lnTo>
                <a:lnTo>
                  <a:pt x="146278" y="58915"/>
                </a:lnTo>
                <a:lnTo>
                  <a:pt x="152460" y="93482"/>
                </a:lnTo>
                <a:lnTo>
                  <a:pt x="151896" y="105221"/>
                </a:lnTo>
                <a:lnTo>
                  <a:pt x="138226" y="146852"/>
                </a:lnTo>
                <a:lnTo>
                  <a:pt x="102920" y="169675"/>
                </a:lnTo>
                <a:lnTo>
                  <a:pt x="90586" y="170596"/>
                </a:lnTo>
                <a:lnTo>
                  <a:pt x="148457" y="170596"/>
                </a:lnTo>
                <a:lnTo>
                  <a:pt x="172250" y="130389"/>
                </a:lnTo>
                <a:lnTo>
                  <a:pt x="177210" y="92476"/>
                </a:lnTo>
                <a:lnTo>
                  <a:pt x="176519" y="78072"/>
                </a:lnTo>
                <a:lnTo>
                  <a:pt x="165799" y="40787"/>
                </a:lnTo>
                <a:lnTo>
                  <a:pt x="152136" y="22188"/>
                </a:lnTo>
                <a:lnTo>
                  <a:pt x="151886" y="21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008448" y="2848142"/>
            <a:ext cx="97790" cy="142240"/>
          </a:xfrm>
          <a:custGeom>
            <a:avLst/>
            <a:gdLst/>
            <a:ahLst/>
            <a:cxnLst/>
            <a:rect l="l" t="t" r="r" b="b"/>
            <a:pathLst>
              <a:path w="97790" h="142239">
                <a:moveTo>
                  <a:pt x="88715" y="16245"/>
                </a:moveTo>
                <a:lnTo>
                  <a:pt x="59100" y="16245"/>
                </a:lnTo>
                <a:lnTo>
                  <a:pt x="65806" y="19049"/>
                </a:lnTo>
                <a:lnTo>
                  <a:pt x="70530" y="23865"/>
                </a:lnTo>
                <a:lnTo>
                  <a:pt x="75346" y="28559"/>
                </a:lnTo>
                <a:lnTo>
                  <a:pt x="78150" y="35295"/>
                </a:lnTo>
                <a:lnTo>
                  <a:pt x="78150" y="50566"/>
                </a:lnTo>
                <a:lnTo>
                  <a:pt x="75346" y="56266"/>
                </a:lnTo>
                <a:lnTo>
                  <a:pt x="69616" y="61996"/>
                </a:lnTo>
                <a:lnTo>
                  <a:pt x="66720" y="65806"/>
                </a:lnTo>
                <a:lnTo>
                  <a:pt x="60106" y="69616"/>
                </a:lnTo>
                <a:lnTo>
                  <a:pt x="52486" y="74310"/>
                </a:lnTo>
                <a:lnTo>
                  <a:pt x="33406" y="85740"/>
                </a:lnTo>
                <a:lnTo>
                  <a:pt x="4594" y="117330"/>
                </a:lnTo>
                <a:lnTo>
                  <a:pt x="0" y="142006"/>
                </a:lnTo>
                <a:lnTo>
                  <a:pt x="97200" y="142006"/>
                </a:lnTo>
                <a:lnTo>
                  <a:pt x="97200" y="124846"/>
                </a:lnTo>
                <a:lnTo>
                  <a:pt x="20086" y="124846"/>
                </a:lnTo>
                <a:lnTo>
                  <a:pt x="21976" y="118140"/>
                </a:lnTo>
                <a:lnTo>
                  <a:pt x="25786" y="111526"/>
                </a:lnTo>
                <a:lnTo>
                  <a:pt x="32400" y="105796"/>
                </a:lnTo>
                <a:lnTo>
                  <a:pt x="36210" y="102869"/>
                </a:lnTo>
                <a:lnTo>
                  <a:pt x="41026" y="99059"/>
                </a:lnTo>
                <a:lnTo>
                  <a:pt x="75906" y="79320"/>
                </a:lnTo>
                <a:lnTo>
                  <a:pt x="97200" y="42946"/>
                </a:lnTo>
                <a:lnTo>
                  <a:pt x="96502" y="34699"/>
                </a:lnTo>
                <a:lnTo>
                  <a:pt x="94468" y="27081"/>
                </a:lnTo>
                <a:lnTo>
                  <a:pt x="91195" y="19989"/>
                </a:lnTo>
                <a:lnTo>
                  <a:pt x="88715" y="16245"/>
                </a:lnTo>
                <a:close/>
              </a:path>
              <a:path w="97790" h="142239">
                <a:moveTo>
                  <a:pt x="50566" y="0"/>
                </a:moveTo>
                <a:lnTo>
                  <a:pt x="10546" y="20939"/>
                </a:lnTo>
                <a:lnTo>
                  <a:pt x="3809" y="50566"/>
                </a:lnTo>
                <a:lnTo>
                  <a:pt x="20970" y="50566"/>
                </a:lnTo>
                <a:lnTo>
                  <a:pt x="21976" y="41909"/>
                </a:lnTo>
                <a:lnTo>
                  <a:pt x="22890" y="35295"/>
                </a:lnTo>
                <a:lnTo>
                  <a:pt x="50566" y="16245"/>
                </a:lnTo>
                <a:lnTo>
                  <a:pt x="88715" y="16245"/>
                </a:lnTo>
                <a:lnTo>
                  <a:pt x="86776" y="13319"/>
                </a:lnTo>
                <a:lnTo>
                  <a:pt x="80175" y="7650"/>
                </a:lnTo>
                <a:lnTo>
                  <a:pt x="71871" y="3470"/>
                </a:lnTo>
                <a:lnTo>
                  <a:pt x="61967" y="885"/>
                </a:lnTo>
                <a:lnTo>
                  <a:pt x="505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125736" y="2748046"/>
            <a:ext cx="162560" cy="191770"/>
          </a:xfrm>
          <a:custGeom>
            <a:avLst/>
            <a:gdLst/>
            <a:ahLst/>
            <a:cxnLst/>
            <a:rect l="l" t="t" r="r" b="b"/>
            <a:pathLst>
              <a:path w="162559" h="191769">
                <a:moveTo>
                  <a:pt x="85740" y="0"/>
                </a:moveTo>
                <a:lnTo>
                  <a:pt x="39112" y="12033"/>
                </a:lnTo>
                <a:lnTo>
                  <a:pt x="9852" y="46435"/>
                </a:lnTo>
                <a:lnTo>
                  <a:pt x="0" y="94366"/>
                </a:lnTo>
                <a:lnTo>
                  <a:pt x="582" y="108917"/>
                </a:lnTo>
                <a:lnTo>
                  <a:pt x="14566" y="155687"/>
                </a:lnTo>
                <a:lnTo>
                  <a:pt x="47508" y="184959"/>
                </a:lnTo>
                <a:lnTo>
                  <a:pt x="81930" y="191536"/>
                </a:lnTo>
                <a:lnTo>
                  <a:pt x="93921" y="190901"/>
                </a:lnTo>
                <a:lnTo>
                  <a:pt x="133403" y="175661"/>
                </a:lnTo>
                <a:lnTo>
                  <a:pt x="139873" y="169712"/>
                </a:lnTo>
                <a:lnTo>
                  <a:pt x="84856" y="169712"/>
                </a:lnTo>
                <a:lnTo>
                  <a:pt x="71308" y="168467"/>
                </a:lnTo>
                <a:lnTo>
                  <a:pt x="35375" y="142090"/>
                </a:lnTo>
                <a:lnTo>
                  <a:pt x="25633" y="98176"/>
                </a:lnTo>
                <a:lnTo>
                  <a:pt x="26313" y="83466"/>
                </a:lnTo>
                <a:lnTo>
                  <a:pt x="41909" y="39989"/>
                </a:lnTo>
                <a:lnTo>
                  <a:pt x="85740" y="20939"/>
                </a:lnTo>
                <a:lnTo>
                  <a:pt x="141687" y="20939"/>
                </a:lnTo>
                <a:lnTo>
                  <a:pt x="139110" y="18166"/>
                </a:lnTo>
                <a:lnTo>
                  <a:pt x="131014" y="11489"/>
                </a:lnTo>
                <a:lnTo>
                  <a:pt x="121575" y="6386"/>
                </a:lnTo>
                <a:lnTo>
                  <a:pt x="110846" y="2804"/>
                </a:lnTo>
                <a:lnTo>
                  <a:pt x="98883" y="692"/>
                </a:lnTo>
                <a:lnTo>
                  <a:pt x="85740" y="0"/>
                </a:lnTo>
                <a:close/>
              </a:path>
              <a:path w="162559" h="191769">
                <a:moveTo>
                  <a:pt x="161970" y="120152"/>
                </a:moveTo>
                <a:lnTo>
                  <a:pt x="138196" y="120152"/>
                </a:lnTo>
                <a:lnTo>
                  <a:pt x="135848" y="128867"/>
                </a:lnTo>
                <a:lnTo>
                  <a:pt x="133155" y="136538"/>
                </a:lnTo>
                <a:lnTo>
                  <a:pt x="98099" y="168437"/>
                </a:lnTo>
                <a:lnTo>
                  <a:pt x="84856" y="169712"/>
                </a:lnTo>
                <a:lnTo>
                  <a:pt x="139873" y="169712"/>
                </a:lnTo>
                <a:lnTo>
                  <a:pt x="141000" y="168676"/>
                </a:lnTo>
                <a:lnTo>
                  <a:pt x="149253" y="158158"/>
                </a:lnTo>
                <a:lnTo>
                  <a:pt x="155428" y="146574"/>
                </a:lnTo>
                <a:lnTo>
                  <a:pt x="159632" y="133910"/>
                </a:lnTo>
                <a:lnTo>
                  <a:pt x="161970" y="120152"/>
                </a:lnTo>
                <a:close/>
              </a:path>
              <a:path w="162559" h="191769">
                <a:moveTo>
                  <a:pt x="141687" y="20939"/>
                </a:moveTo>
                <a:lnTo>
                  <a:pt x="85740" y="20939"/>
                </a:lnTo>
                <a:lnTo>
                  <a:pt x="95958" y="21640"/>
                </a:lnTo>
                <a:lnTo>
                  <a:pt x="105079" y="23686"/>
                </a:lnTo>
                <a:lnTo>
                  <a:pt x="133746" y="50842"/>
                </a:lnTo>
                <a:lnTo>
                  <a:pt x="136306" y="59039"/>
                </a:lnTo>
                <a:lnTo>
                  <a:pt x="160050" y="59039"/>
                </a:lnTo>
                <a:lnTo>
                  <a:pt x="158278" y="47955"/>
                </a:lnTo>
                <a:lnTo>
                  <a:pt x="154244" y="37505"/>
                </a:lnTo>
                <a:lnTo>
                  <a:pt x="147877" y="27604"/>
                </a:lnTo>
                <a:lnTo>
                  <a:pt x="141687" y="20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330577" y="2849879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5089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318186" y="2839085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5">
                <a:moveTo>
                  <a:pt x="0" y="0"/>
                </a:moveTo>
                <a:lnTo>
                  <a:pt x="144840" y="0"/>
                </a:lnTo>
              </a:path>
            </a:pathLst>
          </a:custGeom>
          <a:ln w="215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330577" y="2753360"/>
            <a:ext cx="0" cy="74930"/>
          </a:xfrm>
          <a:custGeom>
            <a:avLst/>
            <a:gdLst/>
            <a:ahLst/>
            <a:cxnLst/>
            <a:rect l="l" t="t" r="r" b="b"/>
            <a:pathLst>
              <a:path h="74930">
                <a:moveTo>
                  <a:pt x="0" y="0"/>
                </a:moveTo>
                <a:lnTo>
                  <a:pt x="0" y="74929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450195" y="2850032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856"/>
                </a:lnTo>
              </a:path>
            </a:pathLst>
          </a:custGeom>
          <a:ln w="256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450195" y="2752862"/>
            <a:ext cx="0" cy="75565"/>
          </a:xfrm>
          <a:custGeom>
            <a:avLst/>
            <a:gdLst/>
            <a:ahLst/>
            <a:cxnLst/>
            <a:rect l="l" t="t" r="r" b="b"/>
            <a:pathLst>
              <a:path h="75564">
                <a:moveTo>
                  <a:pt x="0" y="0"/>
                </a:moveTo>
                <a:lnTo>
                  <a:pt x="0" y="75316"/>
                </a:lnTo>
              </a:path>
            </a:pathLst>
          </a:custGeom>
          <a:ln w="256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485888" y="2848142"/>
            <a:ext cx="98425" cy="146050"/>
          </a:xfrm>
          <a:custGeom>
            <a:avLst/>
            <a:gdLst/>
            <a:ahLst/>
            <a:cxnLst/>
            <a:rect l="l" t="t" r="r" b="b"/>
            <a:pathLst>
              <a:path w="98425" h="146050">
                <a:moveTo>
                  <a:pt x="18166" y="98176"/>
                </a:moveTo>
                <a:lnTo>
                  <a:pt x="0" y="98176"/>
                </a:lnTo>
                <a:lnTo>
                  <a:pt x="714" y="107812"/>
                </a:lnTo>
                <a:lnTo>
                  <a:pt x="25957" y="142215"/>
                </a:lnTo>
                <a:lnTo>
                  <a:pt x="47640" y="145816"/>
                </a:lnTo>
                <a:lnTo>
                  <a:pt x="59095" y="144944"/>
                </a:lnTo>
                <a:lnTo>
                  <a:pt x="69105" y="142455"/>
                </a:lnTo>
                <a:lnTo>
                  <a:pt x="77686" y="138538"/>
                </a:lnTo>
                <a:lnTo>
                  <a:pt x="84856" y="133380"/>
                </a:lnTo>
                <a:lnTo>
                  <a:pt x="88216" y="129570"/>
                </a:lnTo>
                <a:lnTo>
                  <a:pt x="48646" y="129570"/>
                </a:lnTo>
                <a:lnTo>
                  <a:pt x="40068" y="128856"/>
                </a:lnTo>
                <a:lnTo>
                  <a:pt x="33036" y="126712"/>
                </a:lnTo>
                <a:lnTo>
                  <a:pt x="27622" y="123141"/>
                </a:lnTo>
                <a:lnTo>
                  <a:pt x="23896" y="118140"/>
                </a:lnTo>
                <a:lnTo>
                  <a:pt x="20970" y="114330"/>
                </a:lnTo>
                <a:lnTo>
                  <a:pt x="19049" y="107716"/>
                </a:lnTo>
                <a:lnTo>
                  <a:pt x="18166" y="98176"/>
                </a:lnTo>
                <a:close/>
              </a:path>
              <a:path w="98425" h="146050">
                <a:moveTo>
                  <a:pt x="42946" y="60959"/>
                </a:moveTo>
                <a:lnTo>
                  <a:pt x="38099" y="60959"/>
                </a:lnTo>
                <a:lnTo>
                  <a:pt x="38099" y="76199"/>
                </a:lnTo>
                <a:lnTo>
                  <a:pt x="45719" y="76199"/>
                </a:lnTo>
                <a:lnTo>
                  <a:pt x="53239" y="76559"/>
                </a:lnTo>
                <a:lnTo>
                  <a:pt x="79156" y="93360"/>
                </a:lnTo>
                <a:lnTo>
                  <a:pt x="79156" y="110520"/>
                </a:lnTo>
                <a:lnTo>
                  <a:pt x="76230" y="117226"/>
                </a:lnTo>
                <a:lnTo>
                  <a:pt x="70500" y="121950"/>
                </a:lnTo>
                <a:lnTo>
                  <a:pt x="64800" y="126766"/>
                </a:lnTo>
                <a:lnTo>
                  <a:pt x="58186" y="129570"/>
                </a:lnTo>
                <a:lnTo>
                  <a:pt x="88216" y="129570"/>
                </a:lnTo>
                <a:lnTo>
                  <a:pt x="90967" y="126452"/>
                </a:lnTo>
                <a:lnTo>
                  <a:pt x="95109" y="118532"/>
                </a:lnTo>
                <a:lnTo>
                  <a:pt x="97462" y="109716"/>
                </a:lnTo>
                <a:lnTo>
                  <a:pt x="98206" y="100096"/>
                </a:lnTo>
                <a:lnTo>
                  <a:pt x="98206" y="91439"/>
                </a:lnTo>
                <a:lnTo>
                  <a:pt x="75316" y="66690"/>
                </a:lnTo>
                <a:lnTo>
                  <a:pt x="79156" y="64769"/>
                </a:lnTo>
                <a:lnTo>
                  <a:pt x="82966" y="61996"/>
                </a:lnTo>
                <a:lnTo>
                  <a:pt x="43830" y="61996"/>
                </a:lnTo>
                <a:lnTo>
                  <a:pt x="42946" y="60959"/>
                </a:lnTo>
                <a:close/>
              </a:path>
              <a:path w="98425" h="146050">
                <a:moveTo>
                  <a:pt x="87001" y="16245"/>
                </a:moveTo>
                <a:lnTo>
                  <a:pt x="56266" y="16245"/>
                </a:lnTo>
                <a:lnTo>
                  <a:pt x="61996" y="18166"/>
                </a:lnTo>
                <a:lnTo>
                  <a:pt x="66690" y="21976"/>
                </a:lnTo>
                <a:lnTo>
                  <a:pt x="72420" y="25786"/>
                </a:lnTo>
                <a:lnTo>
                  <a:pt x="74310" y="31485"/>
                </a:lnTo>
                <a:lnTo>
                  <a:pt x="74310" y="47609"/>
                </a:lnTo>
                <a:lnTo>
                  <a:pt x="70500" y="54376"/>
                </a:lnTo>
                <a:lnTo>
                  <a:pt x="63886" y="58186"/>
                </a:lnTo>
                <a:lnTo>
                  <a:pt x="59070" y="60076"/>
                </a:lnTo>
                <a:lnTo>
                  <a:pt x="53339" y="61996"/>
                </a:lnTo>
                <a:lnTo>
                  <a:pt x="82966" y="61996"/>
                </a:lnTo>
                <a:lnTo>
                  <a:pt x="85740" y="59070"/>
                </a:lnTo>
                <a:lnTo>
                  <a:pt x="90586" y="53339"/>
                </a:lnTo>
                <a:lnTo>
                  <a:pt x="93390" y="46756"/>
                </a:lnTo>
                <a:lnTo>
                  <a:pt x="93390" y="38099"/>
                </a:lnTo>
                <a:lnTo>
                  <a:pt x="92657" y="29401"/>
                </a:lnTo>
                <a:lnTo>
                  <a:pt x="90407" y="21842"/>
                </a:lnTo>
                <a:lnTo>
                  <a:pt x="87001" y="16245"/>
                </a:lnTo>
                <a:close/>
              </a:path>
              <a:path w="98425" h="146050">
                <a:moveTo>
                  <a:pt x="47640" y="0"/>
                </a:moveTo>
                <a:lnTo>
                  <a:pt x="9540" y="20055"/>
                </a:lnTo>
                <a:lnTo>
                  <a:pt x="2926" y="46756"/>
                </a:lnTo>
                <a:lnTo>
                  <a:pt x="20970" y="46756"/>
                </a:lnTo>
                <a:lnTo>
                  <a:pt x="20970" y="39136"/>
                </a:lnTo>
                <a:lnTo>
                  <a:pt x="22859" y="32369"/>
                </a:lnTo>
                <a:lnTo>
                  <a:pt x="49529" y="16245"/>
                </a:lnTo>
                <a:lnTo>
                  <a:pt x="87001" y="16245"/>
                </a:lnTo>
                <a:lnTo>
                  <a:pt x="86562" y="15524"/>
                </a:lnTo>
                <a:lnTo>
                  <a:pt x="81046" y="10546"/>
                </a:lnTo>
                <a:lnTo>
                  <a:pt x="74630" y="6056"/>
                </a:lnTo>
                <a:lnTo>
                  <a:pt x="66869" y="2747"/>
                </a:lnTo>
                <a:lnTo>
                  <a:pt x="57844" y="700"/>
                </a:lnTo>
                <a:lnTo>
                  <a:pt x="476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333878" y="2835800"/>
            <a:ext cx="269240" cy="0"/>
          </a:xfrm>
          <a:custGeom>
            <a:avLst/>
            <a:gdLst/>
            <a:ahLst/>
            <a:cxnLst/>
            <a:rect l="l" t="t" r="r" b="b"/>
            <a:pathLst>
              <a:path w="269240">
                <a:moveTo>
                  <a:pt x="0" y="0"/>
                </a:moveTo>
                <a:lnTo>
                  <a:pt x="26869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330055" y="2835813"/>
            <a:ext cx="274955" cy="0"/>
          </a:xfrm>
          <a:custGeom>
            <a:avLst/>
            <a:gdLst/>
            <a:ahLst/>
            <a:cxnLst/>
            <a:rect l="l" t="t" r="r" b="b"/>
            <a:pathLst>
              <a:path w="274954">
                <a:moveTo>
                  <a:pt x="0" y="0"/>
                </a:moveTo>
                <a:lnTo>
                  <a:pt x="274411" y="0"/>
                </a:lnTo>
              </a:path>
            </a:pathLst>
          </a:custGeom>
          <a:ln w="152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261173" y="4200381"/>
            <a:ext cx="6282055" cy="0"/>
          </a:xfrm>
          <a:custGeom>
            <a:avLst/>
            <a:gdLst/>
            <a:ahLst/>
            <a:cxnLst/>
            <a:rect l="l" t="t" r="r" b="b"/>
            <a:pathLst>
              <a:path w="6282055">
                <a:moveTo>
                  <a:pt x="0" y="0"/>
                </a:moveTo>
                <a:lnTo>
                  <a:pt x="6281906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260216" y="4200381"/>
            <a:ext cx="6285230" cy="0"/>
          </a:xfrm>
          <a:custGeom>
            <a:avLst/>
            <a:gdLst/>
            <a:ahLst/>
            <a:cxnLst/>
            <a:rect l="l" t="t" r="r" b="b"/>
            <a:pathLst>
              <a:path w="6285230">
                <a:moveTo>
                  <a:pt x="0" y="0"/>
                </a:moveTo>
                <a:lnTo>
                  <a:pt x="6284741" y="0"/>
                </a:lnTo>
              </a:path>
            </a:pathLst>
          </a:custGeom>
          <a:ln w="152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843091" y="1292225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163" y="0"/>
                </a:lnTo>
              </a:path>
            </a:pathLst>
          </a:custGeom>
          <a:ln w="368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864559" y="121920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0"/>
                </a:moveTo>
                <a:lnTo>
                  <a:pt x="0" y="54610"/>
                </a:lnTo>
              </a:path>
            </a:pathLst>
          </a:custGeom>
          <a:ln w="429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843091" y="1201419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4828" y="0"/>
                </a:lnTo>
              </a:path>
            </a:pathLst>
          </a:custGeom>
          <a:ln w="355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843091" y="1161414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934" y="0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843091" y="1120775"/>
            <a:ext cx="153670" cy="0"/>
          </a:xfrm>
          <a:custGeom>
            <a:avLst/>
            <a:gdLst/>
            <a:ahLst/>
            <a:cxnLst/>
            <a:rect l="l" t="t" r="r" b="b"/>
            <a:pathLst>
              <a:path w="153669">
                <a:moveTo>
                  <a:pt x="0" y="0"/>
                </a:moveTo>
                <a:lnTo>
                  <a:pt x="153472" y="0"/>
                </a:lnTo>
              </a:path>
            </a:pathLst>
          </a:custGeom>
          <a:ln w="368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016507" y="1100450"/>
            <a:ext cx="90170" cy="210820"/>
          </a:xfrm>
          <a:custGeom>
            <a:avLst/>
            <a:gdLst/>
            <a:ahLst/>
            <a:cxnLst/>
            <a:rect l="l" t="t" r="r" b="b"/>
            <a:pathLst>
              <a:path w="90169" h="210819">
                <a:moveTo>
                  <a:pt x="62886" y="85740"/>
                </a:moveTo>
                <a:lnTo>
                  <a:pt x="22872" y="85740"/>
                </a:lnTo>
                <a:lnTo>
                  <a:pt x="22872" y="210616"/>
                </a:lnTo>
                <a:lnTo>
                  <a:pt x="62886" y="210616"/>
                </a:lnTo>
                <a:lnTo>
                  <a:pt x="62886" y="85740"/>
                </a:lnTo>
                <a:close/>
              </a:path>
              <a:path w="90169" h="210819">
                <a:moveTo>
                  <a:pt x="89556" y="57149"/>
                </a:moveTo>
                <a:lnTo>
                  <a:pt x="0" y="57149"/>
                </a:lnTo>
                <a:lnTo>
                  <a:pt x="0" y="85740"/>
                </a:lnTo>
                <a:lnTo>
                  <a:pt x="89556" y="85740"/>
                </a:lnTo>
                <a:lnTo>
                  <a:pt x="89556" y="57149"/>
                </a:lnTo>
                <a:close/>
              </a:path>
              <a:path w="90169" h="210819">
                <a:moveTo>
                  <a:pt x="88672" y="0"/>
                </a:moveTo>
                <a:lnTo>
                  <a:pt x="72426" y="0"/>
                </a:lnTo>
                <a:lnTo>
                  <a:pt x="57459" y="743"/>
                </a:lnTo>
                <a:lnTo>
                  <a:pt x="24092" y="26852"/>
                </a:lnTo>
                <a:lnTo>
                  <a:pt x="21979" y="47609"/>
                </a:lnTo>
                <a:lnTo>
                  <a:pt x="21979" y="57149"/>
                </a:lnTo>
                <a:lnTo>
                  <a:pt x="62886" y="57149"/>
                </a:lnTo>
                <a:lnTo>
                  <a:pt x="62886" y="41909"/>
                </a:lnTo>
                <a:lnTo>
                  <a:pt x="63892" y="38983"/>
                </a:lnTo>
                <a:lnTo>
                  <a:pt x="65812" y="36179"/>
                </a:lnTo>
                <a:lnTo>
                  <a:pt x="67702" y="33253"/>
                </a:lnTo>
                <a:lnTo>
                  <a:pt x="71512" y="32369"/>
                </a:lnTo>
                <a:lnTo>
                  <a:pt x="88672" y="32369"/>
                </a:lnTo>
                <a:lnTo>
                  <a:pt x="88672" y="0"/>
                </a:lnTo>
                <a:close/>
              </a:path>
              <a:path w="90169" h="210819">
                <a:moveTo>
                  <a:pt x="88672" y="32369"/>
                </a:moveTo>
                <a:lnTo>
                  <a:pt x="81936" y="32369"/>
                </a:lnTo>
                <a:lnTo>
                  <a:pt x="85746" y="33253"/>
                </a:lnTo>
                <a:lnTo>
                  <a:pt x="88672" y="33253"/>
                </a:lnTo>
                <a:lnTo>
                  <a:pt x="88672" y="323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3112800" y="1100450"/>
            <a:ext cx="88900" cy="210820"/>
          </a:xfrm>
          <a:custGeom>
            <a:avLst/>
            <a:gdLst/>
            <a:ahLst/>
            <a:cxnLst/>
            <a:rect l="l" t="t" r="r" b="b"/>
            <a:pathLst>
              <a:path w="88900" h="210819">
                <a:moveTo>
                  <a:pt x="62880" y="85740"/>
                </a:moveTo>
                <a:lnTo>
                  <a:pt x="21854" y="85740"/>
                </a:lnTo>
                <a:lnTo>
                  <a:pt x="21854" y="210616"/>
                </a:lnTo>
                <a:lnTo>
                  <a:pt x="62880" y="210616"/>
                </a:lnTo>
                <a:lnTo>
                  <a:pt x="62880" y="85740"/>
                </a:lnTo>
                <a:close/>
              </a:path>
              <a:path w="88900" h="210819">
                <a:moveTo>
                  <a:pt x="88544" y="57149"/>
                </a:moveTo>
                <a:lnTo>
                  <a:pt x="0" y="57149"/>
                </a:lnTo>
                <a:lnTo>
                  <a:pt x="0" y="85740"/>
                </a:lnTo>
                <a:lnTo>
                  <a:pt x="88544" y="85740"/>
                </a:lnTo>
                <a:lnTo>
                  <a:pt x="88544" y="57149"/>
                </a:lnTo>
                <a:close/>
              </a:path>
              <a:path w="88900" h="210819">
                <a:moveTo>
                  <a:pt x="87660" y="0"/>
                </a:moveTo>
                <a:lnTo>
                  <a:pt x="72420" y="0"/>
                </a:lnTo>
                <a:lnTo>
                  <a:pt x="57402" y="743"/>
                </a:lnTo>
                <a:lnTo>
                  <a:pt x="24033" y="26852"/>
                </a:lnTo>
                <a:lnTo>
                  <a:pt x="21854" y="47609"/>
                </a:lnTo>
                <a:lnTo>
                  <a:pt x="21854" y="57149"/>
                </a:lnTo>
                <a:lnTo>
                  <a:pt x="62880" y="57149"/>
                </a:lnTo>
                <a:lnTo>
                  <a:pt x="62880" y="41909"/>
                </a:lnTo>
                <a:lnTo>
                  <a:pt x="63764" y="38983"/>
                </a:lnTo>
                <a:lnTo>
                  <a:pt x="65684" y="36179"/>
                </a:lnTo>
                <a:lnTo>
                  <a:pt x="67604" y="33253"/>
                </a:lnTo>
                <a:lnTo>
                  <a:pt x="71414" y="32369"/>
                </a:lnTo>
                <a:lnTo>
                  <a:pt x="87660" y="32369"/>
                </a:lnTo>
                <a:lnTo>
                  <a:pt x="87660" y="0"/>
                </a:lnTo>
                <a:close/>
              </a:path>
              <a:path w="88900" h="210819">
                <a:moveTo>
                  <a:pt x="87660" y="32369"/>
                </a:moveTo>
                <a:lnTo>
                  <a:pt x="81930" y="32369"/>
                </a:lnTo>
                <a:lnTo>
                  <a:pt x="85740" y="33253"/>
                </a:lnTo>
                <a:lnTo>
                  <a:pt x="87660" y="33253"/>
                </a:lnTo>
                <a:lnTo>
                  <a:pt x="87660" y="323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213811" y="1152784"/>
            <a:ext cx="147320" cy="164465"/>
          </a:xfrm>
          <a:custGeom>
            <a:avLst/>
            <a:gdLst/>
            <a:ahLst/>
            <a:cxnLst/>
            <a:rect l="l" t="t" r="r" b="b"/>
            <a:pathLst>
              <a:path w="147320" h="164465">
                <a:moveTo>
                  <a:pt x="73304" y="0"/>
                </a:moveTo>
                <a:lnTo>
                  <a:pt x="28899" y="13296"/>
                </a:lnTo>
                <a:lnTo>
                  <a:pt x="4972" y="47320"/>
                </a:lnTo>
                <a:lnTo>
                  <a:pt x="0" y="82936"/>
                </a:lnTo>
                <a:lnTo>
                  <a:pt x="634" y="96528"/>
                </a:lnTo>
                <a:lnTo>
                  <a:pt x="15874" y="137690"/>
                </a:lnTo>
                <a:lnTo>
                  <a:pt x="52069" y="160823"/>
                </a:lnTo>
                <a:lnTo>
                  <a:pt x="74310" y="163982"/>
                </a:lnTo>
                <a:lnTo>
                  <a:pt x="88059" y="163067"/>
                </a:lnTo>
                <a:lnTo>
                  <a:pt x="130606" y="141122"/>
                </a:lnTo>
                <a:lnTo>
                  <a:pt x="138358" y="130576"/>
                </a:lnTo>
                <a:lnTo>
                  <a:pt x="67574" y="130576"/>
                </a:lnTo>
                <a:lnTo>
                  <a:pt x="60990" y="128686"/>
                </a:lnTo>
                <a:lnTo>
                  <a:pt x="40904" y="92476"/>
                </a:lnTo>
                <a:lnTo>
                  <a:pt x="146730" y="92476"/>
                </a:lnTo>
                <a:lnTo>
                  <a:pt x="146572" y="82936"/>
                </a:lnTo>
                <a:lnTo>
                  <a:pt x="146159" y="74695"/>
                </a:lnTo>
                <a:lnTo>
                  <a:pt x="145547" y="67646"/>
                </a:lnTo>
                <a:lnTo>
                  <a:pt x="145304" y="65775"/>
                </a:lnTo>
                <a:lnTo>
                  <a:pt x="41909" y="65775"/>
                </a:lnTo>
                <a:lnTo>
                  <a:pt x="42980" y="58416"/>
                </a:lnTo>
                <a:lnTo>
                  <a:pt x="63764" y="33406"/>
                </a:lnTo>
                <a:lnTo>
                  <a:pt x="135503" y="33406"/>
                </a:lnTo>
                <a:lnTo>
                  <a:pt x="133380" y="29596"/>
                </a:lnTo>
                <a:lnTo>
                  <a:pt x="99651" y="3626"/>
                </a:lnTo>
                <a:lnTo>
                  <a:pt x="82448" y="370"/>
                </a:lnTo>
                <a:lnTo>
                  <a:pt x="73304" y="0"/>
                </a:lnTo>
                <a:close/>
              </a:path>
              <a:path w="147320" h="164465">
                <a:moveTo>
                  <a:pt x="144810" y="113416"/>
                </a:moveTo>
                <a:lnTo>
                  <a:pt x="102900" y="113416"/>
                </a:lnTo>
                <a:lnTo>
                  <a:pt x="101010" y="117256"/>
                </a:lnTo>
                <a:lnTo>
                  <a:pt x="98206" y="121066"/>
                </a:lnTo>
                <a:lnTo>
                  <a:pt x="95280" y="123962"/>
                </a:lnTo>
                <a:lnTo>
                  <a:pt x="90586" y="128686"/>
                </a:lnTo>
                <a:lnTo>
                  <a:pt x="83850" y="130576"/>
                </a:lnTo>
                <a:lnTo>
                  <a:pt x="138358" y="130576"/>
                </a:lnTo>
                <a:lnTo>
                  <a:pt x="140566" y="126937"/>
                </a:lnTo>
                <a:lnTo>
                  <a:pt x="143414" y="120055"/>
                </a:lnTo>
                <a:lnTo>
                  <a:pt x="144810" y="113416"/>
                </a:lnTo>
                <a:close/>
              </a:path>
              <a:path w="147320" h="164465">
                <a:moveTo>
                  <a:pt x="135503" y="33406"/>
                </a:moveTo>
                <a:lnTo>
                  <a:pt x="81930" y="33406"/>
                </a:lnTo>
                <a:lnTo>
                  <a:pt x="88666" y="36210"/>
                </a:lnTo>
                <a:lnTo>
                  <a:pt x="94396" y="41026"/>
                </a:lnTo>
                <a:lnTo>
                  <a:pt x="98687" y="45819"/>
                </a:lnTo>
                <a:lnTo>
                  <a:pt x="101746" y="51595"/>
                </a:lnTo>
                <a:lnTo>
                  <a:pt x="103736" y="58273"/>
                </a:lnTo>
                <a:lnTo>
                  <a:pt x="104820" y="65775"/>
                </a:lnTo>
                <a:lnTo>
                  <a:pt x="145304" y="65775"/>
                </a:lnTo>
                <a:lnTo>
                  <a:pt x="144810" y="61965"/>
                </a:lnTo>
                <a:lnTo>
                  <a:pt x="143457" y="52999"/>
                </a:lnTo>
                <a:lnTo>
                  <a:pt x="140912" y="44683"/>
                </a:lnTo>
                <a:lnTo>
                  <a:pt x="137459" y="36916"/>
                </a:lnTo>
                <a:lnTo>
                  <a:pt x="135503" y="334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376818" y="1152784"/>
            <a:ext cx="143510" cy="164465"/>
          </a:xfrm>
          <a:custGeom>
            <a:avLst/>
            <a:gdLst/>
            <a:ahLst/>
            <a:cxnLst/>
            <a:rect l="l" t="t" r="r" b="b"/>
            <a:pathLst>
              <a:path w="143510" h="164465">
                <a:moveTo>
                  <a:pt x="73304" y="0"/>
                </a:moveTo>
                <a:lnTo>
                  <a:pt x="28062" y="14177"/>
                </a:lnTo>
                <a:lnTo>
                  <a:pt x="4960" y="48988"/>
                </a:lnTo>
                <a:lnTo>
                  <a:pt x="0" y="83819"/>
                </a:lnTo>
                <a:lnTo>
                  <a:pt x="776" y="97584"/>
                </a:lnTo>
                <a:lnTo>
                  <a:pt x="18013" y="142006"/>
                </a:lnTo>
                <a:lnTo>
                  <a:pt x="58784" y="163075"/>
                </a:lnTo>
                <a:lnTo>
                  <a:pt x="73304" y="163982"/>
                </a:lnTo>
                <a:lnTo>
                  <a:pt x="85138" y="163259"/>
                </a:lnTo>
                <a:lnTo>
                  <a:pt x="122485" y="145553"/>
                </a:lnTo>
                <a:lnTo>
                  <a:pt x="134351" y="129692"/>
                </a:lnTo>
                <a:lnTo>
                  <a:pt x="74310" y="129692"/>
                </a:lnTo>
                <a:lnTo>
                  <a:pt x="65026" y="128588"/>
                </a:lnTo>
                <a:lnTo>
                  <a:pt x="42994" y="91139"/>
                </a:lnTo>
                <a:lnTo>
                  <a:pt x="42793" y="82936"/>
                </a:lnTo>
                <a:lnTo>
                  <a:pt x="42994" y="74718"/>
                </a:lnTo>
                <a:lnTo>
                  <a:pt x="57256" y="39323"/>
                </a:lnTo>
                <a:lnTo>
                  <a:pt x="74310" y="34289"/>
                </a:lnTo>
                <a:lnTo>
                  <a:pt x="136965" y="34289"/>
                </a:lnTo>
                <a:lnTo>
                  <a:pt x="135872" y="31245"/>
                </a:lnTo>
                <a:lnTo>
                  <a:pt x="100012" y="3470"/>
                </a:lnTo>
                <a:lnTo>
                  <a:pt x="87472" y="885"/>
                </a:lnTo>
                <a:lnTo>
                  <a:pt x="73304" y="0"/>
                </a:lnTo>
                <a:close/>
              </a:path>
              <a:path w="143510" h="164465">
                <a:moveTo>
                  <a:pt x="142920" y="101986"/>
                </a:moveTo>
                <a:lnTo>
                  <a:pt x="100980" y="101986"/>
                </a:lnTo>
                <a:lnTo>
                  <a:pt x="99974" y="110642"/>
                </a:lnTo>
                <a:lnTo>
                  <a:pt x="98054" y="117256"/>
                </a:lnTo>
                <a:lnTo>
                  <a:pt x="94244" y="122072"/>
                </a:lnTo>
                <a:lnTo>
                  <a:pt x="90434" y="127772"/>
                </a:lnTo>
                <a:lnTo>
                  <a:pt x="83819" y="129692"/>
                </a:lnTo>
                <a:lnTo>
                  <a:pt x="134351" y="129692"/>
                </a:lnTo>
                <a:lnTo>
                  <a:pt x="134725" y="129096"/>
                </a:lnTo>
                <a:lnTo>
                  <a:pt x="138714" y="120369"/>
                </a:lnTo>
                <a:lnTo>
                  <a:pt x="141469" y="111282"/>
                </a:lnTo>
                <a:lnTo>
                  <a:pt x="142920" y="101986"/>
                </a:lnTo>
                <a:close/>
              </a:path>
              <a:path w="143510" h="164465">
                <a:moveTo>
                  <a:pt x="136965" y="34289"/>
                </a:moveTo>
                <a:lnTo>
                  <a:pt x="83819" y="34289"/>
                </a:lnTo>
                <a:lnTo>
                  <a:pt x="91439" y="37216"/>
                </a:lnTo>
                <a:lnTo>
                  <a:pt x="96164" y="43830"/>
                </a:lnTo>
                <a:lnTo>
                  <a:pt x="99090" y="48646"/>
                </a:lnTo>
                <a:lnTo>
                  <a:pt x="100980" y="53339"/>
                </a:lnTo>
                <a:lnTo>
                  <a:pt x="101864" y="59070"/>
                </a:lnTo>
                <a:lnTo>
                  <a:pt x="142920" y="59070"/>
                </a:lnTo>
                <a:lnTo>
                  <a:pt x="140425" y="43919"/>
                </a:lnTo>
                <a:lnTo>
                  <a:pt x="136965" y="342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532052" y="1114653"/>
            <a:ext cx="86995" cy="199390"/>
          </a:xfrm>
          <a:custGeom>
            <a:avLst/>
            <a:gdLst/>
            <a:ahLst/>
            <a:cxnLst/>
            <a:rect l="l" t="t" r="r" b="b"/>
            <a:pathLst>
              <a:path w="86995" h="199390">
                <a:moveTo>
                  <a:pt x="60990" y="72420"/>
                </a:moveTo>
                <a:lnTo>
                  <a:pt x="20970" y="72420"/>
                </a:lnTo>
                <a:lnTo>
                  <a:pt x="20970" y="177332"/>
                </a:lnTo>
                <a:lnTo>
                  <a:pt x="54053" y="198634"/>
                </a:lnTo>
                <a:lnTo>
                  <a:pt x="67696" y="199186"/>
                </a:lnTo>
                <a:lnTo>
                  <a:pt x="86776" y="198302"/>
                </a:lnTo>
                <a:lnTo>
                  <a:pt x="86776" y="167822"/>
                </a:lnTo>
                <a:lnTo>
                  <a:pt x="64800" y="167822"/>
                </a:lnTo>
                <a:lnTo>
                  <a:pt x="63886" y="165902"/>
                </a:lnTo>
                <a:lnTo>
                  <a:pt x="61996" y="164012"/>
                </a:lnTo>
                <a:lnTo>
                  <a:pt x="60990" y="160202"/>
                </a:lnTo>
                <a:lnTo>
                  <a:pt x="60990" y="72420"/>
                </a:lnTo>
                <a:close/>
              </a:path>
              <a:path w="86995" h="199390">
                <a:moveTo>
                  <a:pt x="86776" y="42946"/>
                </a:moveTo>
                <a:lnTo>
                  <a:pt x="0" y="42946"/>
                </a:lnTo>
                <a:lnTo>
                  <a:pt x="0" y="72420"/>
                </a:lnTo>
                <a:lnTo>
                  <a:pt x="86776" y="72420"/>
                </a:lnTo>
                <a:lnTo>
                  <a:pt x="86776" y="42946"/>
                </a:lnTo>
                <a:close/>
              </a:path>
              <a:path w="86995" h="199390">
                <a:moveTo>
                  <a:pt x="60990" y="0"/>
                </a:moveTo>
                <a:lnTo>
                  <a:pt x="20970" y="0"/>
                </a:lnTo>
                <a:lnTo>
                  <a:pt x="20970" y="42946"/>
                </a:lnTo>
                <a:lnTo>
                  <a:pt x="60990" y="42946"/>
                </a:lnTo>
                <a:lnTo>
                  <a:pt x="6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635959" y="1151869"/>
            <a:ext cx="141605" cy="165100"/>
          </a:xfrm>
          <a:custGeom>
            <a:avLst/>
            <a:gdLst/>
            <a:ahLst/>
            <a:cxnLst/>
            <a:rect l="l" t="t" r="r" b="b"/>
            <a:pathLst>
              <a:path w="141604" h="165100">
                <a:moveTo>
                  <a:pt x="40904" y="109636"/>
                </a:moveTo>
                <a:lnTo>
                  <a:pt x="0" y="109636"/>
                </a:lnTo>
                <a:lnTo>
                  <a:pt x="1073" y="121221"/>
                </a:lnTo>
                <a:lnTo>
                  <a:pt x="24805" y="154905"/>
                </a:lnTo>
                <a:lnTo>
                  <a:pt x="70530" y="164896"/>
                </a:lnTo>
                <a:lnTo>
                  <a:pt x="84484" y="164319"/>
                </a:lnTo>
                <a:lnTo>
                  <a:pt x="123870" y="150540"/>
                </a:lnTo>
                <a:lnTo>
                  <a:pt x="136669" y="133410"/>
                </a:lnTo>
                <a:lnTo>
                  <a:pt x="74340" y="133410"/>
                </a:lnTo>
                <a:lnTo>
                  <a:pt x="65060" y="132897"/>
                </a:lnTo>
                <a:lnTo>
                  <a:pt x="41940" y="117256"/>
                </a:lnTo>
                <a:lnTo>
                  <a:pt x="40904" y="109636"/>
                </a:lnTo>
                <a:close/>
              </a:path>
              <a:path w="141604" h="165100">
                <a:moveTo>
                  <a:pt x="68610" y="0"/>
                </a:moveTo>
                <a:lnTo>
                  <a:pt x="30411" y="9232"/>
                </a:lnTo>
                <a:lnTo>
                  <a:pt x="5779" y="42039"/>
                </a:lnTo>
                <a:lnTo>
                  <a:pt x="4724" y="52364"/>
                </a:lnTo>
                <a:lnTo>
                  <a:pt x="5296" y="61133"/>
                </a:lnTo>
                <a:lnTo>
                  <a:pt x="39869" y="92967"/>
                </a:lnTo>
                <a:lnTo>
                  <a:pt x="52334" y="96164"/>
                </a:lnTo>
                <a:lnTo>
                  <a:pt x="80897" y="104203"/>
                </a:lnTo>
                <a:lnTo>
                  <a:pt x="89577" y="106820"/>
                </a:lnTo>
                <a:lnTo>
                  <a:pt x="94396" y="108630"/>
                </a:lnTo>
                <a:lnTo>
                  <a:pt x="98206" y="111556"/>
                </a:lnTo>
                <a:lnTo>
                  <a:pt x="100126" y="114330"/>
                </a:lnTo>
                <a:lnTo>
                  <a:pt x="100126" y="123870"/>
                </a:lnTo>
                <a:lnTo>
                  <a:pt x="98206" y="127680"/>
                </a:lnTo>
                <a:lnTo>
                  <a:pt x="93390" y="129600"/>
                </a:lnTo>
                <a:lnTo>
                  <a:pt x="88696" y="132496"/>
                </a:lnTo>
                <a:lnTo>
                  <a:pt x="81960" y="133410"/>
                </a:lnTo>
                <a:lnTo>
                  <a:pt x="136669" y="133410"/>
                </a:lnTo>
                <a:lnTo>
                  <a:pt x="139957" y="123357"/>
                </a:lnTo>
                <a:lnTo>
                  <a:pt x="141030" y="112440"/>
                </a:lnTo>
                <a:lnTo>
                  <a:pt x="140302" y="104223"/>
                </a:lnTo>
                <a:lnTo>
                  <a:pt x="113800" y="73853"/>
                </a:lnTo>
                <a:lnTo>
                  <a:pt x="76389" y="62769"/>
                </a:lnTo>
                <a:lnTo>
                  <a:pt x="63943" y="59557"/>
                </a:lnTo>
                <a:lnTo>
                  <a:pt x="55263" y="57054"/>
                </a:lnTo>
                <a:lnTo>
                  <a:pt x="50444" y="55260"/>
                </a:lnTo>
                <a:lnTo>
                  <a:pt x="46634" y="53370"/>
                </a:lnTo>
                <a:lnTo>
                  <a:pt x="44714" y="49560"/>
                </a:lnTo>
                <a:lnTo>
                  <a:pt x="44714" y="40934"/>
                </a:lnTo>
                <a:lnTo>
                  <a:pt x="46634" y="38130"/>
                </a:lnTo>
                <a:lnTo>
                  <a:pt x="50444" y="35204"/>
                </a:lnTo>
                <a:lnTo>
                  <a:pt x="54254" y="32400"/>
                </a:lnTo>
                <a:lnTo>
                  <a:pt x="59984" y="31394"/>
                </a:lnTo>
                <a:lnTo>
                  <a:pt x="131478" y="31394"/>
                </a:lnTo>
                <a:lnTo>
                  <a:pt x="130081" y="27828"/>
                </a:lnTo>
                <a:lnTo>
                  <a:pt x="94846" y="2857"/>
                </a:lnTo>
                <a:lnTo>
                  <a:pt x="82345" y="714"/>
                </a:lnTo>
                <a:lnTo>
                  <a:pt x="68610" y="0"/>
                </a:lnTo>
                <a:close/>
              </a:path>
              <a:path w="141604" h="165100">
                <a:moveTo>
                  <a:pt x="131478" y="31394"/>
                </a:moveTo>
                <a:lnTo>
                  <a:pt x="80040" y="31394"/>
                </a:lnTo>
                <a:lnTo>
                  <a:pt x="87660" y="34320"/>
                </a:lnTo>
                <a:lnTo>
                  <a:pt x="91470" y="39014"/>
                </a:lnTo>
                <a:lnTo>
                  <a:pt x="94396" y="42824"/>
                </a:lnTo>
                <a:lnTo>
                  <a:pt x="95280" y="46634"/>
                </a:lnTo>
                <a:lnTo>
                  <a:pt x="96316" y="51450"/>
                </a:lnTo>
                <a:lnTo>
                  <a:pt x="136337" y="51450"/>
                </a:lnTo>
                <a:lnTo>
                  <a:pt x="134354" y="38733"/>
                </a:lnTo>
                <a:lnTo>
                  <a:pt x="131478" y="313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877086" y="1151869"/>
            <a:ext cx="157480" cy="165100"/>
          </a:xfrm>
          <a:custGeom>
            <a:avLst/>
            <a:gdLst/>
            <a:ahLst/>
            <a:cxnLst/>
            <a:rect l="l" t="t" r="r" b="b"/>
            <a:pathLst>
              <a:path w="157479" h="165100">
                <a:moveTo>
                  <a:pt x="78150" y="0"/>
                </a:moveTo>
                <a:lnTo>
                  <a:pt x="34584" y="10728"/>
                </a:lnTo>
                <a:lnTo>
                  <a:pt x="6596" y="45557"/>
                </a:lnTo>
                <a:lnTo>
                  <a:pt x="0" y="81960"/>
                </a:lnTo>
                <a:lnTo>
                  <a:pt x="702" y="95331"/>
                </a:lnTo>
                <a:lnTo>
                  <a:pt x="19080" y="141030"/>
                </a:lnTo>
                <a:lnTo>
                  <a:pt x="54335" y="162319"/>
                </a:lnTo>
                <a:lnTo>
                  <a:pt x="78150" y="164896"/>
                </a:lnTo>
                <a:lnTo>
                  <a:pt x="90927" y="164257"/>
                </a:lnTo>
                <a:lnTo>
                  <a:pt x="130890" y="148439"/>
                </a:lnTo>
                <a:lnTo>
                  <a:pt x="145344" y="130606"/>
                </a:lnTo>
                <a:lnTo>
                  <a:pt x="78150" y="130606"/>
                </a:lnTo>
                <a:lnTo>
                  <a:pt x="69949" y="129876"/>
                </a:lnTo>
                <a:lnTo>
                  <a:pt x="42479" y="93220"/>
                </a:lnTo>
                <a:lnTo>
                  <a:pt x="41940" y="81960"/>
                </a:lnTo>
                <a:lnTo>
                  <a:pt x="42479" y="71211"/>
                </a:lnTo>
                <a:lnTo>
                  <a:pt x="62651" y="37288"/>
                </a:lnTo>
                <a:lnTo>
                  <a:pt x="78150" y="34320"/>
                </a:lnTo>
                <a:lnTo>
                  <a:pt x="144858" y="34320"/>
                </a:lnTo>
                <a:lnTo>
                  <a:pt x="138104" y="24780"/>
                </a:lnTo>
                <a:lnTo>
                  <a:pt x="102587" y="2611"/>
                </a:lnTo>
                <a:lnTo>
                  <a:pt x="90927" y="643"/>
                </a:lnTo>
                <a:lnTo>
                  <a:pt x="78150" y="0"/>
                </a:lnTo>
                <a:close/>
              </a:path>
              <a:path w="157479" h="165100">
                <a:moveTo>
                  <a:pt x="144858" y="34320"/>
                </a:moveTo>
                <a:lnTo>
                  <a:pt x="78150" y="34320"/>
                </a:lnTo>
                <a:lnTo>
                  <a:pt x="86720" y="35048"/>
                </a:lnTo>
                <a:lnTo>
                  <a:pt x="94065" y="37288"/>
                </a:lnTo>
                <a:lnTo>
                  <a:pt x="114701" y="71211"/>
                </a:lnTo>
                <a:lnTo>
                  <a:pt x="115244" y="81960"/>
                </a:lnTo>
                <a:lnTo>
                  <a:pt x="114701" y="93220"/>
                </a:lnTo>
                <a:lnTo>
                  <a:pt x="94065" y="127623"/>
                </a:lnTo>
                <a:lnTo>
                  <a:pt x="78150" y="130606"/>
                </a:lnTo>
                <a:lnTo>
                  <a:pt x="145344" y="130606"/>
                </a:lnTo>
                <a:lnTo>
                  <a:pt x="150577" y="119843"/>
                </a:lnTo>
                <a:lnTo>
                  <a:pt x="154294" y="107976"/>
                </a:lnTo>
                <a:lnTo>
                  <a:pt x="156455" y="95331"/>
                </a:lnTo>
                <a:lnTo>
                  <a:pt x="157154" y="81960"/>
                </a:lnTo>
                <a:lnTo>
                  <a:pt x="156455" y="69125"/>
                </a:lnTo>
                <a:lnTo>
                  <a:pt x="154294" y="56991"/>
                </a:lnTo>
                <a:lnTo>
                  <a:pt x="150577" y="45557"/>
                </a:lnTo>
                <a:lnTo>
                  <a:pt x="145212" y="34820"/>
                </a:lnTo>
                <a:lnTo>
                  <a:pt x="144858" y="3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048597" y="1100450"/>
            <a:ext cx="90170" cy="210820"/>
          </a:xfrm>
          <a:custGeom>
            <a:avLst/>
            <a:gdLst/>
            <a:ahLst/>
            <a:cxnLst/>
            <a:rect l="l" t="t" r="r" b="b"/>
            <a:pathLst>
              <a:path w="90170" h="210819">
                <a:moveTo>
                  <a:pt x="62880" y="85740"/>
                </a:moveTo>
                <a:lnTo>
                  <a:pt x="22890" y="85740"/>
                </a:lnTo>
                <a:lnTo>
                  <a:pt x="22890" y="210616"/>
                </a:lnTo>
                <a:lnTo>
                  <a:pt x="62880" y="210616"/>
                </a:lnTo>
                <a:lnTo>
                  <a:pt x="62880" y="85740"/>
                </a:lnTo>
                <a:close/>
              </a:path>
              <a:path w="90170" h="210819">
                <a:moveTo>
                  <a:pt x="89580" y="57149"/>
                </a:moveTo>
                <a:lnTo>
                  <a:pt x="0" y="57149"/>
                </a:lnTo>
                <a:lnTo>
                  <a:pt x="0" y="85740"/>
                </a:lnTo>
                <a:lnTo>
                  <a:pt x="89580" y="85740"/>
                </a:lnTo>
                <a:lnTo>
                  <a:pt x="89580" y="57149"/>
                </a:lnTo>
                <a:close/>
              </a:path>
              <a:path w="90170" h="210819">
                <a:moveTo>
                  <a:pt x="88574" y="0"/>
                </a:moveTo>
                <a:lnTo>
                  <a:pt x="73304" y="0"/>
                </a:lnTo>
                <a:lnTo>
                  <a:pt x="57775" y="743"/>
                </a:lnTo>
                <a:lnTo>
                  <a:pt x="24033" y="26852"/>
                </a:lnTo>
                <a:lnTo>
                  <a:pt x="21854" y="47609"/>
                </a:lnTo>
                <a:lnTo>
                  <a:pt x="21854" y="57149"/>
                </a:lnTo>
                <a:lnTo>
                  <a:pt x="62880" y="57149"/>
                </a:lnTo>
                <a:lnTo>
                  <a:pt x="62880" y="41909"/>
                </a:lnTo>
                <a:lnTo>
                  <a:pt x="63794" y="38983"/>
                </a:lnTo>
                <a:lnTo>
                  <a:pt x="65684" y="36179"/>
                </a:lnTo>
                <a:lnTo>
                  <a:pt x="67604" y="33253"/>
                </a:lnTo>
                <a:lnTo>
                  <a:pt x="71414" y="32369"/>
                </a:lnTo>
                <a:lnTo>
                  <a:pt x="88574" y="32369"/>
                </a:lnTo>
                <a:lnTo>
                  <a:pt x="88574" y="0"/>
                </a:lnTo>
                <a:close/>
              </a:path>
              <a:path w="90170" h="210819">
                <a:moveTo>
                  <a:pt x="88574" y="32369"/>
                </a:moveTo>
                <a:lnTo>
                  <a:pt x="81960" y="32369"/>
                </a:lnTo>
                <a:lnTo>
                  <a:pt x="85770" y="33253"/>
                </a:lnTo>
                <a:lnTo>
                  <a:pt x="88574" y="33253"/>
                </a:lnTo>
                <a:lnTo>
                  <a:pt x="88574" y="323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235348" y="1098529"/>
            <a:ext cx="186055" cy="218440"/>
          </a:xfrm>
          <a:custGeom>
            <a:avLst/>
            <a:gdLst/>
            <a:ahLst/>
            <a:cxnLst/>
            <a:rect l="l" t="t" r="r" b="b"/>
            <a:pathLst>
              <a:path w="186054" h="218440">
                <a:moveTo>
                  <a:pt x="94396" y="0"/>
                </a:moveTo>
                <a:lnTo>
                  <a:pt x="48301" y="11383"/>
                </a:lnTo>
                <a:lnTo>
                  <a:pt x="16523" y="41710"/>
                </a:lnTo>
                <a:lnTo>
                  <a:pt x="1804" y="83815"/>
                </a:lnTo>
                <a:lnTo>
                  <a:pt x="0" y="109514"/>
                </a:lnTo>
                <a:lnTo>
                  <a:pt x="529" y="123750"/>
                </a:lnTo>
                <a:lnTo>
                  <a:pt x="13193" y="171427"/>
                </a:lnTo>
                <a:lnTo>
                  <a:pt x="42127" y="203658"/>
                </a:lnTo>
                <a:lnTo>
                  <a:pt x="84548" y="217654"/>
                </a:lnTo>
                <a:lnTo>
                  <a:pt x="97200" y="218236"/>
                </a:lnTo>
                <a:lnTo>
                  <a:pt x="111065" y="217422"/>
                </a:lnTo>
                <a:lnTo>
                  <a:pt x="147100" y="204913"/>
                </a:lnTo>
                <a:lnTo>
                  <a:pt x="170689" y="181020"/>
                </a:lnTo>
                <a:lnTo>
                  <a:pt x="96316" y="181020"/>
                </a:lnTo>
                <a:lnTo>
                  <a:pt x="85537" y="179937"/>
                </a:lnTo>
                <a:lnTo>
                  <a:pt x="53941" y="155364"/>
                </a:lnTo>
                <a:lnTo>
                  <a:pt x="44866" y="110520"/>
                </a:lnTo>
                <a:lnTo>
                  <a:pt x="45430" y="96882"/>
                </a:lnTo>
                <a:lnTo>
                  <a:pt x="59070" y="56144"/>
                </a:lnTo>
                <a:lnTo>
                  <a:pt x="96316" y="37094"/>
                </a:lnTo>
                <a:lnTo>
                  <a:pt x="173295" y="37094"/>
                </a:lnTo>
                <a:lnTo>
                  <a:pt x="171510" y="34289"/>
                </a:lnTo>
                <a:lnTo>
                  <a:pt x="134450" y="6298"/>
                </a:lnTo>
                <a:lnTo>
                  <a:pt x="108906" y="699"/>
                </a:lnTo>
                <a:lnTo>
                  <a:pt x="94396" y="0"/>
                </a:lnTo>
                <a:close/>
              </a:path>
              <a:path w="186054" h="218440">
                <a:moveTo>
                  <a:pt x="185867" y="141884"/>
                </a:moveTo>
                <a:lnTo>
                  <a:pt x="142951" y="141884"/>
                </a:lnTo>
                <a:lnTo>
                  <a:pt x="140234" y="149261"/>
                </a:lnTo>
                <a:lnTo>
                  <a:pt x="137609" y="155638"/>
                </a:lnTo>
                <a:lnTo>
                  <a:pt x="107170" y="180122"/>
                </a:lnTo>
                <a:lnTo>
                  <a:pt x="96316" y="181020"/>
                </a:lnTo>
                <a:lnTo>
                  <a:pt x="170689" y="181020"/>
                </a:lnTo>
                <a:lnTo>
                  <a:pt x="172846" y="177912"/>
                </a:lnTo>
                <a:lnTo>
                  <a:pt x="178557" y="166746"/>
                </a:lnTo>
                <a:lnTo>
                  <a:pt x="182896" y="154707"/>
                </a:lnTo>
                <a:lnTo>
                  <a:pt x="185867" y="141884"/>
                </a:lnTo>
                <a:close/>
              </a:path>
              <a:path w="186054" h="218440">
                <a:moveTo>
                  <a:pt x="173295" y="37094"/>
                </a:moveTo>
                <a:lnTo>
                  <a:pt x="96316" y="37094"/>
                </a:lnTo>
                <a:lnTo>
                  <a:pt x="107170" y="37979"/>
                </a:lnTo>
                <a:lnTo>
                  <a:pt x="116761" y="40568"/>
                </a:lnTo>
                <a:lnTo>
                  <a:pt x="142951" y="73304"/>
                </a:lnTo>
                <a:lnTo>
                  <a:pt x="185867" y="73304"/>
                </a:lnTo>
                <a:lnTo>
                  <a:pt x="184965" y="63453"/>
                </a:lnTo>
                <a:lnTo>
                  <a:pt x="182266" y="53797"/>
                </a:lnTo>
                <a:lnTo>
                  <a:pt x="177778" y="44140"/>
                </a:lnTo>
                <a:lnTo>
                  <a:pt x="173295" y="370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441179" y="1151869"/>
            <a:ext cx="157480" cy="165100"/>
          </a:xfrm>
          <a:custGeom>
            <a:avLst/>
            <a:gdLst/>
            <a:ahLst/>
            <a:cxnLst/>
            <a:rect l="l" t="t" r="r" b="b"/>
            <a:pathLst>
              <a:path w="157479" h="165100">
                <a:moveTo>
                  <a:pt x="78120" y="0"/>
                </a:moveTo>
                <a:lnTo>
                  <a:pt x="34594" y="10728"/>
                </a:lnTo>
                <a:lnTo>
                  <a:pt x="6577" y="45557"/>
                </a:lnTo>
                <a:lnTo>
                  <a:pt x="0" y="81960"/>
                </a:lnTo>
                <a:lnTo>
                  <a:pt x="699" y="95331"/>
                </a:lnTo>
                <a:lnTo>
                  <a:pt x="19049" y="141030"/>
                </a:lnTo>
                <a:lnTo>
                  <a:pt x="54366" y="162319"/>
                </a:lnTo>
                <a:lnTo>
                  <a:pt x="78120" y="164896"/>
                </a:lnTo>
                <a:lnTo>
                  <a:pt x="90905" y="164257"/>
                </a:lnTo>
                <a:lnTo>
                  <a:pt x="130991" y="148439"/>
                </a:lnTo>
                <a:lnTo>
                  <a:pt x="145455" y="130606"/>
                </a:lnTo>
                <a:lnTo>
                  <a:pt x="78120" y="130606"/>
                </a:lnTo>
                <a:lnTo>
                  <a:pt x="69932" y="129876"/>
                </a:lnTo>
                <a:lnTo>
                  <a:pt x="42470" y="93220"/>
                </a:lnTo>
                <a:lnTo>
                  <a:pt x="41909" y="81960"/>
                </a:lnTo>
                <a:lnTo>
                  <a:pt x="42470" y="71211"/>
                </a:lnTo>
                <a:lnTo>
                  <a:pt x="62636" y="37288"/>
                </a:lnTo>
                <a:lnTo>
                  <a:pt x="78120" y="34320"/>
                </a:lnTo>
                <a:lnTo>
                  <a:pt x="144969" y="34320"/>
                </a:lnTo>
                <a:lnTo>
                  <a:pt x="138226" y="24780"/>
                </a:lnTo>
                <a:lnTo>
                  <a:pt x="102590" y="2611"/>
                </a:lnTo>
                <a:lnTo>
                  <a:pt x="90905" y="643"/>
                </a:lnTo>
                <a:lnTo>
                  <a:pt x="78120" y="0"/>
                </a:lnTo>
                <a:close/>
              </a:path>
              <a:path w="157479" h="165100">
                <a:moveTo>
                  <a:pt x="144969" y="34320"/>
                </a:moveTo>
                <a:lnTo>
                  <a:pt x="78120" y="34320"/>
                </a:lnTo>
                <a:lnTo>
                  <a:pt x="86748" y="35048"/>
                </a:lnTo>
                <a:lnTo>
                  <a:pt x="94110" y="37288"/>
                </a:lnTo>
                <a:lnTo>
                  <a:pt x="114776" y="71211"/>
                </a:lnTo>
                <a:lnTo>
                  <a:pt x="115336" y="81960"/>
                </a:lnTo>
                <a:lnTo>
                  <a:pt x="114776" y="93220"/>
                </a:lnTo>
                <a:lnTo>
                  <a:pt x="94110" y="127623"/>
                </a:lnTo>
                <a:lnTo>
                  <a:pt x="78120" y="130606"/>
                </a:lnTo>
                <a:lnTo>
                  <a:pt x="145455" y="130606"/>
                </a:lnTo>
                <a:lnTo>
                  <a:pt x="150686" y="119843"/>
                </a:lnTo>
                <a:lnTo>
                  <a:pt x="154407" y="107976"/>
                </a:lnTo>
                <a:lnTo>
                  <a:pt x="156574" y="95331"/>
                </a:lnTo>
                <a:lnTo>
                  <a:pt x="157276" y="81960"/>
                </a:lnTo>
                <a:lnTo>
                  <a:pt x="156574" y="69125"/>
                </a:lnTo>
                <a:lnTo>
                  <a:pt x="154407" y="56991"/>
                </a:lnTo>
                <a:lnTo>
                  <a:pt x="150686" y="45557"/>
                </a:lnTo>
                <a:lnTo>
                  <a:pt x="145322" y="34820"/>
                </a:lnTo>
                <a:lnTo>
                  <a:pt x="144969" y="3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628052" y="1156594"/>
            <a:ext cx="139700" cy="158750"/>
          </a:xfrm>
          <a:custGeom>
            <a:avLst/>
            <a:gdLst/>
            <a:ahLst/>
            <a:cxnLst/>
            <a:rect l="l" t="t" r="r" b="b"/>
            <a:pathLst>
              <a:path w="139700" h="158750">
                <a:moveTo>
                  <a:pt x="40904" y="0"/>
                </a:moveTo>
                <a:lnTo>
                  <a:pt x="0" y="0"/>
                </a:lnTo>
                <a:lnTo>
                  <a:pt x="0" y="93360"/>
                </a:lnTo>
                <a:lnTo>
                  <a:pt x="6583" y="133502"/>
                </a:lnTo>
                <a:lnTo>
                  <a:pt x="39532" y="157253"/>
                </a:lnTo>
                <a:lnTo>
                  <a:pt x="52334" y="158282"/>
                </a:lnTo>
                <a:lnTo>
                  <a:pt x="59954" y="158282"/>
                </a:lnTo>
                <a:lnTo>
                  <a:pt x="91470" y="143042"/>
                </a:lnTo>
                <a:lnTo>
                  <a:pt x="93360" y="142006"/>
                </a:lnTo>
                <a:lnTo>
                  <a:pt x="95280" y="139202"/>
                </a:lnTo>
                <a:lnTo>
                  <a:pt x="97170" y="137312"/>
                </a:lnTo>
                <a:lnTo>
                  <a:pt x="98084" y="134386"/>
                </a:lnTo>
                <a:lnTo>
                  <a:pt x="99090" y="133502"/>
                </a:lnTo>
                <a:lnTo>
                  <a:pt x="99974" y="132496"/>
                </a:lnTo>
                <a:lnTo>
                  <a:pt x="139110" y="132496"/>
                </a:lnTo>
                <a:lnTo>
                  <a:pt x="139110" y="124876"/>
                </a:lnTo>
                <a:lnTo>
                  <a:pt x="55260" y="124876"/>
                </a:lnTo>
                <a:lnTo>
                  <a:pt x="47640" y="121066"/>
                </a:lnTo>
                <a:lnTo>
                  <a:pt x="43830" y="113446"/>
                </a:lnTo>
                <a:lnTo>
                  <a:pt x="41909" y="108722"/>
                </a:lnTo>
                <a:lnTo>
                  <a:pt x="40904" y="101986"/>
                </a:lnTo>
                <a:lnTo>
                  <a:pt x="40904" y="0"/>
                </a:lnTo>
                <a:close/>
              </a:path>
              <a:path w="139700" h="158750">
                <a:moveTo>
                  <a:pt x="139110" y="132496"/>
                </a:moveTo>
                <a:lnTo>
                  <a:pt x="99974" y="132496"/>
                </a:lnTo>
                <a:lnTo>
                  <a:pt x="99974" y="154472"/>
                </a:lnTo>
                <a:lnTo>
                  <a:pt x="139110" y="154472"/>
                </a:lnTo>
                <a:lnTo>
                  <a:pt x="139110" y="132496"/>
                </a:lnTo>
                <a:close/>
              </a:path>
              <a:path w="139700" h="158750">
                <a:moveTo>
                  <a:pt x="139110" y="0"/>
                </a:moveTo>
                <a:lnTo>
                  <a:pt x="98084" y="0"/>
                </a:lnTo>
                <a:lnTo>
                  <a:pt x="98084" y="94366"/>
                </a:lnTo>
                <a:lnTo>
                  <a:pt x="97170" y="101986"/>
                </a:lnTo>
                <a:lnTo>
                  <a:pt x="65684" y="124876"/>
                </a:lnTo>
                <a:lnTo>
                  <a:pt x="139110" y="124876"/>
                </a:lnTo>
                <a:lnTo>
                  <a:pt x="1391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806147" y="1152784"/>
            <a:ext cx="139700" cy="158750"/>
          </a:xfrm>
          <a:custGeom>
            <a:avLst/>
            <a:gdLst/>
            <a:ahLst/>
            <a:cxnLst/>
            <a:rect l="l" t="t" r="r" b="b"/>
            <a:pathLst>
              <a:path w="139700" h="158750">
                <a:moveTo>
                  <a:pt x="39136" y="3809"/>
                </a:moveTo>
                <a:lnTo>
                  <a:pt x="0" y="3809"/>
                </a:lnTo>
                <a:lnTo>
                  <a:pt x="0" y="158282"/>
                </a:lnTo>
                <a:lnTo>
                  <a:pt x="40020" y="158282"/>
                </a:lnTo>
                <a:lnTo>
                  <a:pt x="40020" y="64769"/>
                </a:lnTo>
                <a:lnTo>
                  <a:pt x="41056" y="57149"/>
                </a:lnTo>
                <a:lnTo>
                  <a:pt x="72420" y="33406"/>
                </a:lnTo>
                <a:lnTo>
                  <a:pt x="136407" y="33406"/>
                </a:lnTo>
                <a:lnTo>
                  <a:pt x="135456" y="29436"/>
                </a:lnTo>
                <a:lnTo>
                  <a:pt x="134082" y="26669"/>
                </a:lnTo>
                <a:lnTo>
                  <a:pt x="39136" y="26669"/>
                </a:lnTo>
                <a:lnTo>
                  <a:pt x="39136" y="3809"/>
                </a:lnTo>
                <a:close/>
              </a:path>
              <a:path w="139700" h="158750">
                <a:moveTo>
                  <a:pt x="136407" y="33406"/>
                </a:moveTo>
                <a:lnTo>
                  <a:pt x="72420" y="33406"/>
                </a:lnTo>
                <a:lnTo>
                  <a:pt x="79781" y="34258"/>
                </a:lnTo>
                <a:lnTo>
                  <a:pt x="86048" y="36705"/>
                </a:lnTo>
                <a:lnTo>
                  <a:pt x="91224" y="40581"/>
                </a:lnTo>
                <a:lnTo>
                  <a:pt x="95310" y="45719"/>
                </a:lnTo>
                <a:lnTo>
                  <a:pt x="97200" y="49529"/>
                </a:lnTo>
                <a:lnTo>
                  <a:pt x="98206" y="56266"/>
                </a:lnTo>
                <a:lnTo>
                  <a:pt x="98206" y="158282"/>
                </a:lnTo>
                <a:lnTo>
                  <a:pt x="139110" y="158282"/>
                </a:lnTo>
                <a:lnTo>
                  <a:pt x="139110" y="54345"/>
                </a:lnTo>
                <a:lnTo>
                  <a:pt x="138216" y="40956"/>
                </a:lnTo>
                <a:lnTo>
                  <a:pt x="136407" y="33406"/>
                </a:lnTo>
                <a:close/>
              </a:path>
              <a:path w="139700" h="158750">
                <a:moveTo>
                  <a:pt x="84886" y="0"/>
                </a:moveTo>
                <a:lnTo>
                  <a:pt x="48676" y="13319"/>
                </a:lnTo>
                <a:lnTo>
                  <a:pt x="39136" y="26669"/>
                </a:lnTo>
                <a:lnTo>
                  <a:pt x="134082" y="26669"/>
                </a:lnTo>
                <a:lnTo>
                  <a:pt x="96443" y="871"/>
                </a:lnTo>
                <a:lnTo>
                  <a:pt x="84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966228" y="1114653"/>
            <a:ext cx="86995" cy="199390"/>
          </a:xfrm>
          <a:custGeom>
            <a:avLst/>
            <a:gdLst/>
            <a:ahLst/>
            <a:cxnLst/>
            <a:rect l="l" t="t" r="r" b="b"/>
            <a:pathLst>
              <a:path w="86995" h="199390">
                <a:moveTo>
                  <a:pt x="61996" y="72420"/>
                </a:moveTo>
                <a:lnTo>
                  <a:pt x="21976" y="72420"/>
                </a:lnTo>
                <a:lnTo>
                  <a:pt x="21976" y="177332"/>
                </a:lnTo>
                <a:lnTo>
                  <a:pt x="54522" y="198634"/>
                </a:lnTo>
                <a:lnTo>
                  <a:pt x="67726" y="199186"/>
                </a:lnTo>
                <a:lnTo>
                  <a:pt x="86776" y="198302"/>
                </a:lnTo>
                <a:lnTo>
                  <a:pt x="86776" y="167822"/>
                </a:lnTo>
                <a:lnTo>
                  <a:pt x="65806" y="167822"/>
                </a:lnTo>
                <a:lnTo>
                  <a:pt x="63916" y="165902"/>
                </a:lnTo>
                <a:lnTo>
                  <a:pt x="63032" y="164012"/>
                </a:lnTo>
                <a:lnTo>
                  <a:pt x="61996" y="160202"/>
                </a:lnTo>
                <a:lnTo>
                  <a:pt x="61996" y="72420"/>
                </a:lnTo>
                <a:close/>
              </a:path>
              <a:path w="86995" h="199390">
                <a:moveTo>
                  <a:pt x="86776" y="42946"/>
                </a:moveTo>
                <a:lnTo>
                  <a:pt x="0" y="42946"/>
                </a:lnTo>
                <a:lnTo>
                  <a:pt x="0" y="72420"/>
                </a:lnTo>
                <a:lnTo>
                  <a:pt x="86776" y="72420"/>
                </a:lnTo>
                <a:lnTo>
                  <a:pt x="86776" y="42946"/>
                </a:lnTo>
                <a:close/>
              </a:path>
              <a:path w="86995" h="199390">
                <a:moveTo>
                  <a:pt x="61996" y="0"/>
                </a:moveTo>
                <a:lnTo>
                  <a:pt x="21976" y="0"/>
                </a:lnTo>
                <a:lnTo>
                  <a:pt x="21976" y="42946"/>
                </a:lnTo>
                <a:lnTo>
                  <a:pt x="61996" y="42946"/>
                </a:lnTo>
                <a:lnTo>
                  <a:pt x="619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066355" y="1152784"/>
            <a:ext cx="147320" cy="164465"/>
          </a:xfrm>
          <a:custGeom>
            <a:avLst/>
            <a:gdLst/>
            <a:ahLst/>
            <a:cxnLst/>
            <a:rect l="l" t="t" r="r" b="b"/>
            <a:pathLst>
              <a:path w="147320" h="164465">
                <a:moveTo>
                  <a:pt x="73426" y="0"/>
                </a:moveTo>
                <a:lnTo>
                  <a:pt x="28962" y="13296"/>
                </a:lnTo>
                <a:lnTo>
                  <a:pt x="5033" y="47320"/>
                </a:lnTo>
                <a:lnTo>
                  <a:pt x="0" y="82936"/>
                </a:lnTo>
                <a:lnTo>
                  <a:pt x="634" y="96528"/>
                </a:lnTo>
                <a:lnTo>
                  <a:pt x="15874" y="137690"/>
                </a:lnTo>
                <a:lnTo>
                  <a:pt x="52104" y="160823"/>
                </a:lnTo>
                <a:lnTo>
                  <a:pt x="74310" y="163982"/>
                </a:lnTo>
                <a:lnTo>
                  <a:pt x="88059" y="163067"/>
                </a:lnTo>
                <a:lnTo>
                  <a:pt x="130606" y="141122"/>
                </a:lnTo>
                <a:lnTo>
                  <a:pt x="138358" y="130576"/>
                </a:lnTo>
                <a:lnTo>
                  <a:pt x="67696" y="130576"/>
                </a:lnTo>
                <a:lnTo>
                  <a:pt x="60990" y="128686"/>
                </a:lnTo>
                <a:lnTo>
                  <a:pt x="41026" y="92476"/>
                </a:lnTo>
                <a:lnTo>
                  <a:pt x="146730" y="92476"/>
                </a:lnTo>
                <a:lnTo>
                  <a:pt x="146572" y="82936"/>
                </a:lnTo>
                <a:lnTo>
                  <a:pt x="146159" y="74695"/>
                </a:lnTo>
                <a:lnTo>
                  <a:pt x="145547" y="67646"/>
                </a:lnTo>
                <a:lnTo>
                  <a:pt x="145304" y="65775"/>
                </a:lnTo>
                <a:lnTo>
                  <a:pt x="41909" y="65775"/>
                </a:lnTo>
                <a:lnTo>
                  <a:pt x="43032" y="58416"/>
                </a:lnTo>
                <a:lnTo>
                  <a:pt x="63886" y="33406"/>
                </a:lnTo>
                <a:lnTo>
                  <a:pt x="135503" y="33406"/>
                </a:lnTo>
                <a:lnTo>
                  <a:pt x="133380" y="29596"/>
                </a:lnTo>
                <a:lnTo>
                  <a:pt x="99653" y="3626"/>
                </a:lnTo>
                <a:lnTo>
                  <a:pt x="82496" y="370"/>
                </a:lnTo>
                <a:lnTo>
                  <a:pt x="73426" y="0"/>
                </a:lnTo>
                <a:close/>
              </a:path>
              <a:path w="147320" h="164465">
                <a:moveTo>
                  <a:pt x="144810" y="113416"/>
                </a:moveTo>
                <a:lnTo>
                  <a:pt x="102900" y="113416"/>
                </a:lnTo>
                <a:lnTo>
                  <a:pt x="100980" y="117256"/>
                </a:lnTo>
                <a:lnTo>
                  <a:pt x="98206" y="121066"/>
                </a:lnTo>
                <a:lnTo>
                  <a:pt x="95280" y="123962"/>
                </a:lnTo>
                <a:lnTo>
                  <a:pt x="90586" y="128686"/>
                </a:lnTo>
                <a:lnTo>
                  <a:pt x="83850" y="130576"/>
                </a:lnTo>
                <a:lnTo>
                  <a:pt x="138358" y="130576"/>
                </a:lnTo>
                <a:lnTo>
                  <a:pt x="140566" y="126937"/>
                </a:lnTo>
                <a:lnTo>
                  <a:pt x="143414" y="120055"/>
                </a:lnTo>
                <a:lnTo>
                  <a:pt x="144810" y="113416"/>
                </a:lnTo>
                <a:close/>
              </a:path>
              <a:path w="147320" h="164465">
                <a:moveTo>
                  <a:pt x="135503" y="33406"/>
                </a:moveTo>
                <a:lnTo>
                  <a:pt x="81930" y="33406"/>
                </a:lnTo>
                <a:lnTo>
                  <a:pt x="88666" y="36210"/>
                </a:lnTo>
                <a:lnTo>
                  <a:pt x="94396" y="41026"/>
                </a:lnTo>
                <a:lnTo>
                  <a:pt x="98673" y="45819"/>
                </a:lnTo>
                <a:lnTo>
                  <a:pt x="101730" y="51595"/>
                </a:lnTo>
                <a:lnTo>
                  <a:pt x="103719" y="58273"/>
                </a:lnTo>
                <a:lnTo>
                  <a:pt x="104790" y="65775"/>
                </a:lnTo>
                <a:lnTo>
                  <a:pt x="145304" y="65775"/>
                </a:lnTo>
                <a:lnTo>
                  <a:pt x="144810" y="61965"/>
                </a:lnTo>
                <a:lnTo>
                  <a:pt x="143457" y="52999"/>
                </a:lnTo>
                <a:lnTo>
                  <a:pt x="140912" y="44683"/>
                </a:lnTo>
                <a:lnTo>
                  <a:pt x="137459" y="36916"/>
                </a:lnTo>
                <a:lnTo>
                  <a:pt x="135503" y="334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239755" y="1152784"/>
            <a:ext cx="90170" cy="158750"/>
          </a:xfrm>
          <a:custGeom>
            <a:avLst/>
            <a:gdLst/>
            <a:ahLst/>
            <a:cxnLst/>
            <a:rect l="l" t="t" r="r" b="b"/>
            <a:pathLst>
              <a:path w="90170" h="158750">
                <a:moveTo>
                  <a:pt x="38130" y="3809"/>
                </a:moveTo>
                <a:lnTo>
                  <a:pt x="0" y="3809"/>
                </a:lnTo>
                <a:lnTo>
                  <a:pt x="0" y="158282"/>
                </a:lnTo>
                <a:lnTo>
                  <a:pt x="41056" y="158282"/>
                </a:lnTo>
                <a:lnTo>
                  <a:pt x="41056" y="84856"/>
                </a:lnTo>
                <a:lnTo>
                  <a:pt x="41254" y="76073"/>
                </a:lnTo>
                <a:lnTo>
                  <a:pt x="66937" y="42079"/>
                </a:lnTo>
                <a:lnTo>
                  <a:pt x="78120" y="41026"/>
                </a:lnTo>
                <a:lnTo>
                  <a:pt x="89580" y="41026"/>
                </a:lnTo>
                <a:lnTo>
                  <a:pt x="89580" y="30479"/>
                </a:lnTo>
                <a:lnTo>
                  <a:pt x="38130" y="30479"/>
                </a:lnTo>
                <a:lnTo>
                  <a:pt x="38130" y="3809"/>
                </a:lnTo>
                <a:close/>
              </a:path>
              <a:path w="90170" h="158750">
                <a:moveTo>
                  <a:pt x="89580" y="41026"/>
                </a:moveTo>
                <a:lnTo>
                  <a:pt x="84886" y="41026"/>
                </a:lnTo>
                <a:lnTo>
                  <a:pt x="86776" y="41909"/>
                </a:lnTo>
                <a:lnTo>
                  <a:pt x="89580" y="41909"/>
                </a:lnTo>
                <a:lnTo>
                  <a:pt x="89580" y="41026"/>
                </a:lnTo>
                <a:close/>
              </a:path>
              <a:path w="90170" h="158750">
                <a:moveTo>
                  <a:pt x="89580" y="0"/>
                </a:moveTo>
                <a:lnTo>
                  <a:pt x="83850" y="0"/>
                </a:lnTo>
                <a:lnTo>
                  <a:pt x="75494" y="555"/>
                </a:lnTo>
                <a:lnTo>
                  <a:pt x="42974" y="23341"/>
                </a:lnTo>
                <a:lnTo>
                  <a:pt x="38130" y="30479"/>
                </a:lnTo>
                <a:lnTo>
                  <a:pt x="89580" y="30479"/>
                </a:lnTo>
                <a:lnTo>
                  <a:pt x="895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427543" y="1098529"/>
            <a:ext cx="187325" cy="218440"/>
          </a:xfrm>
          <a:custGeom>
            <a:avLst/>
            <a:gdLst/>
            <a:ahLst/>
            <a:cxnLst/>
            <a:rect l="l" t="t" r="r" b="b"/>
            <a:pathLst>
              <a:path w="187325" h="218440">
                <a:moveTo>
                  <a:pt x="94396" y="0"/>
                </a:moveTo>
                <a:lnTo>
                  <a:pt x="48279" y="11383"/>
                </a:lnTo>
                <a:lnTo>
                  <a:pt x="16883" y="41710"/>
                </a:lnTo>
                <a:lnTo>
                  <a:pt x="1928" y="83815"/>
                </a:lnTo>
                <a:lnTo>
                  <a:pt x="0" y="109514"/>
                </a:lnTo>
                <a:lnTo>
                  <a:pt x="524" y="123750"/>
                </a:lnTo>
                <a:lnTo>
                  <a:pt x="13438" y="171427"/>
                </a:lnTo>
                <a:lnTo>
                  <a:pt x="42819" y="203658"/>
                </a:lnTo>
                <a:lnTo>
                  <a:pt x="84568" y="217654"/>
                </a:lnTo>
                <a:lnTo>
                  <a:pt x="97170" y="218236"/>
                </a:lnTo>
                <a:lnTo>
                  <a:pt x="111034" y="217422"/>
                </a:lnTo>
                <a:lnTo>
                  <a:pt x="147069" y="204913"/>
                </a:lnTo>
                <a:lnTo>
                  <a:pt x="170658" y="181020"/>
                </a:lnTo>
                <a:lnTo>
                  <a:pt x="96286" y="181020"/>
                </a:lnTo>
                <a:lnTo>
                  <a:pt x="85913" y="179937"/>
                </a:lnTo>
                <a:lnTo>
                  <a:pt x="54441" y="155364"/>
                </a:lnTo>
                <a:lnTo>
                  <a:pt x="44836" y="110520"/>
                </a:lnTo>
                <a:lnTo>
                  <a:pt x="45400" y="96882"/>
                </a:lnTo>
                <a:lnTo>
                  <a:pt x="59070" y="56144"/>
                </a:lnTo>
                <a:lnTo>
                  <a:pt x="96286" y="37094"/>
                </a:lnTo>
                <a:lnTo>
                  <a:pt x="173294" y="37094"/>
                </a:lnTo>
                <a:lnTo>
                  <a:pt x="171510" y="34289"/>
                </a:lnTo>
                <a:lnTo>
                  <a:pt x="134428" y="6298"/>
                </a:lnTo>
                <a:lnTo>
                  <a:pt x="108895" y="699"/>
                </a:lnTo>
                <a:lnTo>
                  <a:pt x="94396" y="0"/>
                </a:lnTo>
                <a:close/>
              </a:path>
              <a:path w="187325" h="218440">
                <a:moveTo>
                  <a:pt x="185836" y="141884"/>
                </a:moveTo>
                <a:lnTo>
                  <a:pt x="142920" y="141884"/>
                </a:lnTo>
                <a:lnTo>
                  <a:pt x="140629" y="149261"/>
                </a:lnTo>
                <a:lnTo>
                  <a:pt x="137960" y="155638"/>
                </a:lnTo>
                <a:lnTo>
                  <a:pt x="107140" y="180122"/>
                </a:lnTo>
                <a:lnTo>
                  <a:pt x="96286" y="181020"/>
                </a:lnTo>
                <a:lnTo>
                  <a:pt x="170658" y="181020"/>
                </a:lnTo>
                <a:lnTo>
                  <a:pt x="172816" y="177912"/>
                </a:lnTo>
                <a:lnTo>
                  <a:pt x="178526" y="166746"/>
                </a:lnTo>
                <a:lnTo>
                  <a:pt x="182866" y="154707"/>
                </a:lnTo>
                <a:lnTo>
                  <a:pt x="185836" y="141884"/>
                </a:lnTo>
                <a:close/>
              </a:path>
              <a:path w="187325" h="218440">
                <a:moveTo>
                  <a:pt x="173294" y="37094"/>
                </a:moveTo>
                <a:lnTo>
                  <a:pt x="96286" y="37094"/>
                </a:lnTo>
                <a:lnTo>
                  <a:pt x="107513" y="37979"/>
                </a:lnTo>
                <a:lnTo>
                  <a:pt x="117066" y="40568"/>
                </a:lnTo>
                <a:lnTo>
                  <a:pt x="142920" y="73304"/>
                </a:lnTo>
                <a:lnTo>
                  <a:pt x="186750" y="73304"/>
                </a:lnTo>
                <a:lnTo>
                  <a:pt x="185321" y="63453"/>
                </a:lnTo>
                <a:lnTo>
                  <a:pt x="182354" y="53797"/>
                </a:lnTo>
                <a:lnTo>
                  <a:pt x="177775" y="44140"/>
                </a:lnTo>
                <a:lnTo>
                  <a:pt x="173294" y="370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633344" y="1152784"/>
            <a:ext cx="145415" cy="163195"/>
          </a:xfrm>
          <a:custGeom>
            <a:avLst/>
            <a:gdLst/>
            <a:ahLst/>
            <a:cxnLst/>
            <a:rect l="l" t="t" r="r" b="b"/>
            <a:pathLst>
              <a:path w="145414" h="163194">
                <a:moveTo>
                  <a:pt x="133958" y="32369"/>
                </a:moveTo>
                <a:lnTo>
                  <a:pt x="79156" y="32369"/>
                </a:lnTo>
                <a:lnTo>
                  <a:pt x="84856" y="33406"/>
                </a:lnTo>
                <a:lnTo>
                  <a:pt x="94396" y="39105"/>
                </a:lnTo>
                <a:lnTo>
                  <a:pt x="96286" y="42915"/>
                </a:lnTo>
                <a:lnTo>
                  <a:pt x="96286" y="54345"/>
                </a:lnTo>
                <a:lnTo>
                  <a:pt x="93360" y="58155"/>
                </a:lnTo>
                <a:lnTo>
                  <a:pt x="87660" y="60959"/>
                </a:lnTo>
                <a:lnTo>
                  <a:pt x="83850" y="61965"/>
                </a:lnTo>
                <a:lnTo>
                  <a:pt x="79156" y="63886"/>
                </a:lnTo>
                <a:lnTo>
                  <a:pt x="71536" y="64769"/>
                </a:lnTo>
                <a:lnTo>
                  <a:pt x="58186" y="65775"/>
                </a:lnTo>
                <a:lnTo>
                  <a:pt x="46857" y="67554"/>
                </a:lnTo>
                <a:lnTo>
                  <a:pt x="5604" y="92819"/>
                </a:lnTo>
                <a:lnTo>
                  <a:pt x="0" y="117256"/>
                </a:lnTo>
                <a:lnTo>
                  <a:pt x="901" y="127843"/>
                </a:lnTo>
                <a:lnTo>
                  <a:pt x="29306" y="160119"/>
                </a:lnTo>
                <a:lnTo>
                  <a:pt x="48646" y="162976"/>
                </a:lnTo>
                <a:lnTo>
                  <a:pt x="56890" y="162587"/>
                </a:lnTo>
                <a:lnTo>
                  <a:pt x="64491" y="161303"/>
                </a:lnTo>
                <a:lnTo>
                  <a:pt x="71538" y="158951"/>
                </a:lnTo>
                <a:lnTo>
                  <a:pt x="78120" y="155356"/>
                </a:lnTo>
                <a:lnTo>
                  <a:pt x="85740" y="151546"/>
                </a:lnTo>
                <a:lnTo>
                  <a:pt x="91470" y="146852"/>
                </a:lnTo>
                <a:lnTo>
                  <a:pt x="97170" y="140116"/>
                </a:lnTo>
                <a:lnTo>
                  <a:pt x="137220" y="140116"/>
                </a:lnTo>
                <a:lnTo>
                  <a:pt x="137220" y="137312"/>
                </a:lnTo>
                <a:lnTo>
                  <a:pt x="136869" y="134386"/>
                </a:lnTo>
                <a:lnTo>
                  <a:pt x="55260" y="134386"/>
                </a:lnTo>
                <a:lnTo>
                  <a:pt x="50566" y="132496"/>
                </a:lnTo>
                <a:lnTo>
                  <a:pt x="46756" y="129692"/>
                </a:lnTo>
                <a:lnTo>
                  <a:pt x="42946" y="125882"/>
                </a:lnTo>
                <a:lnTo>
                  <a:pt x="41026" y="121066"/>
                </a:lnTo>
                <a:lnTo>
                  <a:pt x="41026" y="106832"/>
                </a:lnTo>
                <a:lnTo>
                  <a:pt x="77236" y="89550"/>
                </a:lnTo>
                <a:lnTo>
                  <a:pt x="81930" y="88666"/>
                </a:lnTo>
                <a:lnTo>
                  <a:pt x="85740" y="88666"/>
                </a:lnTo>
                <a:lnTo>
                  <a:pt x="88666" y="86746"/>
                </a:lnTo>
                <a:lnTo>
                  <a:pt x="90586" y="85740"/>
                </a:lnTo>
                <a:lnTo>
                  <a:pt x="93360" y="84856"/>
                </a:lnTo>
                <a:lnTo>
                  <a:pt x="96286" y="82936"/>
                </a:lnTo>
                <a:lnTo>
                  <a:pt x="136306" y="82936"/>
                </a:lnTo>
                <a:lnTo>
                  <a:pt x="136306" y="48646"/>
                </a:lnTo>
                <a:lnTo>
                  <a:pt x="135061" y="35581"/>
                </a:lnTo>
                <a:lnTo>
                  <a:pt x="133958" y="32369"/>
                </a:lnTo>
                <a:close/>
              </a:path>
              <a:path w="145414" h="163194">
                <a:moveTo>
                  <a:pt x="137220" y="140116"/>
                </a:moveTo>
                <a:lnTo>
                  <a:pt x="97170" y="140116"/>
                </a:lnTo>
                <a:lnTo>
                  <a:pt x="98206" y="143926"/>
                </a:lnTo>
                <a:lnTo>
                  <a:pt x="98206" y="149626"/>
                </a:lnTo>
                <a:lnTo>
                  <a:pt x="99090" y="152552"/>
                </a:lnTo>
                <a:lnTo>
                  <a:pt x="100096" y="155356"/>
                </a:lnTo>
                <a:lnTo>
                  <a:pt x="101010" y="158282"/>
                </a:lnTo>
                <a:lnTo>
                  <a:pt x="144840" y="158282"/>
                </a:lnTo>
                <a:lnTo>
                  <a:pt x="144840" y="152552"/>
                </a:lnTo>
                <a:lnTo>
                  <a:pt x="142920" y="151546"/>
                </a:lnTo>
                <a:lnTo>
                  <a:pt x="140116" y="149626"/>
                </a:lnTo>
                <a:lnTo>
                  <a:pt x="139110" y="147736"/>
                </a:lnTo>
                <a:lnTo>
                  <a:pt x="138226" y="145816"/>
                </a:lnTo>
                <a:lnTo>
                  <a:pt x="137220" y="142006"/>
                </a:lnTo>
                <a:lnTo>
                  <a:pt x="137220" y="140116"/>
                </a:lnTo>
                <a:close/>
              </a:path>
              <a:path w="145414" h="163194">
                <a:moveTo>
                  <a:pt x="136306" y="82936"/>
                </a:moveTo>
                <a:lnTo>
                  <a:pt x="96286" y="82936"/>
                </a:lnTo>
                <a:lnTo>
                  <a:pt x="96286" y="98176"/>
                </a:lnTo>
                <a:lnTo>
                  <a:pt x="95006" y="107473"/>
                </a:lnTo>
                <a:lnTo>
                  <a:pt x="69616" y="134386"/>
                </a:lnTo>
                <a:lnTo>
                  <a:pt x="136869" y="134386"/>
                </a:lnTo>
                <a:lnTo>
                  <a:pt x="136306" y="129692"/>
                </a:lnTo>
                <a:lnTo>
                  <a:pt x="136306" y="82936"/>
                </a:lnTo>
                <a:close/>
              </a:path>
              <a:path w="145414" h="163194">
                <a:moveTo>
                  <a:pt x="71536" y="0"/>
                </a:moveTo>
                <a:lnTo>
                  <a:pt x="33223" y="7419"/>
                </a:lnTo>
                <a:lnTo>
                  <a:pt x="6044" y="44299"/>
                </a:lnTo>
                <a:lnTo>
                  <a:pt x="4815" y="54345"/>
                </a:lnTo>
                <a:lnTo>
                  <a:pt x="43830" y="54345"/>
                </a:lnTo>
                <a:lnTo>
                  <a:pt x="44836" y="47640"/>
                </a:lnTo>
                <a:lnTo>
                  <a:pt x="46756" y="42915"/>
                </a:lnTo>
                <a:lnTo>
                  <a:pt x="49529" y="40020"/>
                </a:lnTo>
                <a:lnTo>
                  <a:pt x="54376" y="35295"/>
                </a:lnTo>
                <a:lnTo>
                  <a:pt x="60959" y="32369"/>
                </a:lnTo>
                <a:lnTo>
                  <a:pt x="133958" y="32369"/>
                </a:lnTo>
                <a:lnTo>
                  <a:pt x="131399" y="24917"/>
                </a:lnTo>
                <a:lnTo>
                  <a:pt x="95813" y="2743"/>
                </a:lnTo>
                <a:lnTo>
                  <a:pt x="84029" y="700"/>
                </a:lnTo>
                <a:lnTo>
                  <a:pt x="715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789614" y="1114653"/>
            <a:ext cx="86995" cy="199390"/>
          </a:xfrm>
          <a:custGeom>
            <a:avLst/>
            <a:gdLst/>
            <a:ahLst/>
            <a:cxnLst/>
            <a:rect l="l" t="t" r="r" b="b"/>
            <a:pathLst>
              <a:path w="86995" h="199390">
                <a:moveTo>
                  <a:pt x="61996" y="72420"/>
                </a:moveTo>
                <a:lnTo>
                  <a:pt x="21976" y="72420"/>
                </a:lnTo>
                <a:lnTo>
                  <a:pt x="21976" y="177332"/>
                </a:lnTo>
                <a:lnTo>
                  <a:pt x="54492" y="198634"/>
                </a:lnTo>
                <a:lnTo>
                  <a:pt x="67696" y="199186"/>
                </a:lnTo>
                <a:lnTo>
                  <a:pt x="86776" y="198302"/>
                </a:lnTo>
                <a:lnTo>
                  <a:pt x="86776" y="167822"/>
                </a:lnTo>
                <a:lnTo>
                  <a:pt x="65806" y="167822"/>
                </a:lnTo>
                <a:lnTo>
                  <a:pt x="63886" y="165902"/>
                </a:lnTo>
                <a:lnTo>
                  <a:pt x="62880" y="164012"/>
                </a:lnTo>
                <a:lnTo>
                  <a:pt x="61996" y="160202"/>
                </a:lnTo>
                <a:lnTo>
                  <a:pt x="61996" y="72420"/>
                </a:lnTo>
                <a:close/>
              </a:path>
              <a:path w="86995" h="199390">
                <a:moveTo>
                  <a:pt x="86776" y="42946"/>
                </a:moveTo>
                <a:lnTo>
                  <a:pt x="0" y="42946"/>
                </a:lnTo>
                <a:lnTo>
                  <a:pt x="0" y="72420"/>
                </a:lnTo>
                <a:lnTo>
                  <a:pt x="86776" y="72420"/>
                </a:lnTo>
                <a:lnTo>
                  <a:pt x="86776" y="42946"/>
                </a:lnTo>
                <a:close/>
              </a:path>
              <a:path w="86995" h="199390">
                <a:moveTo>
                  <a:pt x="61996" y="0"/>
                </a:moveTo>
                <a:lnTo>
                  <a:pt x="21976" y="0"/>
                </a:lnTo>
                <a:lnTo>
                  <a:pt x="21976" y="42946"/>
                </a:lnTo>
                <a:lnTo>
                  <a:pt x="61996" y="42946"/>
                </a:lnTo>
                <a:lnTo>
                  <a:pt x="619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902177" y="1119500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904" y="0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922629" y="1156594"/>
            <a:ext cx="0" cy="154940"/>
          </a:xfrm>
          <a:custGeom>
            <a:avLst/>
            <a:gdLst/>
            <a:ahLst/>
            <a:cxnLst/>
            <a:rect l="l" t="t" r="r" b="b"/>
            <a:pathLst>
              <a:path h="154940">
                <a:moveTo>
                  <a:pt x="0" y="0"/>
                </a:moveTo>
                <a:lnTo>
                  <a:pt x="0" y="154472"/>
                </a:lnTo>
              </a:path>
            </a:pathLst>
          </a:custGeom>
          <a:ln w="409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973561" y="1151869"/>
            <a:ext cx="157480" cy="165100"/>
          </a:xfrm>
          <a:custGeom>
            <a:avLst/>
            <a:gdLst/>
            <a:ahLst/>
            <a:cxnLst/>
            <a:rect l="l" t="t" r="r" b="b"/>
            <a:pathLst>
              <a:path w="157479" h="165100">
                <a:moveTo>
                  <a:pt x="78120" y="0"/>
                </a:moveTo>
                <a:lnTo>
                  <a:pt x="34601" y="10728"/>
                </a:lnTo>
                <a:lnTo>
                  <a:pt x="6590" y="45557"/>
                </a:lnTo>
                <a:lnTo>
                  <a:pt x="0" y="81960"/>
                </a:lnTo>
                <a:lnTo>
                  <a:pt x="702" y="95331"/>
                </a:lnTo>
                <a:lnTo>
                  <a:pt x="19049" y="141030"/>
                </a:lnTo>
                <a:lnTo>
                  <a:pt x="54379" y="162319"/>
                </a:lnTo>
                <a:lnTo>
                  <a:pt x="78120" y="164896"/>
                </a:lnTo>
                <a:lnTo>
                  <a:pt x="90916" y="164257"/>
                </a:lnTo>
                <a:lnTo>
                  <a:pt x="130993" y="148439"/>
                </a:lnTo>
                <a:lnTo>
                  <a:pt x="145455" y="130606"/>
                </a:lnTo>
                <a:lnTo>
                  <a:pt x="78120" y="130606"/>
                </a:lnTo>
                <a:lnTo>
                  <a:pt x="69936" y="129876"/>
                </a:lnTo>
                <a:lnTo>
                  <a:pt x="42496" y="93220"/>
                </a:lnTo>
                <a:lnTo>
                  <a:pt x="41940" y="81960"/>
                </a:lnTo>
                <a:lnTo>
                  <a:pt x="42496" y="71211"/>
                </a:lnTo>
                <a:lnTo>
                  <a:pt x="62647" y="37288"/>
                </a:lnTo>
                <a:lnTo>
                  <a:pt x="78120" y="34320"/>
                </a:lnTo>
                <a:lnTo>
                  <a:pt x="144969" y="34320"/>
                </a:lnTo>
                <a:lnTo>
                  <a:pt x="138226" y="24780"/>
                </a:lnTo>
                <a:lnTo>
                  <a:pt x="102603" y="2611"/>
                </a:lnTo>
                <a:lnTo>
                  <a:pt x="90916" y="643"/>
                </a:lnTo>
                <a:lnTo>
                  <a:pt x="78120" y="0"/>
                </a:lnTo>
                <a:close/>
              </a:path>
              <a:path w="157479" h="165100">
                <a:moveTo>
                  <a:pt x="144969" y="34320"/>
                </a:moveTo>
                <a:lnTo>
                  <a:pt x="78120" y="34320"/>
                </a:lnTo>
                <a:lnTo>
                  <a:pt x="86761" y="35048"/>
                </a:lnTo>
                <a:lnTo>
                  <a:pt x="94122" y="37288"/>
                </a:lnTo>
                <a:lnTo>
                  <a:pt x="114806" y="71211"/>
                </a:lnTo>
                <a:lnTo>
                  <a:pt x="115366" y="81960"/>
                </a:lnTo>
                <a:lnTo>
                  <a:pt x="114806" y="93220"/>
                </a:lnTo>
                <a:lnTo>
                  <a:pt x="94122" y="127623"/>
                </a:lnTo>
                <a:lnTo>
                  <a:pt x="78120" y="130606"/>
                </a:lnTo>
                <a:lnTo>
                  <a:pt x="145455" y="130606"/>
                </a:lnTo>
                <a:lnTo>
                  <a:pt x="150686" y="119843"/>
                </a:lnTo>
                <a:lnTo>
                  <a:pt x="154407" y="107976"/>
                </a:lnTo>
                <a:lnTo>
                  <a:pt x="156574" y="95331"/>
                </a:lnTo>
                <a:lnTo>
                  <a:pt x="157276" y="81960"/>
                </a:lnTo>
                <a:lnTo>
                  <a:pt x="156574" y="69125"/>
                </a:lnTo>
                <a:lnTo>
                  <a:pt x="154407" y="56991"/>
                </a:lnTo>
                <a:lnTo>
                  <a:pt x="150686" y="45557"/>
                </a:lnTo>
                <a:lnTo>
                  <a:pt x="145322" y="34820"/>
                </a:lnTo>
                <a:lnTo>
                  <a:pt x="144969" y="3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159428" y="1152784"/>
            <a:ext cx="140335" cy="158750"/>
          </a:xfrm>
          <a:custGeom>
            <a:avLst/>
            <a:gdLst/>
            <a:ahLst/>
            <a:cxnLst/>
            <a:rect l="l" t="t" r="r" b="b"/>
            <a:pathLst>
              <a:path w="140335" h="158750">
                <a:moveTo>
                  <a:pt x="39014" y="3809"/>
                </a:moveTo>
                <a:lnTo>
                  <a:pt x="0" y="3809"/>
                </a:lnTo>
                <a:lnTo>
                  <a:pt x="0" y="158282"/>
                </a:lnTo>
                <a:lnTo>
                  <a:pt x="40904" y="158282"/>
                </a:lnTo>
                <a:lnTo>
                  <a:pt x="40904" y="64769"/>
                </a:lnTo>
                <a:lnTo>
                  <a:pt x="41940" y="57149"/>
                </a:lnTo>
                <a:lnTo>
                  <a:pt x="73304" y="33406"/>
                </a:lnTo>
                <a:lnTo>
                  <a:pt x="137282" y="33406"/>
                </a:lnTo>
                <a:lnTo>
                  <a:pt x="136329" y="29436"/>
                </a:lnTo>
                <a:lnTo>
                  <a:pt x="134954" y="26669"/>
                </a:lnTo>
                <a:lnTo>
                  <a:pt x="39014" y="26669"/>
                </a:lnTo>
                <a:lnTo>
                  <a:pt x="39014" y="3809"/>
                </a:lnTo>
                <a:close/>
              </a:path>
              <a:path w="140335" h="158750">
                <a:moveTo>
                  <a:pt x="137282" y="33406"/>
                </a:moveTo>
                <a:lnTo>
                  <a:pt x="83850" y="33406"/>
                </a:lnTo>
                <a:lnTo>
                  <a:pt x="91470" y="38099"/>
                </a:lnTo>
                <a:lnTo>
                  <a:pt x="95280" y="45719"/>
                </a:lnTo>
                <a:lnTo>
                  <a:pt x="98084" y="49529"/>
                </a:lnTo>
                <a:lnTo>
                  <a:pt x="99090" y="56266"/>
                </a:lnTo>
                <a:lnTo>
                  <a:pt x="99090" y="158282"/>
                </a:lnTo>
                <a:lnTo>
                  <a:pt x="139994" y="158282"/>
                </a:lnTo>
                <a:lnTo>
                  <a:pt x="139994" y="54345"/>
                </a:lnTo>
                <a:lnTo>
                  <a:pt x="139096" y="40956"/>
                </a:lnTo>
                <a:lnTo>
                  <a:pt x="137282" y="33406"/>
                </a:lnTo>
                <a:close/>
              </a:path>
              <a:path w="140335" h="158750">
                <a:moveTo>
                  <a:pt x="85770" y="0"/>
                </a:moveTo>
                <a:lnTo>
                  <a:pt x="49560" y="13319"/>
                </a:lnTo>
                <a:lnTo>
                  <a:pt x="39014" y="26669"/>
                </a:lnTo>
                <a:lnTo>
                  <a:pt x="134954" y="26669"/>
                </a:lnTo>
                <a:lnTo>
                  <a:pt x="97322" y="871"/>
                </a:lnTo>
                <a:lnTo>
                  <a:pt x="857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327129" y="1151869"/>
            <a:ext cx="141605" cy="165100"/>
          </a:xfrm>
          <a:custGeom>
            <a:avLst/>
            <a:gdLst/>
            <a:ahLst/>
            <a:cxnLst/>
            <a:rect l="l" t="t" r="r" b="b"/>
            <a:pathLst>
              <a:path w="141604" h="165100">
                <a:moveTo>
                  <a:pt x="41026" y="109636"/>
                </a:moveTo>
                <a:lnTo>
                  <a:pt x="0" y="109636"/>
                </a:lnTo>
                <a:lnTo>
                  <a:pt x="1069" y="121221"/>
                </a:lnTo>
                <a:lnTo>
                  <a:pt x="24817" y="154905"/>
                </a:lnTo>
                <a:lnTo>
                  <a:pt x="70500" y="164896"/>
                </a:lnTo>
                <a:lnTo>
                  <a:pt x="84466" y="164319"/>
                </a:lnTo>
                <a:lnTo>
                  <a:pt x="123870" y="150540"/>
                </a:lnTo>
                <a:lnTo>
                  <a:pt x="136654" y="133410"/>
                </a:lnTo>
                <a:lnTo>
                  <a:pt x="74310" y="133410"/>
                </a:lnTo>
                <a:lnTo>
                  <a:pt x="65045" y="132897"/>
                </a:lnTo>
                <a:lnTo>
                  <a:pt x="41909" y="117256"/>
                </a:lnTo>
                <a:lnTo>
                  <a:pt x="41026" y="109636"/>
                </a:lnTo>
                <a:close/>
              </a:path>
              <a:path w="141604" h="165100">
                <a:moveTo>
                  <a:pt x="68610" y="0"/>
                </a:moveTo>
                <a:lnTo>
                  <a:pt x="30428" y="9232"/>
                </a:lnTo>
                <a:lnTo>
                  <a:pt x="5874" y="42039"/>
                </a:lnTo>
                <a:lnTo>
                  <a:pt x="4815" y="52364"/>
                </a:lnTo>
                <a:lnTo>
                  <a:pt x="5373" y="61133"/>
                </a:lnTo>
                <a:lnTo>
                  <a:pt x="39924" y="92967"/>
                </a:lnTo>
                <a:lnTo>
                  <a:pt x="52456" y="96164"/>
                </a:lnTo>
                <a:lnTo>
                  <a:pt x="80912" y="104203"/>
                </a:lnTo>
                <a:lnTo>
                  <a:pt x="89579" y="106820"/>
                </a:lnTo>
                <a:lnTo>
                  <a:pt x="94396" y="108630"/>
                </a:lnTo>
                <a:lnTo>
                  <a:pt x="98206" y="111556"/>
                </a:lnTo>
                <a:lnTo>
                  <a:pt x="100096" y="114330"/>
                </a:lnTo>
                <a:lnTo>
                  <a:pt x="100096" y="123870"/>
                </a:lnTo>
                <a:lnTo>
                  <a:pt x="98206" y="127680"/>
                </a:lnTo>
                <a:lnTo>
                  <a:pt x="93360" y="129600"/>
                </a:lnTo>
                <a:lnTo>
                  <a:pt x="88666" y="132496"/>
                </a:lnTo>
                <a:lnTo>
                  <a:pt x="81930" y="133410"/>
                </a:lnTo>
                <a:lnTo>
                  <a:pt x="136654" y="133410"/>
                </a:lnTo>
                <a:lnTo>
                  <a:pt x="139931" y="123357"/>
                </a:lnTo>
                <a:lnTo>
                  <a:pt x="141000" y="112440"/>
                </a:lnTo>
                <a:lnTo>
                  <a:pt x="140272" y="104223"/>
                </a:lnTo>
                <a:lnTo>
                  <a:pt x="113770" y="73853"/>
                </a:lnTo>
                <a:lnTo>
                  <a:pt x="76395" y="62769"/>
                </a:lnTo>
                <a:lnTo>
                  <a:pt x="64000" y="59557"/>
                </a:lnTo>
                <a:lnTo>
                  <a:pt x="55365" y="57054"/>
                </a:lnTo>
                <a:lnTo>
                  <a:pt x="50566" y="55260"/>
                </a:lnTo>
                <a:lnTo>
                  <a:pt x="46756" y="53370"/>
                </a:lnTo>
                <a:lnTo>
                  <a:pt x="44836" y="49560"/>
                </a:lnTo>
                <a:lnTo>
                  <a:pt x="44836" y="40934"/>
                </a:lnTo>
                <a:lnTo>
                  <a:pt x="46756" y="38130"/>
                </a:lnTo>
                <a:lnTo>
                  <a:pt x="50566" y="35204"/>
                </a:lnTo>
                <a:lnTo>
                  <a:pt x="54376" y="32400"/>
                </a:lnTo>
                <a:lnTo>
                  <a:pt x="60076" y="31394"/>
                </a:lnTo>
                <a:lnTo>
                  <a:pt x="131471" y="31394"/>
                </a:lnTo>
                <a:lnTo>
                  <a:pt x="130077" y="27828"/>
                </a:lnTo>
                <a:lnTo>
                  <a:pt x="94834" y="2857"/>
                </a:lnTo>
                <a:lnTo>
                  <a:pt x="82341" y="714"/>
                </a:lnTo>
                <a:lnTo>
                  <a:pt x="68610" y="0"/>
                </a:lnTo>
                <a:close/>
              </a:path>
              <a:path w="141604" h="165100">
                <a:moveTo>
                  <a:pt x="131471" y="31394"/>
                </a:moveTo>
                <a:lnTo>
                  <a:pt x="80040" y="31394"/>
                </a:lnTo>
                <a:lnTo>
                  <a:pt x="87660" y="34320"/>
                </a:lnTo>
                <a:lnTo>
                  <a:pt x="91470" y="39014"/>
                </a:lnTo>
                <a:lnTo>
                  <a:pt x="94396" y="42824"/>
                </a:lnTo>
                <a:lnTo>
                  <a:pt x="95280" y="46634"/>
                </a:lnTo>
                <a:lnTo>
                  <a:pt x="96286" y="51450"/>
                </a:lnTo>
                <a:lnTo>
                  <a:pt x="136306" y="51450"/>
                </a:lnTo>
                <a:lnTo>
                  <a:pt x="134342" y="38733"/>
                </a:lnTo>
                <a:lnTo>
                  <a:pt x="131471" y="313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779193" y="6321707"/>
            <a:ext cx="156845" cy="189230"/>
          </a:xfrm>
          <a:custGeom>
            <a:avLst/>
            <a:gdLst/>
            <a:ahLst/>
            <a:cxnLst/>
            <a:rect l="l" t="t" r="r" b="b"/>
            <a:pathLst>
              <a:path w="156844" h="189229">
                <a:moveTo>
                  <a:pt x="86770" y="0"/>
                </a:moveTo>
                <a:lnTo>
                  <a:pt x="0" y="0"/>
                </a:lnTo>
                <a:lnTo>
                  <a:pt x="0" y="188689"/>
                </a:lnTo>
                <a:lnTo>
                  <a:pt x="24764" y="188689"/>
                </a:lnTo>
                <a:lnTo>
                  <a:pt x="24764" y="107679"/>
                </a:lnTo>
                <a:lnTo>
                  <a:pt x="139229" y="107679"/>
                </a:lnTo>
                <a:lnTo>
                  <a:pt x="135419" y="102915"/>
                </a:lnTo>
                <a:lnTo>
                  <a:pt x="129704" y="99105"/>
                </a:lnTo>
                <a:lnTo>
                  <a:pt x="122977" y="96249"/>
                </a:lnTo>
                <a:lnTo>
                  <a:pt x="128507" y="92498"/>
                </a:lnTo>
                <a:lnTo>
                  <a:pt x="133596" y="88390"/>
                </a:lnTo>
                <a:lnTo>
                  <a:pt x="135291" y="86724"/>
                </a:lnTo>
                <a:lnTo>
                  <a:pt x="24764" y="86724"/>
                </a:lnTo>
                <a:lnTo>
                  <a:pt x="24764" y="21930"/>
                </a:lnTo>
                <a:lnTo>
                  <a:pt x="140904" y="21930"/>
                </a:lnTo>
                <a:lnTo>
                  <a:pt x="139462" y="19415"/>
                </a:lnTo>
                <a:lnTo>
                  <a:pt x="97139" y="505"/>
                </a:lnTo>
                <a:lnTo>
                  <a:pt x="86770" y="0"/>
                </a:lnTo>
                <a:close/>
              </a:path>
              <a:path w="156844" h="189229">
                <a:moveTo>
                  <a:pt x="139229" y="107679"/>
                </a:moveTo>
                <a:lnTo>
                  <a:pt x="93497" y="107679"/>
                </a:lnTo>
                <a:lnTo>
                  <a:pt x="101117" y="109584"/>
                </a:lnTo>
                <a:lnTo>
                  <a:pt x="106832" y="111489"/>
                </a:lnTo>
                <a:lnTo>
                  <a:pt x="122084" y="167722"/>
                </a:lnTo>
                <a:lnTo>
                  <a:pt x="122084" y="180118"/>
                </a:lnTo>
                <a:lnTo>
                  <a:pt x="122977" y="182974"/>
                </a:lnTo>
                <a:lnTo>
                  <a:pt x="122977" y="184879"/>
                </a:lnTo>
                <a:lnTo>
                  <a:pt x="123989" y="187738"/>
                </a:lnTo>
                <a:lnTo>
                  <a:pt x="124882" y="188689"/>
                </a:lnTo>
                <a:lnTo>
                  <a:pt x="156386" y="188689"/>
                </a:lnTo>
                <a:lnTo>
                  <a:pt x="156386" y="184879"/>
                </a:lnTo>
                <a:lnTo>
                  <a:pt x="152576" y="182974"/>
                </a:lnTo>
                <a:lnTo>
                  <a:pt x="149647" y="179164"/>
                </a:lnTo>
                <a:lnTo>
                  <a:pt x="147742" y="173437"/>
                </a:lnTo>
                <a:lnTo>
                  <a:pt x="146861" y="169627"/>
                </a:lnTo>
                <a:lnTo>
                  <a:pt x="146861" y="163912"/>
                </a:lnTo>
                <a:lnTo>
                  <a:pt x="145837" y="157246"/>
                </a:lnTo>
                <a:lnTo>
                  <a:pt x="145837" y="131515"/>
                </a:lnTo>
                <a:lnTo>
                  <a:pt x="144956" y="121026"/>
                </a:lnTo>
                <a:lnTo>
                  <a:pt x="143051" y="113406"/>
                </a:lnTo>
                <a:lnTo>
                  <a:pt x="139229" y="107679"/>
                </a:lnTo>
                <a:close/>
              </a:path>
              <a:path w="156844" h="189229">
                <a:moveTo>
                  <a:pt x="140904" y="21930"/>
                </a:moveTo>
                <a:lnTo>
                  <a:pt x="96295" y="21930"/>
                </a:lnTo>
                <a:lnTo>
                  <a:pt x="103022" y="23835"/>
                </a:lnTo>
                <a:lnTo>
                  <a:pt x="108749" y="25740"/>
                </a:lnTo>
                <a:lnTo>
                  <a:pt x="114991" y="30592"/>
                </a:lnTo>
                <a:lnTo>
                  <a:pt x="119435" y="36694"/>
                </a:lnTo>
                <a:lnTo>
                  <a:pt x="122093" y="44226"/>
                </a:lnTo>
                <a:lnTo>
                  <a:pt x="122977" y="53364"/>
                </a:lnTo>
                <a:lnTo>
                  <a:pt x="122421" y="61939"/>
                </a:lnTo>
                <a:lnTo>
                  <a:pt x="92634" y="86337"/>
                </a:lnTo>
                <a:lnTo>
                  <a:pt x="83841" y="86724"/>
                </a:lnTo>
                <a:lnTo>
                  <a:pt x="135291" y="86724"/>
                </a:lnTo>
                <a:lnTo>
                  <a:pt x="148766" y="51459"/>
                </a:lnTo>
                <a:lnTo>
                  <a:pt x="147730" y="39119"/>
                </a:lnTo>
                <a:lnTo>
                  <a:pt x="144626" y="28421"/>
                </a:lnTo>
                <a:lnTo>
                  <a:pt x="140904" y="219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955523" y="6370307"/>
            <a:ext cx="126364" cy="145415"/>
          </a:xfrm>
          <a:custGeom>
            <a:avLst/>
            <a:gdLst/>
            <a:ahLst/>
            <a:cxnLst/>
            <a:rect l="l" t="t" r="r" b="b"/>
            <a:pathLst>
              <a:path w="126364" h="145415">
                <a:moveTo>
                  <a:pt x="64794" y="0"/>
                </a:moveTo>
                <a:lnTo>
                  <a:pt x="27595" y="11256"/>
                </a:lnTo>
                <a:lnTo>
                  <a:pt x="2808" y="49860"/>
                </a:lnTo>
                <a:lnTo>
                  <a:pt x="0" y="74331"/>
                </a:lnTo>
                <a:lnTo>
                  <a:pt x="693" y="87010"/>
                </a:lnTo>
                <a:lnTo>
                  <a:pt x="18169" y="126741"/>
                </a:lnTo>
                <a:lnTo>
                  <a:pt x="60984" y="144853"/>
                </a:lnTo>
                <a:lnTo>
                  <a:pt x="74319" y="144853"/>
                </a:lnTo>
                <a:lnTo>
                  <a:pt x="80034" y="142948"/>
                </a:lnTo>
                <a:lnTo>
                  <a:pt x="87581" y="140998"/>
                </a:lnTo>
                <a:lnTo>
                  <a:pt x="111156" y="124836"/>
                </a:lnTo>
                <a:lnTo>
                  <a:pt x="62889" y="124836"/>
                </a:lnTo>
                <a:lnTo>
                  <a:pt x="54171" y="124107"/>
                </a:lnTo>
                <a:lnTo>
                  <a:pt x="25461" y="89131"/>
                </a:lnTo>
                <a:lnTo>
                  <a:pt x="24777" y="79092"/>
                </a:lnTo>
                <a:lnTo>
                  <a:pt x="125790" y="79092"/>
                </a:lnTo>
                <a:lnTo>
                  <a:pt x="125632" y="69239"/>
                </a:lnTo>
                <a:lnTo>
                  <a:pt x="125207" y="60984"/>
                </a:lnTo>
                <a:lnTo>
                  <a:pt x="25789" y="60984"/>
                </a:lnTo>
                <a:lnTo>
                  <a:pt x="26503" y="52217"/>
                </a:lnTo>
                <a:lnTo>
                  <a:pt x="56216" y="20729"/>
                </a:lnTo>
                <a:lnTo>
                  <a:pt x="63901" y="20013"/>
                </a:lnTo>
                <a:lnTo>
                  <a:pt x="110859" y="20013"/>
                </a:lnTo>
                <a:lnTo>
                  <a:pt x="110415" y="19402"/>
                </a:lnTo>
                <a:lnTo>
                  <a:pt x="71940" y="372"/>
                </a:lnTo>
                <a:lnTo>
                  <a:pt x="64794" y="0"/>
                </a:lnTo>
                <a:close/>
              </a:path>
              <a:path w="126364" h="145415">
                <a:moveTo>
                  <a:pt x="123870" y="97203"/>
                </a:moveTo>
                <a:lnTo>
                  <a:pt x="101010" y="97203"/>
                </a:lnTo>
                <a:lnTo>
                  <a:pt x="99090" y="102918"/>
                </a:lnTo>
                <a:lnTo>
                  <a:pt x="96286" y="108645"/>
                </a:lnTo>
                <a:lnTo>
                  <a:pt x="62889" y="124836"/>
                </a:lnTo>
                <a:lnTo>
                  <a:pt x="111156" y="124836"/>
                </a:lnTo>
                <a:lnTo>
                  <a:pt x="114330" y="120075"/>
                </a:lnTo>
                <a:lnTo>
                  <a:pt x="118170" y="114360"/>
                </a:lnTo>
                <a:lnTo>
                  <a:pt x="121066" y="107691"/>
                </a:lnTo>
                <a:lnTo>
                  <a:pt x="122986" y="101964"/>
                </a:lnTo>
                <a:lnTo>
                  <a:pt x="123870" y="97203"/>
                </a:lnTo>
                <a:close/>
              </a:path>
              <a:path w="126364" h="145415">
                <a:moveTo>
                  <a:pt x="110859" y="20013"/>
                </a:moveTo>
                <a:lnTo>
                  <a:pt x="63901" y="20013"/>
                </a:lnTo>
                <a:lnTo>
                  <a:pt x="73878" y="21071"/>
                </a:lnTo>
                <a:lnTo>
                  <a:pt x="82450" y="24186"/>
                </a:lnTo>
                <a:lnTo>
                  <a:pt x="102016" y="60984"/>
                </a:lnTo>
                <a:lnTo>
                  <a:pt x="125207" y="60984"/>
                </a:lnTo>
                <a:lnTo>
                  <a:pt x="114330" y="24789"/>
                </a:lnTo>
                <a:lnTo>
                  <a:pt x="110859" y="200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105180" y="6369356"/>
            <a:ext cx="130175" cy="146050"/>
          </a:xfrm>
          <a:custGeom>
            <a:avLst/>
            <a:gdLst/>
            <a:ahLst/>
            <a:cxnLst/>
            <a:rect l="l" t="t" r="r" b="b"/>
            <a:pathLst>
              <a:path w="130175" h="146050">
                <a:moveTo>
                  <a:pt x="109413" y="20000"/>
                </a:moveTo>
                <a:lnTo>
                  <a:pt x="59070" y="20000"/>
                </a:lnTo>
                <a:lnTo>
                  <a:pt x="66534" y="20360"/>
                </a:lnTo>
                <a:lnTo>
                  <a:pt x="73220" y="21437"/>
                </a:lnTo>
                <a:lnTo>
                  <a:pt x="79027" y="23231"/>
                </a:lnTo>
                <a:lnTo>
                  <a:pt x="83850" y="25740"/>
                </a:lnTo>
                <a:lnTo>
                  <a:pt x="88544" y="28596"/>
                </a:lnTo>
                <a:lnTo>
                  <a:pt x="91470" y="34311"/>
                </a:lnTo>
                <a:lnTo>
                  <a:pt x="91470" y="49551"/>
                </a:lnTo>
                <a:lnTo>
                  <a:pt x="90464" y="51456"/>
                </a:lnTo>
                <a:lnTo>
                  <a:pt x="88544" y="55266"/>
                </a:lnTo>
                <a:lnTo>
                  <a:pt x="84734" y="57171"/>
                </a:lnTo>
                <a:lnTo>
                  <a:pt x="80040" y="58125"/>
                </a:lnTo>
                <a:lnTo>
                  <a:pt x="42824" y="62886"/>
                </a:lnTo>
                <a:lnTo>
                  <a:pt x="33358" y="64287"/>
                </a:lnTo>
                <a:lnTo>
                  <a:pt x="2857" y="88270"/>
                </a:lnTo>
                <a:lnTo>
                  <a:pt x="0" y="104820"/>
                </a:lnTo>
                <a:lnTo>
                  <a:pt x="714" y="113594"/>
                </a:lnTo>
                <a:lnTo>
                  <a:pt x="25698" y="142946"/>
                </a:lnTo>
                <a:lnTo>
                  <a:pt x="42824" y="145804"/>
                </a:lnTo>
                <a:lnTo>
                  <a:pt x="50556" y="145432"/>
                </a:lnTo>
                <a:lnTo>
                  <a:pt x="88455" y="127606"/>
                </a:lnTo>
                <a:lnTo>
                  <a:pt x="89176" y="126741"/>
                </a:lnTo>
                <a:lnTo>
                  <a:pt x="41940" y="126741"/>
                </a:lnTo>
                <a:lnTo>
                  <a:pt x="36210" y="124836"/>
                </a:lnTo>
                <a:lnTo>
                  <a:pt x="31363" y="120072"/>
                </a:lnTo>
                <a:lnTo>
                  <a:pt x="25664" y="116262"/>
                </a:lnTo>
                <a:lnTo>
                  <a:pt x="23743" y="111501"/>
                </a:lnTo>
                <a:lnTo>
                  <a:pt x="23743" y="96249"/>
                </a:lnTo>
                <a:lnTo>
                  <a:pt x="27553" y="89580"/>
                </a:lnTo>
                <a:lnTo>
                  <a:pt x="34320" y="85770"/>
                </a:lnTo>
                <a:lnTo>
                  <a:pt x="38130" y="82914"/>
                </a:lnTo>
                <a:lnTo>
                  <a:pt x="44714" y="80997"/>
                </a:lnTo>
                <a:lnTo>
                  <a:pt x="53370" y="80043"/>
                </a:lnTo>
                <a:lnTo>
                  <a:pt x="67574" y="78138"/>
                </a:lnTo>
                <a:lnTo>
                  <a:pt x="71384" y="78138"/>
                </a:lnTo>
                <a:lnTo>
                  <a:pt x="76230" y="77187"/>
                </a:lnTo>
                <a:lnTo>
                  <a:pt x="80040" y="76233"/>
                </a:lnTo>
                <a:lnTo>
                  <a:pt x="84734" y="74328"/>
                </a:lnTo>
                <a:lnTo>
                  <a:pt x="88544" y="73377"/>
                </a:lnTo>
                <a:lnTo>
                  <a:pt x="91470" y="71472"/>
                </a:lnTo>
                <a:lnTo>
                  <a:pt x="114330" y="71472"/>
                </a:lnTo>
                <a:lnTo>
                  <a:pt x="114330" y="38121"/>
                </a:lnTo>
                <a:lnTo>
                  <a:pt x="113415" y="29367"/>
                </a:lnTo>
                <a:lnTo>
                  <a:pt x="110619" y="21680"/>
                </a:lnTo>
                <a:lnTo>
                  <a:pt x="109413" y="20000"/>
                </a:lnTo>
                <a:close/>
              </a:path>
              <a:path w="130175" h="146050">
                <a:moveTo>
                  <a:pt x="115748" y="122931"/>
                </a:moveTo>
                <a:lnTo>
                  <a:pt x="92354" y="122931"/>
                </a:lnTo>
                <a:lnTo>
                  <a:pt x="93360" y="128646"/>
                </a:lnTo>
                <a:lnTo>
                  <a:pt x="94274" y="132469"/>
                </a:lnTo>
                <a:lnTo>
                  <a:pt x="96164" y="136279"/>
                </a:lnTo>
                <a:lnTo>
                  <a:pt x="99974" y="141040"/>
                </a:lnTo>
                <a:lnTo>
                  <a:pt x="105704" y="143899"/>
                </a:lnTo>
                <a:lnTo>
                  <a:pt x="122864" y="143899"/>
                </a:lnTo>
                <a:lnTo>
                  <a:pt x="125760" y="142945"/>
                </a:lnTo>
                <a:lnTo>
                  <a:pt x="129570" y="141994"/>
                </a:lnTo>
                <a:lnTo>
                  <a:pt x="129570" y="125787"/>
                </a:lnTo>
                <a:lnTo>
                  <a:pt x="119054" y="125787"/>
                </a:lnTo>
                <a:lnTo>
                  <a:pt x="117134" y="124836"/>
                </a:lnTo>
                <a:lnTo>
                  <a:pt x="116250" y="123882"/>
                </a:lnTo>
                <a:lnTo>
                  <a:pt x="115748" y="122931"/>
                </a:lnTo>
                <a:close/>
              </a:path>
              <a:path w="130175" h="146050">
                <a:moveTo>
                  <a:pt x="114330" y="71472"/>
                </a:moveTo>
                <a:lnTo>
                  <a:pt x="91470" y="71472"/>
                </a:lnTo>
                <a:lnTo>
                  <a:pt x="91470" y="89580"/>
                </a:lnTo>
                <a:lnTo>
                  <a:pt x="90225" y="99584"/>
                </a:lnTo>
                <a:lnTo>
                  <a:pt x="56144" y="126741"/>
                </a:lnTo>
                <a:lnTo>
                  <a:pt x="89176" y="126741"/>
                </a:lnTo>
                <a:lnTo>
                  <a:pt x="92354" y="122931"/>
                </a:lnTo>
                <a:lnTo>
                  <a:pt x="115748" y="122931"/>
                </a:lnTo>
                <a:lnTo>
                  <a:pt x="115244" y="121977"/>
                </a:lnTo>
                <a:lnTo>
                  <a:pt x="114330" y="120072"/>
                </a:lnTo>
                <a:lnTo>
                  <a:pt x="114330" y="71472"/>
                </a:lnTo>
                <a:close/>
              </a:path>
              <a:path w="130175" h="146050">
                <a:moveTo>
                  <a:pt x="129570" y="124836"/>
                </a:moveTo>
                <a:lnTo>
                  <a:pt x="128564" y="124836"/>
                </a:lnTo>
                <a:lnTo>
                  <a:pt x="126674" y="125787"/>
                </a:lnTo>
                <a:lnTo>
                  <a:pt x="129570" y="125787"/>
                </a:lnTo>
                <a:lnTo>
                  <a:pt x="129570" y="124836"/>
                </a:lnTo>
                <a:close/>
              </a:path>
              <a:path w="130175" h="146050">
                <a:moveTo>
                  <a:pt x="59954" y="0"/>
                </a:moveTo>
                <a:lnTo>
                  <a:pt x="22859" y="10475"/>
                </a:lnTo>
                <a:lnTo>
                  <a:pt x="6614" y="45741"/>
                </a:lnTo>
                <a:lnTo>
                  <a:pt x="28590" y="45741"/>
                </a:lnTo>
                <a:lnTo>
                  <a:pt x="28590" y="39075"/>
                </a:lnTo>
                <a:lnTo>
                  <a:pt x="30510" y="33360"/>
                </a:lnTo>
                <a:lnTo>
                  <a:pt x="59070" y="20000"/>
                </a:lnTo>
                <a:lnTo>
                  <a:pt x="109413" y="20000"/>
                </a:lnTo>
                <a:lnTo>
                  <a:pt x="105869" y="15064"/>
                </a:lnTo>
                <a:lnTo>
                  <a:pt x="99090" y="9524"/>
                </a:lnTo>
                <a:lnTo>
                  <a:pt x="91239" y="5625"/>
                </a:lnTo>
                <a:lnTo>
                  <a:pt x="82048" y="2619"/>
                </a:lnTo>
                <a:lnTo>
                  <a:pt x="71594" y="684"/>
                </a:lnTo>
                <a:lnTo>
                  <a:pt x="599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248101" y="6369356"/>
            <a:ext cx="118745" cy="145415"/>
          </a:xfrm>
          <a:custGeom>
            <a:avLst/>
            <a:gdLst/>
            <a:ahLst/>
            <a:cxnLst/>
            <a:rect l="l" t="t" r="r" b="b"/>
            <a:pathLst>
              <a:path w="118745" h="145415">
                <a:moveTo>
                  <a:pt x="62910" y="0"/>
                </a:moveTo>
                <a:lnTo>
                  <a:pt x="18044" y="20000"/>
                </a:lnTo>
                <a:lnTo>
                  <a:pt x="694" y="62519"/>
                </a:lnTo>
                <a:lnTo>
                  <a:pt x="0" y="76233"/>
                </a:lnTo>
                <a:lnTo>
                  <a:pt x="1058" y="90545"/>
                </a:lnTo>
                <a:lnTo>
                  <a:pt x="16154" y="125787"/>
                </a:lnTo>
                <a:lnTo>
                  <a:pt x="59100" y="144850"/>
                </a:lnTo>
                <a:lnTo>
                  <a:pt x="70727" y="144120"/>
                </a:lnTo>
                <a:lnTo>
                  <a:pt x="81179" y="141873"/>
                </a:lnTo>
                <a:lnTo>
                  <a:pt x="90368" y="138019"/>
                </a:lnTo>
                <a:lnTo>
                  <a:pt x="98206" y="132469"/>
                </a:lnTo>
                <a:lnTo>
                  <a:pt x="104698" y="125787"/>
                </a:lnTo>
                <a:lnTo>
                  <a:pt x="60990" y="125787"/>
                </a:lnTo>
                <a:lnTo>
                  <a:pt x="52272" y="124895"/>
                </a:lnTo>
                <a:lnTo>
                  <a:pt x="26894" y="95654"/>
                </a:lnTo>
                <a:lnTo>
                  <a:pt x="24780" y="76233"/>
                </a:lnTo>
                <a:lnTo>
                  <a:pt x="25139" y="66582"/>
                </a:lnTo>
                <a:lnTo>
                  <a:pt x="43453" y="25608"/>
                </a:lnTo>
                <a:lnTo>
                  <a:pt x="62910" y="20000"/>
                </a:lnTo>
                <a:lnTo>
                  <a:pt x="107900" y="20000"/>
                </a:lnTo>
                <a:lnTo>
                  <a:pt x="106687" y="18056"/>
                </a:lnTo>
                <a:lnTo>
                  <a:pt x="100126" y="11429"/>
                </a:lnTo>
                <a:lnTo>
                  <a:pt x="92430" y="6429"/>
                </a:lnTo>
                <a:lnTo>
                  <a:pt x="83656" y="2857"/>
                </a:lnTo>
                <a:lnTo>
                  <a:pt x="73813" y="714"/>
                </a:lnTo>
                <a:lnTo>
                  <a:pt x="62910" y="0"/>
                </a:lnTo>
                <a:close/>
              </a:path>
              <a:path w="118745" h="145415">
                <a:moveTo>
                  <a:pt x="118140" y="92439"/>
                </a:moveTo>
                <a:lnTo>
                  <a:pt x="95280" y="92439"/>
                </a:lnTo>
                <a:lnTo>
                  <a:pt x="93503" y="99777"/>
                </a:lnTo>
                <a:lnTo>
                  <a:pt x="91005" y="106136"/>
                </a:lnTo>
                <a:lnTo>
                  <a:pt x="87788" y="111602"/>
                </a:lnTo>
                <a:lnTo>
                  <a:pt x="83850" y="116262"/>
                </a:lnTo>
                <a:lnTo>
                  <a:pt x="78150" y="122931"/>
                </a:lnTo>
                <a:lnTo>
                  <a:pt x="70530" y="125787"/>
                </a:lnTo>
                <a:lnTo>
                  <a:pt x="104698" y="125787"/>
                </a:lnTo>
                <a:lnTo>
                  <a:pt x="105328" y="125138"/>
                </a:lnTo>
                <a:lnTo>
                  <a:pt x="111042" y="116025"/>
                </a:lnTo>
                <a:lnTo>
                  <a:pt x="115321" y="105126"/>
                </a:lnTo>
                <a:lnTo>
                  <a:pt x="118140" y="92439"/>
                </a:lnTo>
                <a:close/>
              </a:path>
              <a:path w="118745" h="145415">
                <a:moveTo>
                  <a:pt x="107900" y="20000"/>
                </a:moveTo>
                <a:lnTo>
                  <a:pt x="73426" y="20000"/>
                </a:lnTo>
                <a:lnTo>
                  <a:pt x="81046" y="22869"/>
                </a:lnTo>
                <a:lnTo>
                  <a:pt x="85770" y="28596"/>
                </a:lnTo>
                <a:lnTo>
                  <a:pt x="90586" y="34311"/>
                </a:lnTo>
                <a:lnTo>
                  <a:pt x="94396" y="41931"/>
                </a:lnTo>
                <a:lnTo>
                  <a:pt x="95280" y="49551"/>
                </a:lnTo>
                <a:lnTo>
                  <a:pt x="118140" y="49551"/>
                </a:lnTo>
                <a:lnTo>
                  <a:pt x="115865" y="37032"/>
                </a:lnTo>
                <a:lnTo>
                  <a:pt x="111991" y="26562"/>
                </a:lnTo>
                <a:lnTo>
                  <a:pt x="107900" y="20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375781" y="6335042"/>
            <a:ext cx="65405" cy="178435"/>
          </a:xfrm>
          <a:custGeom>
            <a:avLst/>
            <a:gdLst/>
            <a:ahLst/>
            <a:cxnLst/>
            <a:rect l="l" t="t" r="r" b="b"/>
            <a:pathLst>
              <a:path w="65404" h="178434">
                <a:moveTo>
                  <a:pt x="41940" y="57183"/>
                </a:moveTo>
                <a:lnTo>
                  <a:pt x="19049" y="57183"/>
                </a:lnTo>
                <a:lnTo>
                  <a:pt x="19049" y="157246"/>
                </a:lnTo>
                <a:lnTo>
                  <a:pt x="20970" y="163912"/>
                </a:lnTo>
                <a:lnTo>
                  <a:pt x="28590" y="175354"/>
                </a:lnTo>
                <a:lnTo>
                  <a:pt x="36210" y="178213"/>
                </a:lnTo>
                <a:lnTo>
                  <a:pt x="50566" y="178213"/>
                </a:lnTo>
                <a:lnTo>
                  <a:pt x="53370" y="177259"/>
                </a:lnTo>
                <a:lnTo>
                  <a:pt x="59070" y="177259"/>
                </a:lnTo>
                <a:lnTo>
                  <a:pt x="61996" y="176308"/>
                </a:lnTo>
                <a:lnTo>
                  <a:pt x="64800" y="175354"/>
                </a:lnTo>
                <a:lnTo>
                  <a:pt x="64800" y="158197"/>
                </a:lnTo>
                <a:lnTo>
                  <a:pt x="52456" y="158197"/>
                </a:lnTo>
                <a:lnTo>
                  <a:pt x="48646" y="157246"/>
                </a:lnTo>
                <a:lnTo>
                  <a:pt x="47640" y="156292"/>
                </a:lnTo>
                <a:lnTo>
                  <a:pt x="43830" y="154387"/>
                </a:lnTo>
                <a:lnTo>
                  <a:pt x="41940" y="151531"/>
                </a:lnTo>
                <a:lnTo>
                  <a:pt x="41940" y="57183"/>
                </a:lnTo>
                <a:close/>
              </a:path>
              <a:path w="65404" h="178434">
                <a:moveTo>
                  <a:pt x="64800" y="157246"/>
                </a:moveTo>
                <a:lnTo>
                  <a:pt x="60990" y="157246"/>
                </a:lnTo>
                <a:lnTo>
                  <a:pt x="60106" y="158197"/>
                </a:lnTo>
                <a:lnTo>
                  <a:pt x="64800" y="158197"/>
                </a:lnTo>
                <a:lnTo>
                  <a:pt x="64800" y="157246"/>
                </a:lnTo>
                <a:close/>
              </a:path>
              <a:path w="65404" h="178434">
                <a:moveTo>
                  <a:pt x="64800" y="38124"/>
                </a:moveTo>
                <a:lnTo>
                  <a:pt x="0" y="38124"/>
                </a:lnTo>
                <a:lnTo>
                  <a:pt x="0" y="57183"/>
                </a:lnTo>
                <a:lnTo>
                  <a:pt x="64800" y="57183"/>
                </a:lnTo>
                <a:lnTo>
                  <a:pt x="64800" y="38124"/>
                </a:lnTo>
                <a:close/>
              </a:path>
              <a:path w="65404" h="178434">
                <a:moveTo>
                  <a:pt x="41940" y="0"/>
                </a:moveTo>
                <a:lnTo>
                  <a:pt x="19049" y="0"/>
                </a:lnTo>
                <a:lnTo>
                  <a:pt x="19049" y="38124"/>
                </a:lnTo>
                <a:lnTo>
                  <a:pt x="41940" y="38124"/>
                </a:lnTo>
                <a:lnTo>
                  <a:pt x="419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475390" y="6374117"/>
            <a:ext cx="0" cy="136525"/>
          </a:xfrm>
          <a:custGeom>
            <a:avLst/>
            <a:gdLst/>
            <a:ahLst/>
            <a:cxnLst/>
            <a:rect l="l" t="t" r="r" b="b"/>
            <a:pathLst>
              <a:path h="136525">
                <a:moveTo>
                  <a:pt x="0" y="0"/>
                </a:moveTo>
                <a:lnTo>
                  <a:pt x="0" y="136279"/>
                </a:lnTo>
              </a:path>
            </a:pathLst>
          </a:custGeom>
          <a:ln w="238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3463442" y="6335054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896" y="0"/>
                </a:lnTo>
              </a:path>
            </a:pathLst>
          </a:custGeom>
          <a:ln w="266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3505352" y="6373166"/>
            <a:ext cx="128270" cy="137795"/>
          </a:xfrm>
          <a:custGeom>
            <a:avLst/>
            <a:gdLst/>
            <a:ahLst/>
            <a:cxnLst/>
            <a:rect l="l" t="t" r="r" b="b"/>
            <a:pathLst>
              <a:path w="128270" h="137795">
                <a:moveTo>
                  <a:pt x="27706" y="0"/>
                </a:moveTo>
                <a:lnTo>
                  <a:pt x="0" y="0"/>
                </a:lnTo>
                <a:lnTo>
                  <a:pt x="51480" y="137230"/>
                </a:lnTo>
                <a:lnTo>
                  <a:pt x="75346" y="137230"/>
                </a:lnTo>
                <a:lnTo>
                  <a:pt x="85163" y="111501"/>
                </a:lnTo>
                <a:lnTo>
                  <a:pt x="63916" y="111501"/>
                </a:lnTo>
                <a:lnTo>
                  <a:pt x="27706" y="0"/>
                </a:lnTo>
                <a:close/>
              </a:path>
              <a:path w="128270" h="137795">
                <a:moveTo>
                  <a:pt x="127711" y="0"/>
                </a:moveTo>
                <a:lnTo>
                  <a:pt x="102016" y="0"/>
                </a:lnTo>
                <a:lnTo>
                  <a:pt x="63916" y="111501"/>
                </a:lnTo>
                <a:lnTo>
                  <a:pt x="85163" y="111501"/>
                </a:lnTo>
                <a:lnTo>
                  <a:pt x="1277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3665951" y="6374117"/>
            <a:ext cx="0" cy="136525"/>
          </a:xfrm>
          <a:custGeom>
            <a:avLst/>
            <a:gdLst/>
            <a:ahLst/>
            <a:cxnLst/>
            <a:rect l="l" t="t" r="r" b="b"/>
            <a:pathLst>
              <a:path h="136525">
                <a:moveTo>
                  <a:pt x="0" y="0"/>
                </a:moveTo>
                <a:lnTo>
                  <a:pt x="0" y="136279"/>
                </a:lnTo>
              </a:path>
            </a:pathLst>
          </a:custGeom>
          <a:ln w="238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3654003" y="6335054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896" y="0"/>
                </a:lnTo>
              </a:path>
            </a:pathLst>
          </a:custGeom>
          <a:ln w="266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697833" y="6335042"/>
            <a:ext cx="64135" cy="178435"/>
          </a:xfrm>
          <a:custGeom>
            <a:avLst/>
            <a:gdLst/>
            <a:ahLst/>
            <a:cxnLst/>
            <a:rect l="l" t="t" r="r" b="b"/>
            <a:pathLst>
              <a:path w="64135" h="178434">
                <a:moveTo>
                  <a:pt x="42062" y="57183"/>
                </a:moveTo>
                <a:lnTo>
                  <a:pt x="19049" y="57183"/>
                </a:lnTo>
                <a:lnTo>
                  <a:pt x="19049" y="157246"/>
                </a:lnTo>
                <a:lnTo>
                  <a:pt x="20970" y="163912"/>
                </a:lnTo>
                <a:lnTo>
                  <a:pt x="24780" y="169639"/>
                </a:lnTo>
                <a:lnTo>
                  <a:pt x="28712" y="175354"/>
                </a:lnTo>
                <a:lnTo>
                  <a:pt x="35326" y="178213"/>
                </a:lnTo>
                <a:lnTo>
                  <a:pt x="49682" y="178213"/>
                </a:lnTo>
                <a:lnTo>
                  <a:pt x="52486" y="177259"/>
                </a:lnTo>
                <a:lnTo>
                  <a:pt x="58186" y="177259"/>
                </a:lnTo>
                <a:lnTo>
                  <a:pt x="61112" y="176308"/>
                </a:lnTo>
                <a:lnTo>
                  <a:pt x="63916" y="175354"/>
                </a:lnTo>
                <a:lnTo>
                  <a:pt x="63916" y="158197"/>
                </a:lnTo>
                <a:lnTo>
                  <a:pt x="51602" y="158197"/>
                </a:lnTo>
                <a:lnTo>
                  <a:pt x="48646" y="157246"/>
                </a:lnTo>
                <a:lnTo>
                  <a:pt x="46756" y="156292"/>
                </a:lnTo>
                <a:lnTo>
                  <a:pt x="43982" y="154387"/>
                </a:lnTo>
                <a:lnTo>
                  <a:pt x="42062" y="151531"/>
                </a:lnTo>
                <a:lnTo>
                  <a:pt x="42062" y="57183"/>
                </a:lnTo>
                <a:close/>
              </a:path>
              <a:path w="64135" h="178434">
                <a:moveTo>
                  <a:pt x="63916" y="157246"/>
                </a:moveTo>
                <a:lnTo>
                  <a:pt x="61112" y="157246"/>
                </a:lnTo>
                <a:lnTo>
                  <a:pt x="59222" y="158197"/>
                </a:lnTo>
                <a:lnTo>
                  <a:pt x="63916" y="158197"/>
                </a:lnTo>
                <a:lnTo>
                  <a:pt x="63916" y="157246"/>
                </a:lnTo>
                <a:close/>
              </a:path>
              <a:path w="64135" h="178434">
                <a:moveTo>
                  <a:pt x="63916" y="38124"/>
                </a:moveTo>
                <a:lnTo>
                  <a:pt x="0" y="38124"/>
                </a:lnTo>
                <a:lnTo>
                  <a:pt x="0" y="57183"/>
                </a:lnTo>
                <a:lnTo>
                  <a:pt x="63916" y="57183"/>
                </a:lnTo>
                <a:lnTo>
                  <a:pt x="63916" y="38124"/>
                </a:lnTo>
                <a:close/>
              </a:path>
              <a:path w="64135" h="178434">
                <a:moveTo>
                  <a:pt x="42062" y="0"/>
                </a:moveTo>
                <a:lnTo>
                  <a:pt x="19049" y="0"/>
                </a:lnTo>
                <a:lnTo>
                  <a:pt x="19049" y="38124"/>
                </a:lnTo>
                <a:lnTo>
                  <a:pt x="42062" y="38124"/>
                </a:lnTo>
                <a:lnTo>
                  <a:pt x="42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3771259" y="6373166"/>
            <a:ext cx="125095" cy="193675"/>
          </a:xfrm>
          <a:custGeom>
            <a:avLst/>
            <a:gdLst/>
            <a:ahLst/>
            <a:cxnLst/>
            <a:rect l="l" t="t" r="r" b="b"/>
            <a:pathLst>
              <a:path w="125095" h="193675">
                <a:moveTo>
                  <a:pt x="12466" y="170578"/>
                </a:moveTo>
                <a:lnTo>
                  <a:pt x="12466" y="192498"/>
                </a:lnTo>
                <a:lnTo>
                  <a:pt x="14356" y="192498"/>
                </a:lnTo>
                <a:lnTo>
                  <a:pt x="17160" y="193451"/>
                </a:lnTo>
                <a:lnTo>
                  <a:pt x="25786" y="193451"/>
                </a:lnTo>
                <a:lnTo>
                  <a:pt x="35083" y="192736"/>
                </a:lnTo>
                <a:lnTo>
                  <a:pt x="59496" y="173437"/>
                </a:lnTo>
                <a:lnTo>
                  <a:pt x="20970" y="173437"/>
                </a:lnTo>
                <a:lnTo>
                  <a:pt x="19080" y="172483"/>
                </a:lnTo>
                <a:lnTo>
                  <a:pt x="16276" y="172483"/>
                </a:lnTo>
                <a:lnTo>
                  <a:pt x="12466" y="170578"/>
                </a:lnTo>
                <a:close/>
              </a:path>
              <a:path w="125095" h="193675">
                <a:moveTo>
                  <a:pt x="25786" y="0"/>
                </a:moveTo>
                <a:lnTo>
                  <a:pt x="0" y="0"/>
                </a:lnTo>
                <a:lnTo>
                  <a:pt x="50566" y="141040"/>
                </a:lnTo>
                <a:lnTo>
                  <a:pt x="49560" y="144850"/>
                </a:lnTo>
                <a:lnTo>
                  <a:pt x="47640" y="149614"/>
                </a:lnTo>
                <a:lnTo>
                  <a:pt x="44866" y="155338"/>
                </a:lnTo>
                <a:lnTo>
                  <a:pt x="41940" y="162007"/>
                </a:lnTo>
                <a:lnTo>
                  <a:pt x="40020" y="165817"/>
                </a:lnTo>
                <a:lnTo>
                  <a:pt x="39136" y="168673"/>
                </a:lnTo>
                <a:lnTo>
                  <a:pt x="37246" y="169627"/>
                </a:lnTo>
                <a:lnTo>
                  <a:pt x="35326" y="171532"/>
                </a:lnTo>
                <a:lnTo>
                  <a:pt x="33406" y="172483"/>
                </a:lnTo>
                <a:lnTo>
                  <a:pt x="29596" y="173437"/>
                </a:lnTo>
                <a:lnTo>
                  <a:pt x="59496" y="173437"/>
                </a:lnTo>
                <a:lnTo>
                  <a:pt x="76611" y="134612"/>
                </a:lnTo>
                <a:lnTo>
                  <a:pt x="85429" y="111501"/>
                </a:lnTo>
                <a:lnTo>
                  <a:pt x="62910" y="111501"/>
                </a:lnTo>
                <a:lnTo>
                  <a:pt x="25786" y="0"/>
                </a:lnTo>
                <a:close/>
              </a:path>
              <a:path w="125095" h="193675">
                <a:moveTo>
                  <a:pt x="124907" y="0"/>
                </a:moveTo>
                <a:lnTo>
                  <a:pt x="100126" y="0"/>
                </a:lnTo>
                <a:lnTo>
                  <a:pt x="62910" y="111501"/>
                </a:lnTo>
                <a:lnTo>
                  <a:pt x="85429" y="111501"/>
                </a:lnTo>
                <a:lnTo>
                  <a:pt x="86516" y="108557"/>
                </a:lnTo>
                <a:lnTo>
                  <a:pt x="90330" y="97984"/>
                </a:lnTo>
                <a:lnTo>
                  <a:pt x="98981" y="73766"/>
                </a:lnTo>
                <a:lnTo>
                  <a:pt x="103936" y="60030"/>
                </a:lnTo>
                <a:lnTo>
                  <a:pt x="109827" y="42539"/>
                </a:lnTo>
                <a:lnTo>
                  <a:pt x="114965" y="27788"/>
                </a:lnTo>
                <a:lnTo>
                  <a:pt x="119254" y="15780"/>
                </a:lnTo>
                <a:lnTo>
                  <a:pt x="122600" y="6516"/>
                </a:lnTo>
                <a:lnTo>
                  <a:pt x="1249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3928536" y="638889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700" y="0"/>
                </a:lnTo>
              </a:path>
            </a:pathLst>
          </a:custGeom>
          <a:ln w="276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3928536" y="649658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700" y="0"/>
                </a:lnTo>
              </a:path>
            </a:pathLst>
          </a:custGeom>
          <a:ln w="276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065757" y="6321707"/>
            <a:ext cx="154940" cy="189230"/>
          </a:xfrm>
          <a:custGeom>
            <a:avLst/>
            <a:gdLst/>
            <a:ahLst/>
            <a:cxnLst/>
            <a:rect l="l" t="t" r="r" b="b"/>
            <a:pathLst>
              <a:path w="154939" h="189229">
                <a:moveTo>
                  <a:pt x="24780" y="0"/>
                </a:moveTo>
                <a:lnTo>
                  <a:pt x="0" y="0"/>
                </a:lnTo>
                <a:lnTo>
                  <a:pt x="0" y="188689"/>
                </a:lnTo>
                <a:lnTo>
                  <a:pt x="24780" y="188689"/>
                </a:lnTo>
                <a:lnTo>
                  <a:pt x="24780" y="122931"/>
                </a:lnTo>
                <a:lnTo>
                  <a:pt x="55260" y="94344"/>
                </a:lnTo>
                <a:lnTo>
                  <a:pt x="86349" y="94344"/>
                </a:lnTo>
                <a:lnTo>
                  <a:pt x="84976" y="92439"/>
                </a:lnTo>
                <a:lnTo>
                  <a:pt x="24780" y="92439"/>
                </a:lnTo>
                <a:lnTo>
                  <a:pt x="24780" y="0"/>
                </a:lnTo>
                <a:close/>
              </a:path>
              <a:path w="154939" h="189229">
                <a:moveTo>
                  <a:pt x="86349" y="94344"/>
                </a:moveTo>
                <a:lnTo>
                  <a:pt x="55260" y="94344"/>
                </a:lnTo>
                <a:lnTo>
                  <a:pt x="121066" y="188689"/>
                </a:lnTo>
                <a:lnTo>
                  <a:pt x="154350" y="188689"/>
                </a:lnTo>
                <a:lnTo>
                  <a:pt x="86349" y="94344"/>
                </a:lnTo>
                <a:close/>
              </a:path>
              <a:path w="154939" h="189229">
                <a:moveTo>
                  <a:pt x="152460" y="0"/>
                </a:moveTo>
                <a:lnTo>
                  <a:pt x="117256" y="0"/>
                </a:lnTo>
                <a:lnTo>
                  <a:pt x="24780" y="92439"/>
                </a:lnTo>
                <a:lnTo>
                  <a:pt x="84976" y="92439"/>
                </a:lnTo>
                <a:lnTo>
                  <a:pt x="73304" y="76245"/>
                </a:lnTo>
                <a:lnTo>
                  <a:pt x="1524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234464" y="6374117"/>
            <a:ext cx="133985" cy="136525"/>
          </a:xfrm>
          <a:custGeom>
            <a:avLst/>
            <a:gdLst/>
            <a:ahLst/>
            <a:cxnLst/>
            <a:rect l="l" t="t" r="r" b="b"/>
            <a:pathLst>
              <a:path w="133985" h="136525">
                <a:moveTo>
                  <a:pt x="0" y="0"/>
                </a:moveTo>
                <a:lnTo>
                  <a:pt x="0" y="22884"/>
                </a:lnTo>
                <a:lnTo>
                  <a:pt x="106710" y="56220"/>
                </a:lnTo>
                <a:lnTo>
                  <a:pt x="0" y="89583"/>
                </a:lnTo>
                <a:lnTo>
                  <a:pt x="0" y="112455"/>
                </a:lnTo>
                <a:lnTo>
                  <a:pt x="133410" y="66711"/>
                </a:lnTo>
                <a:lnTo>
                  <a:pt x="133410" y="44790"/>
                </a:lnTo>
                <a:lnTo>
                  <a:pt x="0" y="0"/>
                </a:lnTo>
                <a:close/>
              </a:path>
              <a:path w="133985" h="136525">
                <a:moveTo>
                  <a:pt x="133410" y="116265"/>
                </a:moveTo>
                <a:lnTo>
                  <a:pt x="0" y="116265"/>
                </a:lnTo>
                <a:lnTo>
                  <a:pt x="0" y="136279"/>
                </a:lnTo>
                <a:lnTo>
                  <a:pt x="133410" y="136279"/>
                </a:lnTo>
                <a:lnTo>
                  <a:pt x="133410" y="1162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379305" y="6316943"/>
            <a:ext cx="167005" cy="198755"/>
          </a:xfrm>
          <a:custGeom>
            <a:avLst/>
            <a:gdLst/>
            <a:ahLst/>
            <a:cxnLst/>
            <a:rect l="l" t="t" r="r" b="b"/>
            <a:pathLst>
              <a:path w="167004" h="198754">
                <a:moveTo>
                  <a:pt x="87660" y="0"/>
                </a:moveTo>
                <a:lnTo>
                  <a:pt x="39978" y="12707"/>
                </a:lnTo>
                <a:lnTo>
                  <a:pt x="9414" y="48286"/>
                </a:lnTo>
                <a:lnTo>
                  <a:pt x="0" y="97203"/>
                </a:lnTo>
                <a:lnTo>
                  <a:pt x="445" y="110651"/>
                </a:lnTo>
                <a:lnTo>
                  <a:pt x="11159" y="155069"/>
                </a:lnTo>
                <a:lnTo>
                  <a:pt x="38079" y="185896"/>
                </a:lnTo>
                <a:lnTo>
                  <a:pt x="83850" y="198217"/>
                </a:lnTo>
                <a:lnTo>
                  <a:pt x="96218" y="197578"/>
                </a:lnTo>
                <a:lnTo>
                  <a:pt x="136785" y="181783"/>
                </a:lnTo>
                <a:lnTo>
                  <a:pt x="142742" y="176296"/>
                </a:lnTo>
                <a:lnTo>
                  <a:pt x="87660" y="176296"/>
                </a:lnTo>
                <a:lnTo>
                  <a:pt x="75757" y="175488"/>
                </a:lnTo>
                <a:lnTo>
                  <a:pt x="40904" y="155329"/>
                </a:lnTo>
                <a:lnTo>
                  <a:pt x="26248" y="114652"/>
                </a:lnTo>
                <a:lnTo>
                  <a:pt x="25664" y="101964"/>
                </a:lnTo>
                <a:lnTo>
                  <a:pt x="26348" y="86755"/>
                </a:lnTo>
                <a:lnTo>
                  <a:pt x="42793" y="41934"/>
                </a:lnTo>
                <a:lnTo>
                  <a:pt x="87660" y="21909"/>
                </a:lnTo>
                <a:lnTo>
                  <a:pt x="145561" y="21909"/>
                </a:lnTo>
                <a:lnTo>
                  <a:pt x="142920" y="19049"/>
                </a:lnTo>
                <a:lnTo>
                  <a:pt x="134326" y="12314"/>
                </a:lnTo>
                <a:lnTo>
                  <a:pt x="124540" y="6995"/>
                </a:lnTo>
                <a:lnTo>
                  <a:pt x="113524" y="3139"/>
                </a:lnTo>
                <a:lnTo>
                  <a:pt x="101243" y="792"/>
                </a:lnTo>
                <a:lnTo>
                  <a:pt x="87660" y="0"/>
                </a:lnTo>
                <a:close/>
              </a:path>
              <a:path w="167004" h="198754">
                <a:moveTo>
                  <a:pt x="166664" y="124836"/>
                </a:moveTo>
                <a:lnTo>
                  <a:pt x="141914" y="124836"/>
                </a:lnTo>
                <a:lnTo>
                  <a:pt x="139623" y="133610"/>
                </a:lnTo>
                <a:lnTo>
                  <a:pt x="136954" y="141398"/>
                </a:lnTo>
                <a:lnTo>
                  <a:pt x="111930" y="170699"/>
                </a:lnTo>
                <a:lnTo>
                  <a:pt x="87660" y="176296"/>
                </a:lnTo>
                <a:lnTo>
                  <a:pt x="142742" y="176296"/>
                </a:lnTo>
                <a:lnTo>
                  <a:pt x="164851" y="136030"/>
                </a:lnTo>
                <a:lnTo>
                  <a:pt x="166664" y="124836"/>
                </a:lnTo>
                <a:close/>
              </a:path>
              <a:path w="167004" h="198754">
                <a:moveTo>
                  <a:pt x="145561" y="21909"/>
                </a:moveTo>
                <a:lnTo>
                  <a:pt x="87660" y="21909"/>
                </a:lnTo>
                <a:lnTo>
                  <a:pt x="98514" y="22612"/>
                </a:lnTo>
                <a:lnTo>
                  <a:pt x="108104" y="24659"/>
                </a:lnTo>
                <a:lnTo>
                  <a:pt x="137347" y="53171"/>
                </a:lnTo>
                <a:lnTo>
                  <a:pt x="139994" y="61938"/>
                </a:lnTo>
                <a:lnTo>
                  <a:pt x="164774" y="61938"/>
                </a:lnTo>
                <a:lnTo>
                  <a:pt x="162864" y="50150"/>
                </a:lnTo>
                <a:lnTo>
                  <a:pt x="158522" y="39074"/>
                </a:lnTo>
                <a:lnTo>
                  <a:pt x="151843" y="28708"/>
                </a:lnTo>
                <a:lnTo>
                  <a:pt x="145561" y="219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566056" y="6369356"/>
            <a:ext cx="114935" cy="147320"/>
          </a:xfrm>
          <a:custGeom>
            <a:avLst/>
            <a:gdLst/>
            <a:ahLst/>
            <a:cxnLst/>
            <a:rect l="l" t="t" r="r" b="b"/>
            <a:pathLst>
              <a:path w="114935" h="147320">
                <a:moveTo>
                  <a:pt x="22859" y="98154"/>
                </a:moveTo>
                <a:lnTo>
                  <a:pt x="0" y="98154"/>
                </a:lnTo>
                <a:lnTo>
                  <a:pt x="1401" y="107806"/>
                </a:lnTo>
                <a:lnTo>
                  <a:pt x="31451" y="143183"/>
                </a:lnTo>
                <a:lnTo>
                  <a:pt x="57149" y="146755"/>
                </a:lnTo>
                <a:lnTo>
                  <a:pt x="70572" y="145877"/>
                </a:lnTo>
                <a:lnTo>
                  <a:pt x="82212" y="143302"/>
                </a:lnTo>
                <a:lnTo>
                  <a:pt x="92057" y="139120"/>
                </a:lnTo>
                <a:lnTo>
                  <a:pt x="100096" y="133420"/>
                </a:lnTo>
                <a:lnTo>
                  <a:pt x="105790" y="126741"/>
                </a:lnTo>
                <a:lnTo>
                  <a:pt x="59070" y="126741"/>
                </a:lnTo>
                <a:lnTo>
                  <a:pt x="48679" y="126042"/>
                </a:lnTo>
                <a:lnTo>
                  <a:pt x="22859" y="105786"/>
                </a:lnTo>
                <a:lnTo>
                  <a:pt x="22859" y="98154"/>
                </a:lnTo>
                <a:close/>
              </a:path>
              <a:path w="114935" h="147320">
                <a:moveTo>
                  <a:pt x="56266" y="0"/>
                </a:moveTo>
                <a:lnTo>
                  <a:pt x="18044" y="12380"/>
                </a:lnTo>
                <a:lnTo>
                  <a:pt x="3809" y="43836"/>
                </a:lnTo>
                <a:lnTo>
                  <a:pt x="4853" y="51873"/>
                </a:lnTo>
                <a:lnTo>
                  <a:pt x="36790" y="76933"/>
                </a:lnTo>
                <a:lnTo>
                  <a:pt x="63916" y="83865"/>
                </a:lnTo>
                <a:lnTo>
                  <a:pt x="73426" y="86724"/>
                </a:lnTo>
                <a:lnTo>
                  <a:pt x="80040" y="88629"/>
                </a:lnTo>
                <a:lnTo>
                  <a:pt x="82966" y="90534"/>
                </a:lnTo>
                <a:lnTo>
                  <a:pt x="88666" y="93390"/>
                </a:lnTo>
                <a:lnTo>
                  <a:pt x="91470" y="98154"/>
                </a:lnTo>
                <a:lnTo>
                  <a:pt x="91470" y="112452"/>
                </a:lnTo>
                <a:lnTo>
                  <a:pt x="87660" y="118167"/>
                </a:lnTo>
                <a:lnTo>
                  <a:pt x="81046" y="121026"/>
                </a:lnTo>
                <a:lnTo>
                  <a:pt x="74310" y="124836"/>
                </a:lnTo>
                <a:lnTo>
                  <a:pt x="67726" y="126741"/>
                </a:lnTo>
                <a:lnTo>
                  <a:pt x="105790" y="126741"/>
                </a:lnTo>
                <a:lnTo>
                  <a:pt x="106345" y="126090"/>
                </a:lnTo>
                <a:lnTo>
                  <a:pt x="110790" y="118406"/>
                </a:lnTo>
                <a:lnTo>
                  <a:pt x="113447" y="110365"/>
                </a:lnTo>
                <a:lnTo>
                  <a:pt x="114330" y="101964"/>
                </a:lnTo>
                <a:lnTo>
                  <a:pt x="113447" y="92675"/>
                </a:lnTo>
                <a:lnTo>
                  <a:pt x="78347" y="64799"/>
                </a:lnTo>
                <a:lnTo>
                  <a:pt x="51450" y="58125"/>
                </a:lnTo>
                <a:lnTo>
                  <a:pt x="44836" y="56220"/>
                </a:lnTo>
                <a:lnTo>
                  <a:pt x="40020" y="54315"/>
                </a:lnTo>
                <a:lnTo>
                  <a:pt x="36210" y="52410"/>
                </a:lnTo>
                <a:lnTo>
                  <a:pt x="30479" y="48600"/>
                </a:lnTo>
                <a:lnTo>
                  <a:pt x="27706" y="43836"/>
                </a:lnTo>
                <a:lnTo>
                  <a:pt x="27706" y="32406"/>
                </a:lnTo>
                <a:lnTo>
                  <a:pt x="29596" y="28596"/>
                </a:lnTo>
                <a:lnTo>
                  <a:pt x="34289" y="24786"/>
                </a:lnTo>
                <a:lnTo>
                  <a:pt x="39136" y="21918"/>
                </a:lnTo>
                <a:lnTo>
                  <a:pt x="45719" y="20000"/>
                </a:lnTo>
                <a:lnTo>
                  <a:pt x="102199" y="20000"/>
                </a:lnTo>
                <a:lnTo>
                  <a:pt x="100980" y="18095"/>
                </a:lnTo>
                <a:lnTo>
                  <a:pt x="92930" y="10446"/>
                </a:lnTo>
                <a:lnTo>
                  <a:pt x="82920" y="4761"/>
                </a:lnTo>
                <a:lnTo>
                  <a:pt x="70762" y="1220"/>
                </a:lnTo>
                <a:lnTo>
                  <a:pt x="56266" y="0"/>
                </a:lnTo>
                <a:close/>
              </a:path>
              <a:path w="114935" h="147320">
                <a:moveTo>
                  <a:pt x="102199" y="20000"/>
                </a:moveTo>
                <a:lnTo>
                  <a:pt x="54376" y="20000"/>
                </a:lnTo>
                <a:lnTo>
                  <a:pt x="63512" y="20553"/>
                </a:lnTo>
                <a:lnTo>
                  <a:pt x="71022" y="22270"/>
                </a:lnTo>
                <a:lnTo>
                  <a:pt x="87660" y="42885"/>
                </a:lnTo>
                <a:lnTo>
                  <a:pt x="109636" y="42885"/>
                </a:lnTo>
                <a:lnTo>
                  <a:pt x="109089" y="36469"/>
                </a:lnTo>
                <a:lnTo>
                  <a:pt x="107457" y="30142"/>
                </a:lnTo>
                <a:lnTo>
                  <a:pt x="104750" y="23988"/>
                </a:lnTo>
                <a:lnTo>
                  <a:pt x="102199" y="20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692822" y="6374117"/>
            <a:ext cx="149860" cy="139700"/>
          </a:xfrm>
          <a:custGeom>
            <a:avLst/>
            <a:gdLst/>
            <a:ahLst/>
            <a:cxnLst/>
            <a:rect l="l" t="t" r="r" b="b"/>
            <a:pathLst>
              <a:path w="149860" h="139700">
                <a:moveTo>
                  <a:pt x="0" y="0"/>
                </a:moveTo>
                <a:lnTo>
                  <a:pt x="0" y="22884"/>
                </a:lnTo>
                <a:lnTo>
                  <a:pt x="122864" y="69567"/>
                </a:lnTo>
                <a:lnTo>
                  <a:pt x="0" y="116265"/>
                </a:lnTo>
                <a:lnTo>
                  <a:pt x="0" y="139138"/>
                </a:lnTo>
                <a:lnTo>
                  <a:pt x="149534" y="80058"/>
                </a:lnTo>
                <a:lnTo>
                  <a:pt x="149534" y="590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863327" y="6321707"/>
            <a:ext cx="149860" cy="189230"/>
          </a:xfrm>
          <a:custGeom>
            <a:avLst/>
            <a:gdLst/>
            <a:ahLst/>
            <a:cxnLst/>
            <a:rect l="l" t="t" r="r" b="b"/>
            <a:pathLst>
              <a:path w="149860" h="189229">
                <a:moveTo>
                  <a:pt x="29596" y="0"/>
                </a:moveTo>
                <a:lnTo>
                  <a:pt x="0" y="0"/>
                </a:lnTo>
                <a:lnTo>
                  <a:pt x="0" y="188689"/>
                </a:lnTo>
                <a:lnTo>
                  <a:pt x="23896" y="188689"/>
                </a:lnTo>
                <a:lnTo>
                  <a:pt x="23896" y="36219"/>
                </a:lnTo>
                <a:lnTo>
                  <a:pt x="52087" y="36219"/>
                </a:lnTo>
                <a:lnTo>
                  <a:pt x="29596" y="0"/>
                </a:lnTo>
                <a:close/>
              </a:path>
              <a:path w="149860" h="189229">
                <a:moveTo>
                  <a:pt x="52087" y="36219"/>
                </a:moveTo>
                <a:lnTo>
                  <a:pt x="23896" y="36219"/>
                </a:lnTo>
                <a:lnTo>
                  <a:pt x="121066" y="188689"/>
                </a:lnTo>
                <a:lnTo>
                  <a:pt x="149656" y="188689"/>
                </a:lnTo>
                <a:lnTo>
                  <a:pt x="149656" y="153436"/>
                </a:lnTo>
                <a:lnTo>
                  <a:pt x="124876" y="153436"/>
                </a:lnTo>
                <a:lnTo>
                  <a:pt x="52087" y="36219"/>
                </a:lnTo>
                <a:close/>
              </a:path>
              <a:path w="149860" h="189229">
                <a:moveTo>
                  <a:pt x="149656" y="0"/>
                </a:moveTo>
                <a:lnTo>
                  <a:pt x="124876" y="0"/>
                </a:lnTo>
                <a:lnTo>
                  <a:pt x="124876" y="153436"/>
                </a:lnTo>
                <a:lnTo>
                  <a:pt x="149656" y="153436"/>
                </a:lnTo>
                <a:lnTo>
                  <a:pt x="1496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044501" y="6369356"/>
            <a:ext cx="130175" cy="146050"/>
          </a:xfrm>
          <a:custGeom>
            <a:avLst/>
            <a:gdLst/>
            <a:ahLst/>
            <a:cxnLst/>
            <a:rect l="l" t="t" r="r" b="b"/>
            <a:pathLst>
              <a:path w="130175" h="146050">
                <a:moveTo>
                  <a:pt x="109413" y="20000"/>
                </a:moveTo>
                <a:lnTo>
                  <a:pt x="70500" y="20000"/>
                </a:lnTo>
                <a:lnTo>
                  <a:pt x="78120" y="21918"/>
                </a:lnTo>
                <a:lnTo>
                  <a:pt x="83850" y="25740"/>
                </a:lnTo>
                <a:lnTo>
                  <a:pt x="89550" y="28596"/>
                </a:lnTo>
                <a:lnTo>
                  <a:pt x="92354" y="34311"/>
                </a:lnTo>
                <a:lnTo>
                  <a:pt x="92354" y="46695"/>
                </a:lnTo>
                <a:lnTo>
                  <a:pt x="91470" y="49551"/>
                </a:lnTo>
                <a:lnTo>
                  <a:pt x="90464" y="51456"/>
                </a:lnTo>
                <a:lnTo>
                  <a:pt x="88544" y="55266"/>
                </a:lnTo>
                <a:lnTo>
                  <a:pt x="84734" y="57171"/>
                </a:lnTo>
                <a:lnTo>
                  <a:pt x="80040" y="58125"/>
                </a:lnTo>
                <a:lnTo>
                  <a:pt x="42824" y="62886"/>
                </a:lnTo>
                <a:lnTo>
                  <a:pt x="33907" y="64287"/>
                </a:lnTo>
                <a:lnTo>
                  <a:pt x="2857" y="88270"/>
                </a:lnTo>
                <a:lnTo>
                  <a:pt x="0" y="104820"/>
                </a:lnTo>
                <a:lnTo>
                  <a:pt x="714" y="113594"/>
                </a:lnTo>
                <a:lnTo>
                  <a:pt x="25687" y="142946"/>
                </a:lnTo>
                <a:lnTo>
                  <a:pt x="42824" y="145804"/>
                </a:lnTo>
                <a:lnTo>
                  <a:pt x="50667" y="145432"/>
                </a:lnTo>
                <a:lnTo>
                  <a:pt x="88455" y="127606"/>
                </a:lnTo>
                <a:lnTo>
                  <a:pt x="89176" y="126741"/>
                </a:lnTo>
                <a:lnTo>
                  <a:pt x="41909" y="126741"/>
                </a:lnTo>
                <a:lnTo>
                  <a:pt x="36210" y="124836"/>
                </a:lnTo>
                <a:lnTo>
                  <a:pt x="31363" y="120072"/>
                </a:lnTo>
                <a:lnTo>
                  <a:pt x="26669" y="116262"/>
                </a:lnTo>
                <a:lnTo>
                  <a:pt x="23743" y="111501"/>
                </a:lnTo>
                <a:lnTo>
                  <a:pt x="23743" y="96249"/>
                </a:lnTo>
                <a:lnTo>
                  <a:pt x="27553" y="89580"/>
                </a:lnTo>
                <a:lnTo>
                  <a:pt x="34289" y="85770"/>
                </a:lnTo>
                <a:lnTo>
                  <a:pt x="39014" y="82914"/>
                </a:lnTo>
                <a:lnTo>
                  <a:pt x="44714" y="80997"/>
                </a:lnTo>
                <a:lnTo>
                  <a:pt x="53339" y="80043"/>
                </a:lnTo>
                <a:lnTo>
                  <a:pt x="67574" y="78138"/>
                </a:lnTo>
                <a:lnTo>
                  <a:pt x="71414" y="78138"/>
                </a:lnTo>
                <a:lnTo>
                  <a:pt x="80924" y="76233"/>
                </a:lnTo>
                <a:lnTo>
                  <a:pt x="84734" y="74328"/>
                </a:lnTo>
                <a:lnTo>
                  <a:pt x="88544" y="73377"/>
                </a:lnTo>
                <a:lnTo>
                  <a:pt x="91470" y="71472"/>
                </a:lnTo>
                <a:lnTo>
                  <a:pt x="114330" y="71472"/>
                </a:lnTo>
                <a:lnTo>
                  <a:pt x="114330" y="38121"/>
                </a:lnTo>
                <a:lnTo>
                  <a:pt x="113415" y="29367"/>
                </a:lnTo>
                <a:lnTo>
                  <a:pt x="110619" y="21680"/>
                </a:lnTo>
                <a:lnTo>
                  <a:pt x="109413" y="20000"/>
                </a:lnTo>
                <a:close/>
              </a:path>
              <a:path w="130175" h="146050">
                <a:moveTo>
                  <a:pt x="115733" y="122931"/>
                </a:moveTo>
                <a:lnTo>
                  <a:pt x="92354" y="122931"/>
                </a:lnTo>
                <a:lnTo>
                  <a:pt x="93390" y="128646"/>
                </a:lnTo>
                <a:lnTo>
                  <a:pt x="94274" y="132469"/>
                </a:lnTo>
                <a:lnTo>
                  <a:pt x="96164" y="136279"/>
                </a:lnTo>
                <a:lnTo>
                  <a:pt x="99974" y="141040"/>
                </a:lnTo>
                <a:lnTo>
                  <a:pt x="105704" y="143899"/>
                </a:lnTo>
                <a:lnTo>
                  <a:pt x="123870" y="143899"/>
                </a:lnTo>
                <a:lnTo>
                  <a:pt x="125760" y="142945"/>
                </a:lnTo>
                <a:lnTo>
                  <a:pt x="129600" y="141994"/>
                </a:lnTo>
                <a:lnTo>
                  <a:pt x="129600" y="125787"/>
                </a:lnTo>
                <a:lnTo>
                  <a:pt x="119024" y="125787"/>
                </a:lnTo>
                <a:lnTo>
                  <a:pt x="117134" y="124836"/>
                </a:lnTo>
                <a:lnTo>
                  <a:pt x="116250" y="123882"/>
                </a:lnTo>
                <a:lnTo>
                  <a:pt x="115733" y="122931"/>
                </a:lnTo>
                <a:close/>
              </a:path>
              <a:path w="130175" h="146050">
                <a:moveTo>
                  <a:pt x="114330" y="71472"/>
                </a:moveTo>
                <a:lnTo>
                  <a:pt x="91470" y="71472"/>
                </a:lnTo>
                <a:lnTo>
                  <a:pt x="91470" y="89580"/>
                </a:lnTo>
                <a:lnTo>
                  <a:pt x="90225" y="99584"/>
                </a:lnTo>
                <a:lnTo>
                  <a:pt x="56144" y="126741"/>
                </a:lnTo>
                <a:lnTo>
                  <a:pt x="89176" y="126741"/>
                </a:lnTo>
                <a:lnTo>
                  <a:pt x="92354" y="122931"/>
                </a:lnTo>
                <a:lnTo>
                  <a:pt x="115733" y="122931"/>
                </a:lnTo>
                <a:lnTo>
                  <a:pt x="115214" y="121977"/>
                </a:lnTo>
                <a:lnTo>
                  <a:pt x="114330" y="120072"/>
                </a:lnTo>
                <a:lnTo>
                  <a:pt x="114330" y="71472"/>
                </a:lnTo>
                <a:close/>
              </a:path>
              <a:path w="130175" h="146050">
                <a:moveTo>
                  <a:pt x="129600" y="124836"/>
                </a:moveTo>
                <a:lnTo>
                  <a:pt x="128564" y="124836"/>
                </a:lnTo>
                <a:lnTo>
                  <a:pt x="126644" y="125787"/>
                </a:lnTo>
                <a:lnTo>
                  <a:pt x="129600" y="125787"/>
                </a:lnTo>
                <a:lnTo>
                  <a:pt x="129600" y="124836"/>
                </a:lnTo>
                <a:close/>
              </a:path>
              <a:path w="130175" h="146050">
                <a:moveTo>
                  <a:pt x="59954" y="0"/>
                </a:moveTo>
                <a:lnTo>
                  <a:pt x="22859" y="10475"/>
                </a:lnTo>
                <a:lnTo>
                  <a:pt x="6614" y="45741"/>
                </a:lnTo>
                <a:lnTo>
                  <a:pt x="28590" y="45741"/>
                </a:lnTo>
                <a:lnTo>
                  <a:pt x="29474" y="39075"/>
                </a:lnTo>
                <a:lnTo>
                  <a:pt x="31363" y="33360"/>
                </a:lnTo>
                <a:lnTo>
                  <a:pt x="59954" y="20000"/>
                </a:lnTo>
                <a:lnTo>
                  <a:pt x="109413" y="20000"/>
                </a:lnTo>
                <a:lnTo>
                  <a:pt x="105869" y="15064"/>
                </a:lnTo>
                <a:lnTo>
                  <a:pt x="99090" y="9524"/>
                </a:lnTo>
                <a:lnTo>
                  <a:pt x="91239" y="5625"/>
                </a:lnTo>
                <a:lnTo>
                  <a:pt x="82048" y="2619"/>
                </a:lnTo>
                <a:lnTo>
                  <a:pt x="71594" y="684"/>
                </a:lnTo>
                <a:lnTo>
                  <a:pt x="599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192115" y="6374117"/>
            <a:ext cx="133985" cy="136525"/>
          </a:xfrm>
          <a:custGeom>
            <a:avLst/>
            <a:gdLst/>
            <a:ahLst/>
            <a:cxnLst/>
            <a:rect l="l" t="t" r="r" b="b"/>
            <a:pathLst>
              <a:path w="133985" h="136525">
                <a:moveTo>
                  <a:pt x="0" y="0"/>
                </a:moveTo>
                <a:lnTo>
                  <a:pt x="0" y="22884"/>
                </a:lnTo>
                <a:lnTo>
                  <a:pt x="106710" y="56220"/>
                </a:lnTo>
                <a:lnTo>
                  <a:pt x="0" y="89583"/>
                </a:lnTo>
                <a:lnTo>
                  <a:pt x="0" y="112455"/>
                </a:lnTo>
                <a:lnTo>
                  <a:pt x="133410" y="66711"/>
                </a:lnTo>
                <a:lnTo>
                  <a:pt x="133410" y="44790"/>
                </a:lnTo>
                <a:lnTo>
                  <a:pt x="0" y="0"/>
                </a:lnTo>
                <a:close/>
              </a:path>
              <a:path w="133985" h="136525">
                <a:moveTo>
                  <a:pt x="133410" y="116265"/>
                </a:moveTo>
                <a:lnTo>
                  <a:pt x="0" y="116265"/>
                </a:lnTo>
                <a:lnTo>
                  <a:pt x="0" y="136279"/>
                </a:lnTo>
                <a:lnTo>
                  <a:pt x="133410" y="136279"/>
                </a:lnTo>
                <a:lnTo>
                  <a:pt x="133410" y="1162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344576" y="6499225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5">
                <a:moveTo>
                  <a:pt x="0" y="0"/>
                </a:moveTo>
                <a:lnTo>
                  <a:pt x="121066" y="0"/>
                </a:lnTo>
              </a:path>
            </a:pathLst>
          </a:custGeom>
          <a:ln w="215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357469" y="6322059"/>
            <a:ext cx="0" cy="166370"/>
          </a:xfrm>
          <a:custGeom>
            <a:avLst/>
            <a:gdLst/>
            <a:ahLst/>
            <a:cxnLst/>
            <a:rect l="l" t="t" r="r" b="b"/>
            <a:pathLst>
              <a:path h="166370">
                <a:moveTo>
                  <a:pt x="0" y="0"/>
                </a:moveTo>
                <a:lnTo>
                  <a:pt x="0" y="166369"/>
                </a:lnTo>
              </a:path>
            </a:pathLst>
          </a:custGeom>
          <a:ln w="257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501411" y="6374117"/>
            <a:ext cx="0" cy="136525"/>
          </a:xfrm>
          <a:custGeom>
            <a:avLst/>
            <a:gdLst/>
            <a:ahLst/>
            <a:cxnLst/>
            <a:rect l="l" t="t" r="r" b="b"/>
            <a:pathLst>
              <a:path h="136525">
                <a:moveTo>
                  <a:pt x="0" y="0"/>
                </a:moveTo>
                <a:lnTo>
                  <a:pt x="0" y="136279"/>
                </a:lnTo>
              </a:path>
            </a:pathLst>
          </a:custGeom>
          <a:ln w="237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489539" y="6335054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743" y="0"/>
                </a:lnTo>
              </a:path>
            </a:pathLst>
          </a:custGeom>
          <a:ln w="266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04718" y="4318251"/>
            <a:ext cx="506730" cy="31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04718" y="4642356"/>
            <a:ext cx="506730" cy="103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73929" y="4318251"/>
            <a:ext cx="507365" cy="31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83327" y="4642356"/>
            <a:ext cx="526415" cy="103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">
              <a:lnSpc>
                <a:spcPct val="100000"/>
              </a:lnSpc>
            </a:pP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1.82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1.08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79881" y="4318251"/>
            <a:ext cx="303530" cy="31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79881" y="4642356"/>
            <a:ext cx="343535" cy="981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20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275"/>
              </a:spcBef>
            </a:pP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2000">
              <a:latin typeface="Arial"/>
              <a:cs typeface="Arial"/>
            </a:endParaRPr>
          </a:p>
          <a:p>
            <a:pPr marL="52069">
              <a:lnSpc>
                <a:spcPct val="100000"/>
              </a:lnSpc>
              <a:spcBef>
                <a:spcPts val="175"/>
              </a:spcBef>
            </a:pP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26235" y="4318251"/>
            <a:ext cx="507365" cy="31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26235" y="4642356"/>
            <a:ext cx="507365" cy="103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07437" y="4318251"/>
            <a:ext cx="507365" cy="31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26615" y="4642356"/>
            <a:ext cx="513080" cy="103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ct val="100000"/>
              </a:lnSpc>
            </a:pP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  <a:p>
            <a:pPr marL="18415">
              <a:lnSpc>
                <a:spcPct val="100000"/>
              </a:lnSpc>
              <a:spcBef>
                <a:spcPts val="275"/>
              </a:spcBef>
            </a:pP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32.1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79672" y="4318251"/>
            <a:ext cx="507365" cy="31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60495" y="4642356"/>
            <a:ext cx="507365" cy="103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67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64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51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78478" y="4318251"/>
            <a:ext cx="506730" cy="31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95876" y="4642356"/>
            <a:ext cx="514984" cy="103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>
              <a:lnSpc>
                <a:spcPct val="100000"/>
              </a:lnSpc>
            </a:pP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  <a:p>
            <a:pPr marL="20320">
              <a:lnSpc>
                <a:spcPct val="100000"/>
              </a:lnSpc>
              <a:spcBef>
                <a:spcPts val="275"/>
              </a:spcBef>
            </a:pP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48.1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5546" y="4051044"/>
            <a:ext cx="1848485" cy="28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Rea</a:t>
            </a:r>
            <a:r>
              <a:rPr sz="1800" u="sng" spc="-35" dirty="0">
                <a:solidFill>
                  <a:srgbClr val="FFFFFF"/>
                </a:solidFill>
                <a:latin typeface="Arial"/>
                <a:cs typeface="Arial"/>
              </a:rPr>
              <a:t>ction</a:t>
            </a:r>
            <a:r>
              <a:rPr sz="1800" u="sng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u="sng" spc="-35" dirty="0">
                <a:solidFill>
                  <a:srgbClr val="FFFFFF"/>
                </a:solidFill>
                <a:latin typeface="Arial"/>
                <a:cs typeface="Arial"/>
              </a:rPr>
              <a:t>time/mi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2704" y="1923157"/>
            <a:ext cx="4744085" cy="33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94025" algn="l"/>
                <a:tab pos="3865879" algn="l"/>
              </a:tabLst>
            </a:pP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1800" u="heavy" spc="-35" dirty="0">
                <a:solidFill>
                  <a:srgbClr val="FFFFFF"/>
                </a:solidFill>
                <a:latin typeface="Arial"/>
                <a:cs typeface="Arial"/>
              </a:rPr>
              <a:t>action  time/m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00" u="heavy" spc="-35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1800" u="heavy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u="heavy" spc="-7" baseline="-462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b="1" u="heavy" spc="397" baseline="-46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u="heavy" spc="-44" baseline="-4629" dirty="0">
                <a:solidFill>
                  <a:srgbClr val="FFFFFF"/>
                </a:solidFill>
                <a:latin typeface="Arial"/>
                <a:cs typeface="Arial"/>
              </a:rPr>
              <a:t>(%)	</a:t>
            </a:r>
            <a:r>
              <a:rPr sz="2700" b="1" u="heavy" baseline="-4629" dirty="0">
                <a:solidFill>
                  <a:srgbClr val="FFFFFF"/>
                </a:solidFill>
                <a:latin typeface="Arial"/>
                <a:cs typeface="Arial"/>
              </a:rPr>
              <a:t>b  </a:t>
            </a:r>
            <a:r>
              <a:rPr sz="2700" b="1" u="heavy" spc="142" baseline="-46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u="heavy" spc="-52" baseline="-4629" dirty="0">
                <a:solidFill>
                  <a:srgbClr val="FFFFFF"/>
                </a:solidFill>
                <a:latin typeface="Arial"/>
                <a:cs typeface="Arial"/>
              </a:rPr>
              <a:t>(%)	</a:t>
            </a:r>
            <a:r>
              <a:rPr sz="3000" u="heavy" spc="-37" baseline="-4166" dirty="0">
                <a:solidFill>
                  <a:srgbClr val="FFFFFF"/>
                </a:solidFill>
                <a:latin typeface="Arial"/>
                <a:cs typeface="Arial"/>
              </a:rPr>
              <a:t>ratio</a:t>
            </a:r>
            <a:r>
              <a:rPr sz="3000" u="heavy" spc="-232" baseline="-416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u="heavy" spc="-37" baseline="-3086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u="heavy" spc="-37" baseline="-3086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700" b="1" u="heavy" spc="-37" baseline="-3086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700" baseline="-3086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422529" y="4260854"/>
            <a:ext cx="3018155" cy="1905"/>
          </a:xfrm>
          <a:custGeom>
            <a:avLst/>
            <a:gdLst/>
            <a:ahLst/>
            <a:cxnLst/>
            <a:rect l="l" t="t" r="r" b="b"/>
            <a:pathLst>
              <a:path w="3018154" h="1904">
                <a:moveTo>
                  <a:pt x="3017907" y="0"/>
                </a:moveTo>
                <a:lnTo>
                  <a:pt x="0" y="1523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54689" y="4249804"/>
            <a:ext cx="3021330" cy="1905"/>
          </a:xfrm>
          <a:custGeom>
            <a:avLst/>
            <a:gdLst/>
            <a:ahLst/>
            <a:cxnLst/>
            <a:rect l="l" t="t" r="r" b="b"/>
            <a:pathLst>
              <a:path w="3021329" h="1904">
                <a:moveTo>
                  <a:pt x="3021086" y="0"/>
                </a:moveTo>
                <a:lnTo>
                  <a:pt x="0" y="1523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04913" y="2238314"/>
            <a:ext cx="4015104" cy="335280"/>
          </a:xfrm>
          <a:custGeom>
            <a:avLst/>
            <a:gdLst/>
            <a:ahLst/>
            <a:cxnLst/>
            <a:rect l="l" t="t" r="r" b="b"/>
            <a:pathLst>
              <a:path w="4015104" h="335280">
                <a:moveTo>
                  <a:pt x="0" y="334959"/>
                </a:moveTo>
                <a:lnTo>
                  <a:pt x="4014855" y="334959"/>
                </a:lnTo>
                <a:lnTo>
                  <a:pt x="4014855" y="0"/>
                </a:lnTo>
                <a:lnTo>
                  <a:pt x="0" y="0"/>
                </a:lnTo>
                <a:lnTo>
                  <a:pt x="0" y="334959"/>
                </a:lnTo>
                <a:close/>
              </a:path>
            </a:pathLst>
          </a:custGeom>
          <a:ln w="111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01745" y="4314764"/>
            <a:ext cx="4015104" cy="335280"/>
          </a:xfrm>
          <a:custGeom>
            <a:avLst/>
            <a:gdLst/>
            <a:ahLst/>
            <a:cxnLst/>
            <a:rect l="l" t="t" r="r" b="b"/>
            <a:pathLst>
              <a:path w="4015104" h="335279">
                <a:moveTo>
                  <a:pt x="0" y="334959"/>
                </a:moveTo>
                <a:lnTo>
                  <a:pt x="4014855" y="334959"/>
                </a:lnTo>
                <a:lnTo>
                  <a:pt x="4014855" y="0"/>
                </a:lnTo>
                <a:lnTo>
                  <a:pt x="0" y="0"/>
                </a:lnTo>
                <a:lnTo>
                  <a:pt x="0" y="334959"/>
                </a:lnTo>
                <a:close/>
              </a:path>
            </a:pathLst>
          </a:custGeom>
          <a:ln w="111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00740" y="4303776"/>
            <a:ext cx="3070225" cy="346075"/>
          </a:xfrm>
          <a:custGeom>
            <a:avLst/>
            <a:gdLst/>
            <a:ahLst/>
            <a:cxnLst/>
            <a:rect l="l" t="t" r="r" b="b"/>
            <a:pathLst>
              <a:path w="3070225" h="346075">
                <a:moveTo>
                  <a:pt x="0" y="346079"/>
                </a:moveTo>
                <a:lnTo>
                  <a:pt x="3070219" y="346079"/>
                </a:lnTo>
                <a:lnTo>
                  <a:pt x="3070219" y="0"/>
                </a:lnTo>
                <a:lnTo>
                  <a:pt x="0" y="0"/>
                </a:lnTo>
                <a:lnTo>
                  <a:pt x="0" y="346079"/>
                </a:lnTo>
                <a:close/>
              </a:path>
            </a:pathLst>
          </a:custGeom>
          <a:ln w="111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13476" y="2240039"/>
            <a:ext cx="3070225" cy="346075"/>
          </a:xfrm>
          <a:custGeom>
            <a:avLst/>
            <a:gdLst/>
            <a:ahLst/>
            <a:cxnLst/>
            <a:rect l="l" t="t" r="r" b="b"/>
            <a:pathLst>
              <a:path w="3070225" h="346075">
                <a:moveTo>
                  <a:pt x="0" y="346066"/>
                </a:moveTo>
                <a:lnTo>
                  <a:pt x="3070219" y="346066"/>
                </a:lnTo>
                <a:lnTo>
                  <a:pt x="3070219" y="0"/>
                </a:lnTo>
                <a:lnTo>
                  <a:pt x="0" y="0"/>
                </a:lnTo>
                <a:lnTo>
                  <a:pt x="0" y="346066"/>
                </a:lnTo>
                <a:close/>
              </a:path>
            </a:pathLst>
          </a:custGeom>
          <a:ln w="111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003807" y="376931"/>
            <a:ext cx="997585" cy="950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48000"/>
              </a:lnSpc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400" spc="-7" baseline="-13888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spc="-7" baseline="-13888" dirty="0">
                <a:solidFill>
                  <a:srgbClr val="FFFFFF"/>
                </a:solidFill>
                <a:latin typeface="Arial"/>
                <a:cs typeface="Arial"/>
              </a:rPr>
              <a:t>3 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400" spc="-7" baseline="-13888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spc="-7" baseline="-13888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400" baseline="-13888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719321" y="633465"/>
            <a:ext cx="125730" cy="220979"/>
          </a:xfrm>
          <a:custGeom>
            <a:avLst/>
            <a:gdLst/>
            <a:ahLst/>
            <a:cxnLst/>
            <a:rect l="l" t="t" r="r" b="b"/>
            <a:pathLst>
              <a:path w="125730" h="220980">
                <a:moveTo>
                  <a:pt x="0" y="220614"/>
                </a:moveTo>
                <a:lnTo>
                  <a:pt x="12534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09796" y="625480"/>
            <a:ext cx="141605" cy="230504"/>
          </a:xfrm>
          <a:custGeom>
            <a:avLst/>
            <a:gdLst/>
            <a:ahLst/>
            <a:cxnLst/>
            <a:rect l="l" t="t" r="r" b="b"/>
            <a:pathLst>
              <a:path w="141605" h="230505">
                <a:moveTo>
                  <a:pt x="134873" y="0"/>
                </a:moveTo>
                <a:lnTo>
                  <a:pt x="0" y="230123"/>
                </a:lnTo>
                <a:lnTo>
                  <a:pt x="14228" y="230123"/>
                </a:lnTo>
                <a:lnTo>
                  <a:pt x="141232" y="11033"/>
                </a:lnTo>
                <a:lnTo>
                  <a:pt x="138053" y="4693"/>
                </a:lnTo>
                <a:lnTo>
                  <a:pt x="1348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09796" y="855726"/>
            <a:ext cx="141605" cy="231775"/>
          </a:xfrm>
          <a:custGeom>
            <a:avLst/>
            <a:gdLst/>
            <a:ahLst/>
            <a:cxnLst/>
            <a:rect l="l" t="t" r="r" b="b"/>
            <a:pathLst>
              <a:path w="141605" h="231775">
                <a:moveTo>
                  <a:pt x="14228" y="0"/>
                </a:moveTo>
                <a:lnTo>
                  <a:pt x="0" y="0"/>
                </a:lnTo>
                <a:lnTo>
                  <a:pt x="134873" y="231769"/>
                </a:lnTo>
                <a:lnTo>
                  <a:pt x="141232" y="219059"/>
                </a:lnTo>
                <a:lnTo>
                  <a:pt x="142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9321" y="858896"/>
            <a:ext cx="125730" cy="219710"/>
          </a:xfrm>
          <a:custGeom>
            <a:avLst/>
            <a:gdLst/>
            <a:ahLst/>
            <a:cxnLst/>
            <a:rect l="l" t="t" r="r" b="b"/>
            <a:pathLst>
              <a:path w="125730" h="219709">
                <a:moveTo>
                  <a:pt x="125348" y="21909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49504" y="1081156"/>
            <a:ext cx="144780" cy="1905"/>
          </a:xfrm>
          <a:custGeom>
            <a:avLst/>
            <a:gdLst/>
            <a:ahLst/>
            <a:cxnLst/>
            <a:rect l="l" t="t" r="r" b="b"/>
            <a:pathLst>
              <a:path w="144780" h="1905">
                <a:moveTo>
                  <a:pt x="144398" y="0"/>
                </a:moveTo>
                <a:lnTo>
                  <a:pt x="0" y="1523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44670" y="108114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127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44670" y="630997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110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49504" y="630296"/>
            <a:ext cx="144780" cy="1905"/>
          </a:xfrm>
          <a:custGeom>
            <a:avLst/>
            <a:gdLst/>
            <a:ahLst/>
            <a:cxnLst/>
            <a:rect l="l" t="t" r="r" b="b"/>
            <a:pathLst>
              <a:path w="144780" h="1904">
                <a:moveTo>
                  <a:pt x="0" y="0"/>
                </a:moveTo>
                <a:lnTo>
                  <a:pt x="144398" y="1523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29265" y="639836"/>
            <a:ext cx="125730" cy="220979"/>
          </a:xfrm>
          <a:custGeom>
            <a:avLst/>
            <a:gdLst/>
            <a:ahLst/>
            <a:cxnLst/>
            <a:rect l="l" t="t" r="r" b="b"/>
            <a:pathLst>
              <a:path w="125729" h="220980">
                <a:moveTo>
                  <a:pt x="0" y="220583"/>
                </a:moveTo>
                <a:lnTo>
                  <a:pt x="12536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21280" y="631820"/>
            <a:ext cx="139700" cy="231775"/>
          </a:xfrm>
          <a:custGeom>
            <a:avLst/>
            <a:gdLst/>
            <a:ahLst/>
            <a:cxnLst/>
            <a:rect l="l" t="t" r="r" b="b"/>
            <a:pathLst>
              <a:path w="139700" h="231775">
                <a:moveTo>
                  <a:pt x="133349" y="0"/>
                </a:moveTo>
                <a:lnTo>
                  <a:pt x="0" y="231769"/>
                </a:lnTo>
                <a:lnTo>
                  <a:pt x="12710" y="231769"/>
                </a:lnTo>
                <a:lnTo>
                  <a:pt x="139689" y="11064"/>
                </a:lnTo>
                <a:lnTo>
                  <a:pt x="136519" y="6339"/>
                </a:lnTo>
                <a:lnTo>
                  <a:pt x="133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21280" y="863590"/>
            <a:ext cx="139700" cy="230504"/>
          </a:xfrm>
          <a:custGeom>
            <a:avLst/>
            <a:gdLst/>
            <a:ahLst/>
            <a:cxnLst/>
            <a:rect l="l" t="t" r="r" b="b"/>
            <a:pathLst>
              <a:path w="139700" h="230505">
                <a:moveTo>
                  <a:pt x="12710" y="0"/>
                </a:moveTo>
                <a:lnTo>
                  <a:pt x="0" y="0"/>
                </a:lnTo>
                <a:lnTo>
                  <a:pt x="133349" y="230123"/>
                </a:lnTo>
                <a:lnTo>
                  <a:pt x="136519" y="223784"/>
                </a:lnTo>
                <a:lnTo>
                  <a:pt x="139689" y="219090"/>
                </a:lnTo>
                <a:lnTo>
                  <a:pt x="127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29265" y="865235"/>
            <a:ext cx="125730" cy="220979"/>
          </a:xfrm>
          <a:custGeom>
            <a:avLst/>
            <a:gdLst/>
            <a:ahLst/>
            <a:cxnLst/>
            <a:rect l="l" t="t" r="r" b="b"/>
            <a:pathLst>
              <a:path w="125729" h="220980">
                <a:moveTo>
                  <a:pt x="125364" y="220614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59445" y="1087496"/>
            <a:ext cx="144780" cy="1905"/>
          </a:xfrm>
          <a:custGeom>
            <a:avLst/>
            <a:gdLst/>
            <a:ahLst/>
            <a:cxnLst/>
            <a:rect l="l" t="t" r="r" b="b"/>
            <a:pathLst>
              <a:path w="144779" h="1905">
                <a:moveTo>
                  <a:pt x="144414" y="0"/>
                </a:moveTo>
                <a:lnTo>
                  <a:pt x="0" y="1523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54630" y="1088197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110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59445" y="638159"/>
            <a:ext cx="144780" cy="1905"/>
          </a:xfrm>
          <a:custGeom>
            <a:avLst/>
            <a:gdLst/>
            <a:ahLst/>
            <a:cxnLst/>
            <a:rect l="l" t="t" r="r" b="b"/>
            <a:pathLst>
              <a:path w="144779" h="1904">
                <a:moveTo>
                  <a:pt x="0" y="0"/>
                </a:moveTo>
                <a:lnTo>
                  <a:pt x="144414" y="1523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85010" y="633465"/>
            <a:ext cx="125730" cy="220979"/>
          </a:xfrm>
          <a:custGeom>
            <a:avLst/>
            <a:gdLst/>
            <a:ahLst/>
            <a:cxnLst/>
            <a:rect l="l" t="t" r="r" b="b"/>
            <a:pathLst>
              <a:path w="125729" h="220980">
                <a:moveTo>
                  <a:pt x="0" y="220614"/>
                </a:moveTo>
                <a:lnTo>
                  <a:pt x="12545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77115" y="625480"/>
            <a:ext cx="138430" cy="231775"/>
          </a:xfrm>
          <a:custGeom>
            <a:avLst/>
            <a:gdLst/>
            <a:ahLst/>
            <a:cxnLst/>
            <a:rect l="l" t="t" r="r" b="b"/>
            <a:pathLst>
              <a:path w="138429" h="231775">
                <a:moveTo>
                  <a:pt x="131704" y="0"/>
                </a:moveTo>
                <a:lnTo>
                  <a:pt x="0" y="231769"/>
                </a:lnTo>
                <a:lnTo>
                  <a:pt x="11064" y="231769"/>
                </a:lnTo>
                <a:lnTo>
                  <a:pt x="138074" y="12679"/>
                </a:lnTo>
                <a:lnTo>
                  <a:pt x="134873" y="6339"/>
                </a:lnTo>
                <a:lnTo>
                  <a:pt x="1317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77115" y="857250"/>
            <a:ext cx="138430" cy="230504"/>
          </a:xfrm>
          <a:custGeom>
            <a:avLst/>
            <a:gdLst/>
            <a:ahLst/>
            <a:cxnLst/>
            <a:rect l="l" t="t" r="r" b="b"/>
            <a:pathLst>
              <a:path w="138429" h="230505">
                <a:moveTo>
                  <a:pt x="11064" y="0"/>
                </a:moveTo>
                <a:lnTo>
                  <a:pt x="0" y="0"/>
                </a:lnTo>
                <a:lnTo>
                  <a:pt x="131704" y="230123"/>
                </a:lnTo>
                <a:lnTo>
                  <a:pt x="134873" y="223784"/>
                </a:lnTo>
                <a:lnTo>
                  <a:pt x="138074" y="219059"/>
                </a:lnTo>
                <a:lnTo>
                  <a:pt x="110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85010" y="858896"/>
            <a:ext cx="125730" cy="220979"/>
          </a:xfrm>
          <a:custGeom>
            <a:avLst/>
            <a:gdLst/>
            <a:ahLst/>
            <a:cxnLst/>
            <a:rect l="l" t="t" r="r" b="b"/>
            <a:pathLst>
              <a:path w="125729" h="220980">
                <a:moveTo>
                  <a:pt x="125455" y="220614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115189" y="1081156"/>
            <a:ext cx="142875" cy="1905"/>
          </a:xfrm>
          <a:custGeom>
            <a:avLst/>
            <a:gdLst/>
            <a:ahLst/>
            <a:cxnLst/>
            <a:rect l="l" t="t" r="r" b="b"/>
            <a:pathLst>
              <a:path w="142875" h="1905">
                <a:moveTo>
                  <a:pt x="142859" y="0"/>
                </a:moveTo>
                <a:lnTo>
                  <a:pt x="0" y="1523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108819" y="1081842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110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108819" y="63182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126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115189" y="631820"/>
            <a:ext cx="142875" cy="1905"/>
          </a:xfrm>
          <a:custGeom>
            <a:avLst/>
            <a:gdLst/>
            <a:ahLst/>
            <a:cxnLst/>
            <a:rect l="l" t="t" r="r" b="b"/>
            <a:pathLst>
              <a:path w="142875" h="1904">
                <a:moveTo>
                  <a:pt x="0" y="0"/>
                </a:moveTo>
                <a:lnTo>
                  <a:pt x="142859" y="1523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4425191" y="439668"/>
            <a:ext cx="117475" cy="208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3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241930" y="439668"/>
            <a:ext cx="220345" cy="208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7010" algn="l"/>
              </a:tabLst>
            </a:pPr>
            <a:r>
              <a:rPr sz="1300" u="sng" spc="-5" dirty="0">
                <a:solidFill>
                  <a:srgbClr val="FFFFFF"/>
                </a:solidFill>
                <a:latin typeface="Arial"/>
                <a:cs typeface="Arial"/>
              </a:rPr>
              <a:t> 	</a:t>
            </a:r>
            <a:endParaRPr sz="1300">
              <a:latin typeface="Arial"/>
              <a:cs typeface="Arial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xfrm>
            <a:off x="3272411" y="190367"/>
            <a:ext cx="1702435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499"/>
              </a:lnSpc>
            </a:pPr>
            <a:r>
              <a:rPr sz="1800" spc="-25" dirty="0">
                <a:solidFill>
                  <a:srgbClr val="FFFFFF"/>
                </a:solidFill>
              </a:rPr>
              <a:t>1) </a:t>
            </a:r>
            <a:r>
              <a:rPr sz="1800" spc="-40" dirty="0">
                <a:solidFill>
                  <a:srgbClr val="FFFFFF"/>
                </a:solidFill>
              </a:rPr>
              <a:t>aqueous</a:t>
            </a:r>
            <a:r>
              <a:rPr sz="1800" spc="-150" dirty="0">
                <a:solidFill>
                  <a:srgbClr val="FFFFFF"/>
                </a:solidFill>
              </a:rPr>
              <a:t> </a:t>
            </a:r>
            <a:r>
              <a:rPr sz="1800" spc="-40" dirty="0">
                <a:solidFill>
                  <a:srgbClr val="FFFFFF"/>
                </a:solidFill>
              </a:rPr>
              <a:t>MOH  THF/H</a:t>
            </a:r>
            <a:r>
              <a:rPr sz="1950" spc="-60" baseline="-10683" dirty="0">
                <a:solidFill>
                  <a:srgbClr val="FFFFFF"/>
                </a:solidFill>
              </a:rPr>
              <a:t>2</a:t>
            </a:r>
            <a:r>
              <a:rPr sz="1800" spc="-40" dirty="0">
                <a:solidFill>
                  <a:srgbClr val="FFFFFF"/>
                </a:solidFill>
              </a:rPr>
              <a:t>O, </a:t>
            </a:r>
            <a:r>
              <a:rPr sz="1800" spc="-5" dirty="0">
                <a:solidFill>
                  <a:srgbClr val="FFFFFF"/>
                </a:solidFill>
              </a:rPr>
              <a:t>0</a:t>
            </a:r>
            <a:r>
              <a:rPr sz="1800" spc="110" dirty="0">
                <a:solidFill>
                  <a:srgbClr val="FFFFFF"/>
                </a:solidFill>
              </a:rPr>
              <a:t> </a:t>
            </a:r>
            <a:r>
              <a:rPr sz="1800" spc="-5" dirty="0">
                <a:solidFill>
                  <a:srgbClr val="FFFFFF"/>
                </a:solidFill>
              </a:rPr>
              <a:t>C</a:t>
            </a:r>
            <a:endParaRPr sz="1800"/>
          </a:p>
        </p:txBody>
      </p:sp>
      <p:sp>
        <p:nvSpPr>
          <p:cNvPr id="51" name="object 51"/>
          <p:cNvSpPr txBox="1"/>
          <p:nvPr/>
        </p:nvSpPr>
        <p:spPr>
          <a:xfrm>
            <a:off x="3240156" y="761106"/>
            <a:ext cx="1606550" cy="1165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u="sng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u="sng" spc="-35" dirty="0">
                <a:solidFill>
                  <a:srgbClr val="FFFFFF"/>
                </a:solidFill>
                <a:latin typeface="Arial"/>
                <a:cs typeface="Arial"/>
              </a:rPr>
              <a:t>M=Li, </a:t>
            </a:r>
            <a:r>
              <a:rPr sz="1800" u="sng" spc="-30" dirty="0">
                <a:solidFill>
                  <a:srgbClr val="FFFFFF"/>
                </a:solidFill>
                <a:latin typeface="Arial"/>
                <a:cs typeface="Arial"/>
              </a:rPr>
              <a:t>Na, </a:t>
            </a:r>
            <a:r>
              <a:rPr sz="1800" u="sng" spc="-25" dirty="0">
                <a:solidFill>
                  <a:srgbClr val="FFFFFF"/>
                </a:solidFill>
                <a:latin typeface="Arial"/>
                <a:cs typeface="Arial"/>
              </a:rPr>
              <a:t>K,</a:t>
            </a:r>
            <a:r>
              <a:rPr sz="1800" u="sng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u="sng" spc="-30" dirty="0">
                <a:solidFill>
                  <a:srgbClr val="FFFFFF"/>
                </a:solidFill>
                <a:latin typeface="Arial"/>
                <a:cs typeface="Arial"/>
              </a:rPr>
              <a:t>Cs</a:t>
            </a:r>
            <a:endParaRPr sz="1800">
              <a:latin typeface="Arial"/>
              <a:cs typeface="Arial"/>
            </a:endParaRPr>
          </a:p>
          <a:p>
            <a:pPr marL="290830">
              <a:lnSpc>
                <a:spcPct val="100000"/>
              </a:lnSpc>
              <a:spcBef>
                <a:spcPts val="69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2)</a:t>
            </a:r>
            <a:r>
              <a:rPr sz="18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950" spc="-44" baseline="-10683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950" spc="-44" baseline="34188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endParaRPr sz="1950" baseline="34188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  <a:spcBef>
                <a:spcPts val="177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LiOH</a:t>
            </a:r>
            <a:endParaRPr sz="20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460622" y="744977"/>
            <a:ext cx="159385" cy="28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784719" y="1003310"/>
            <a:ext cx="113030" cy="59055"/>
          </a:xfrm>
          <a:custGeom>
            <a:avLst/>
            <a:gdLst/>
            <a:ahLst/>
            <a:cxnLst/>
            <a:rect l="l" t="t" r="r" b="b"/>
            <a:pathLst>
              <a:path w="113029" h="59055">
                <a:moveTo>
                  <a:pt x="0" y="0"/>
                </a:moveTo>
                <a:lnTo>
                  <a:pt x="15880" y="28559"/>
                </a:lnTo>
                <a:lnTo>
                  <a:pt x="0" y="58673"/>
                </a:lnTo>
                <a:lnTo>
                  <a:pt x="112775" y="285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5414268" y="383281"/>
            <a:ext cx="997585" cy="1188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48000"/>
              </a:lnSpc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400" spc="-7" baseline="-13888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H 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7" baseline="-13888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2400" spc="-7" baseline="-13888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400" baseline="-13888">
              <a:latin typeface="Arial"/>
              <a:cs typeface="Arial"/>
            </a:endParaRPr>
          </a:p>
          <a:p>
            <a:pPr marL="58419">
              <a:lnSpc>
                <a:spcPct val="100000"/>
              </a:lnSpc>
              <a:spcBef>
                <a:spcPts val="305"/>
              </a:spcBef>
            </a:pP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852925" y="376931"/>
            <a:ext cx="1119505" cy="1595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9895" marR="5080">
              <a:lnSpc>
                <a:spcPct val="148000"/>
              </a:lnSpc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400" spc="-7" baseline="-13888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 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400" spc="-7" baseline="-13888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5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NaOH</a:t>
            </a:r>
            <a:endParaRPr sz="20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729366" y="1941191"/>
            <a:ext cx="3189605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54760" algn="l"/>
                <a:tab pos="2308860" algn="l"/>
              </a:tabLst>
            </a:pPr>
            <a:r>
              <a:rPr sz="1800" b="1" u="heavy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u="heavy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u="heavy" spc="-5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1800" b="1" u="heavy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u="heavy" spc="-35" dirty="0">
                <a:solidFill>
                  <a:srgbClr val="FFFFFF"/>
                </a:solidFill>
                <a:latin typeface="Arial"/>
                <a:cs typeface="Arial"/>
              </a:rPr>
              <a:t>(%)	</a:t>
            </a:r>
            <a:r>
              <a:rPr sz="1800" b="1" u="heavy" dirty="0">
                <a:solidFill>
                  <a:srgbClr val="FFFFFF"/>
                </a:solidFill>
                <a:latin typeface="Arial"/>
                <a:cs typeface="Arial"/>
              </a:rPr>
              <a:t>b  </a:t>
            </a:r>
            <a:r>
              <a:rPr sz="1800" b="1" u="heavy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u="heavy" spc="-35" dirty="0">
                <a:solidFill>
                  <a:srgbClr val="FFFFFF"/>
                </a:solidFill>
                <a:latin typeface="Arial"/>
                <a:cs typeface="Arial"/>
              </a:rPr>
              <a:t>(%)	</a:t>
            </a:r>
            <a:r>
              <a:rPr sz="2000" u="heavy" spc="-25" dirty="0">
                <a:solidFill>
                  <a:srgbClr val="FFFFFF"/>
                </a:solidFill>
                <a:latin typeface="Arial"/>
                <a:cs typeface="Arial"/>
              </a:rPr>
              <a:t>ratio</a:t>
            </a:r>
            <a:r>
              <a:rPr sz="2000" u="heavy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u="heavy" spc="-37" baseline="1543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u="heavy" spc="-37" baseline="1543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700" b="1" spc="-37" baseline="1543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700" baseline="1543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627759" y="4014468"/>
            <a:ext cx="55245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(%)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596389" y="4027294"/>
            <a:ext cx="56578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b="1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(%)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552318" y="4016499"/>
            <a:ext cx="892810" cy="31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ratio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37" baseline="1543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spc="-37" baseline="1543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700" b="1" spc="-37" baseline="1543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700" baseline="1543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075428" y="4016499"/>
            <a:ext cx="892810" cy="31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ratio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30" baseline="1543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spc="-30" baseline="1543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700" b="1" spc="-30" baseline="1543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700" baseline="1543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119625" y="4027294"/>
            <a:ext cx="56578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b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(%)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941572" y="4014468"/>
            <a:ext cx="55435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(%)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931865" y="2339980"/>
            <a:ext cx="209550" cy="107950"/>
          </a:xfrm>
          <a:custGeom>
            <a:avLst/>
            <a:gdLst/>
            <a:ahLst/>
            <a:cxnLst/>
            <a:rect l="l" t="t" r="r" b="b"/>
            <a:pathLst>
              <a:path w="209550" h="107950">
                <a:moveTo>
                  <a:pt x="0" y="0"/>
                </a:moveTo>
                <a:lnTo>
                  <a:pt x="25398" y="55504"/>
                </a:lnTo>
                <a:lnTo>
                  <a:pt x="0" y="107929"/>
                </a:lnTo>
                <a:lnTo>
                  <a:pt x="209549" y="555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39770" y="2395606"/>
            <a:ext cx="214629" cy="1905"/>
          </a:xfrm>
          <a:custGeom>
            <a:avLst/>
            <a:gdLst/>
            <a:ahLst/>
            <a:cxnLst/>
            <a:rect l="l" t="t" r="r" b="b"/>
            <a:pathLst>
              <a:path w="214630" h="1905">
                <a:moveTo>
                  <a:pt x="214314" y="0"/>
                </a:moveTo>
                <a:lnTo>
                  <a:pt x="0" y="1523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5" name="object 65"/>
          <p:cNvGraphicFramePr>
            <a:graphicFrameLocks noGrp="1"/>
          </p:cNvGraphicFramePr>
          <p:nvPr/>
        </p:nvGraphicFramePr>
        <p:xfrm>
          <a:off x="174681" y="2239176"/>
          <a:ext cx="8802856" cy="19684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1771"/>
                <a:gridCol w="916231"/>
                <a:gridCol w="1203188"/>
                <a:gridCol w="1021131"/>
                <a:gridCol w="862764"/>
                <a:gridCol w="493705"/>
                <a:gridCol w="1000346"/>
                <a:gridCol w="1166292"/>
                <a:gridCol w="903580"/>
                <a:gridCol w="193848"/>
              </a:tblGrid>
              <a:tr h="155622"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20633">
                      <a:solidFill>
                        <a:srgbClr val="FFFFFF"/>
                      </a:solidFill>
                      <a:prstDash val="solid"/>
                    </a:lnB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3232CC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3232CC"/>
                    </a:solidFill>
                  </a:tcPr>
                </a:tc>
              </a:tr>
              <a:tr h="282308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diester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0633">
                      <a:solidFill>
                        <a:srgbClr val="FFFFFF"/>
                      </a:solidFill>
                      <a:prstDash val="solid"/>
                    </a:lnT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ts val="1515"/>
                        </a:lnSpc>
                      </a:pPr>
                      <a:r>
                        <a:rPr sz="20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ts val="1515"/>
                        </a:lnSpc>
                      </a:pPr>
                      <a:r>
                        <a:rPr sz="20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66.2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ts val="1515"/>
                        </a:lnSpc>
                      </a:pPr>
                      <a:r>
                        <a:rPr sz="20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33.8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/>
                    <a:p>
                      <a:pPr marR="132080" algn="r">
                        <a:lnSpc>
                          <a:spcPts val="1515"/>
                        </a:lnSpc>
                      </a:pPr>
                      <a:r>
                        <a:rPr sz="20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ts val="1614"/>
                        </a:lnSpc>
                      </a:pPr>
                      <a:r>
                        <a:rPr sz="20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67.8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ts val="1614"/>
                        </a:lnSpc>
                      </a:pPr>
                      <a:r>
                        <a:rPr sz="20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32.2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/>
                    <a:p>
                      <a:pPr marR="125730" algn="r">
                        <a:lnSpc>
                          <a:spcPts val="1614"/>
                        </a:lnSpc>
                      </a:pPr>
                      <a:r>
                        <a:rPr sz="20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20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323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3232CC"/>
                    </a:solidFill>
                  </a:tcPr>
                </a:tc>
              </a:tr>
              <a:tr h="279903">
                <a:tc>
                  <a:txBody>
                    <a:bodyPr/>
                    <a:lstStyle/>
                    <a:p>
                      <a:pPr marL="22225">
                        <a:lnSpc>
                          <a:spcPts val="1800"/>
                        </a:lnSpc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8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onsu</a:t>
                      </a:r>
                      <a:r>
                        <a:rPr sz="180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8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ts val="1985"/>
                        </a:lnSpc>
                      </a:pPr>
                      <a:r>
                        <a:rPr sz="20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ts val="1985"/>
                        </a:lnSpc>
                      </a:pPr>
                      <a:r>
                        <a:rPr sz="20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61.1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ts val="1985"/>
                        </a:lnSpc>
                      </a:pPr>
                      <a:r>
                        <a:rPr sz="20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38.9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/>
                    <a:p>
                      <a:pPr marR="132080" algn="r">
                        <a:lnSpc>
                          <a:spcPts val="1985"/>
                        </a:lnSpc>
                      </a:pPr>
                      <a:r>
                        <a:rPr sz="20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ts val="2080"/>
                        </a:lnSpc>
                      </a:pPr>
                      <a:r>
                        <a:rPr sz="20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67.4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ts val="2080"/>
                        </a:lnSpc>
                      </a:pPr>
                      <a:r>
                        <a:rPr sz="20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32.6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/>
                    <a:p>
                      <a:pPr marR="125730" algn="r">
                        <a:lnSpc>
                          <a:spcPts val="2080"/>
                        </a:lnSpc>
                      </a:pPr>
                      <a:r>
                        <a:rPr sz="20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20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3232CC"/>
                    </a:solidFill>
                  </a:tcPr>
                </a:tc>
              </a:tr>
              <a:tr h="313499"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ts val="2180"/>
                        </a:lnSpc>
                      </a:pPr>
                      <a:r>
                        <a:rPr sz="20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ts val="2180"/>
                        </a:lnSpc>
                      </a:pPr>
                      <a:r>
                        <a:rPr sz="20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59.2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ts val="2180"/>
                        </a:lnSpc>
                      </a:pPr>
                      <a:r>
                        <a:rPr sz="20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40.8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/>
                    <a:p>
                      <a:pPr marR="132080" algn="r">
                        <a:lnSpc>
                          <a:spcPts val="2180"/>
                        </a:lnSpc>
                      </a:pPr>
                      <a:r>
                        <a:rPr sz="20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ts val="2280"/>
                        </a:lnSpc>
                      </a:pPr>
                      <a:r>
                        <a:rPr sz="20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61.4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ts val="2280"/>
                        </a:lnSpc>
                      </a:pPr>
                      <a:r>
                        <a:rPr sz="20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38.6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2280"/>
                        </a:lnSpc>
                      </a:pPr>
                      <a:r>
                        <a:rPr sz="200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3232CC"/>
                    </a:solidFill>
                  </a:tcPr>
                </a:tc>
              </a:tr>
              <a:tr h="294894"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ts val="2250"/>
                        </a:lnSpc>
                      </a:pPr>
                      <a:r>
                        <a:rPr sz="20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2250"/>
                        </a:lnSpc>
                      </a:pPr>
                      <a:r>
                        <a:rPr sz="20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55.9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ts val="2250"/>
                        </a:lnSpc>
                      </a:pPr>
                      <a:r>
                        <a:rPr sz="20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44.1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/>
                    <a:p>
                      <a:pPr marR="132080" algn="r">
                        <a:lnSpc>
                          <a:spcPts val="2250"/>
                        </a:lnSpc>
                      </a:pPr>
                      <a:r>
                        <a:rPr sz="20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ts val="2350"/>
                        </a:lnSpc>
                      </a:pPr>
                      <a:r>
                        <a:rPr sz="20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60.9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ts val="2350"/>
                        </a:lnSpc>
                      </a:pPr>
                      <a:r>
                        <a:rPr sz="20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39.1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2350"/>
                        </a:lnSpc>
                      </a:pPr>
                      <a:r>
                        <a:rPr sz="200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0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3232CC"/>
                    </a:solidFill>
                  </a:tcPr>
                </a:tc>
              </a:tr>
              <a:tr h="466220">
                <a:tc gridSpan="9">
                  <a:txBody>
                    <a:bodyPr/>
                    <a:lstStyle/>
                    <a:p>
                      <a:pPr marL="3203575">
                        <a:lnSpc>
                          <a:spcPct val="100000"/>
                        </a:lnSpc>
                        <a:spcBef>
                          <a:spcPts val="1160"/>
                        </a:spcBef>
                        <a:tabLst>
                          <a:tab pos="6717665" algn="l"/>
                        </a:tabLst>
                      </a:pPr>
                      <a:r>
                        <a:rPr sz="3000" baseline="694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KOH	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CsOH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323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3232CC"/>
                    </a:solidFill>
                  </a:tcPr>
                </a:tc>
              </a:tr>
            </a:tbl>
          </a:graphicData>
        </a:graphic>
      </p:graphicFrame>
      <p:sp>
        <p:nvSpPr>
          <p:cNvPr id="66" name="object 66"/>
          <p:cNvSpPr/>
          <p:nvPr/>
        </p:nvSpPr>
        <p:spPr>
          <a:xfrm>
            <a:off x="979490" y="4378321"/>
            <a:ext cx="212725" cy="107950"/>
          </a:xfrm>
          <a:custGeom>
            <a:avLst/>
            <a:gdLst/>
            <a:ahLst/>
            <a:cxnLst/>
            <a:rect l="l" t="t" r="r" b="b"/>
            <a:pathLst>
              <a:path w="212725" h="107950">
                <a:moveTo>
                  <a:pt x="0" y="0"/>
                </a:moveTo>
                <a:lnTo>
                  <a:pt x="26980" y="53983"/>
                </a:lnTo>
                <a:lnTo>
                  <a:pt x="0" y="107954"/>
                </a:lnTo>
                <a:lnTo>
                  <a:pt x="212719" y="5398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85814" y="4432363"/>
            <a:ext cx="220979" cy="0"/>
          </a:xfrm>
          <a:custGeom>
            <a:avLst/>
            <a:gdLst/>
            <a:ahLst/>
            <a:cxnLst/>
            <a:rect l="l" t="t" r="r" b="b"/>
            <a:pathLst>
              <a:path w="220980">
                <a:moveTo>
                  <a:pt x="0" y="0"/>
                </a:moveTo>
                <a:lnTo>
                  <a:pt x="220658" y="0"/>
                </a:lnTo>
              </a:path>
            </a:pathLst>
          </a:custGeom>
          <a:ln w="22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87395" y="4430779"/>
            <a:ext cx="215900" cy="1905"/>
          </a:xfrm>
          <a:custGeom>
            <a:avLst/>
            <a:gdLst/>
            <a:ahLst/>
            <a:cxnLst/>
            <a:rect l="l" t="t" r="r" b="b"/>
            <a:pathLst>
              <a:path w="215900" h="1904">
                <a:moveTo>
                  <a:pt x="215908" y="0"/>
                </a:moveTo>
                <a:lnTo>
                  <a:pt x="0" y="1523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258882" y="4520303"/>
            <a:ext cx="104330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79400"/>
              </a:lnSpc>
            </a:pP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diester  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13034" y="5831641"/>
            <a:ext cx="264985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Selectivity: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K&gt;Cs&gt;Na≥Li</a:t>
            </a:r>
            <a:endParaRPr sz="20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626613" y="5844130"/>
            <a:ext cx="421894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Electropositive character: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Cs≥K&gt;Na≥Li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216148"/>
            <a:ext cx="7288530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FFFFFF"/>
                </a:solidFill>
              </a:rPr>
              <a:t>New Conditions </a:t>
            </a:r>
            <a:r>
              <a:rPr dirty="0">
                <a:solidFill>
                  <a:srgbClr val="FFFFFF"/>
                </a:solidFill>
              </a:rPr>
              <a:t>for </a:t>
            </a:r>
            <a:r>
              <a:rPr spc="-5" dirty="0">
                <a:solidFill>
                  <a:srgbClr val="FFFFFF"/>
                </a:solidFill>
              </a:rPr>
              <a:t>Monohydrolysis </a:t>
            </a:r>
            <a:r>
              <a:rPr dirty="0">
                <a:solidFill>
                  <a:srgbClr val="FFFFFF"/>
                </a:solidFill>
              </a:rPr>
              <a:t>of </a:t>
            </a:r>
            <a:r>
              <a:rPr spc="-5" dirty="0">
                <a:solidFill>
                  <a:srgbClr val="FFFFFF"/>
                </a:solidFill>
              </a:rPr>
              <a:t>Linear</a:t>
            </a:r>
            <a:r>
              <a:rPr spc="19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Diesters</a:t>
            </a:r>
          </a:p>
        </p:txBody>
      </p:sp>
      <p:sp>
        <p:nvSpPr>
          <p:cNvPr id="3" name="object 3"/>
          <p:cNvSpPr/>
          <p:nvPr/>
        </p:nvSpPr>
        <p:spPr>
          <a:xfrm>
            <a:off x="1885532" y="1264981"/>
            <a:ext cx="721351" cy="728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49752" y="1852929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360"/>
                </a:lnTo>
              </a:path>
            </a:pathLst>
          </a:custGeom>
          <a:ln w="247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37364" y="1842135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4816" y="0"/>
                </a:lnTo>
              </a:path>
            </a:pathLst>
          </a:custGeom>
          <a:ln w="215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49752" y="1755139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247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69351" y="1852970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5923"/>
                </a:lnTo>
              </a:path>
            </a:pathLst>
          </a:custGeom>
          <a:ln w="256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69351" y="1755617"/>
            <a:ext cx="0" cy="75565"/>
          </a:xfrm>
          <a:custGeom>
            <a:avLst/>
            <a:gdLst/>
            <a:ahLst/>
            <a:cxnLst/>
            <a:rect l="l" t="t" r="r" b="b"/>
            <a:pathLst>
              <a:path h="75564">
                <a:moveTo>
                  <a:pt x="0" y="0"/>
                </a:moveTo>
                <a:lnTo>
                  <a:pt x="0" y="75407"/>
                </a:lnTo>
              </a:path>
            </a:pathLst>
          </a:custGeom>
          <a:ln w="256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05053" y="1852025"/>
            <a:ext cx="98425" cy="145415"/>
          </a:xfrm>
          <a:custGeom>
            <a:avLst/>
            <a:gdLst/>
            <a:ahLst/>
            <a:cxnLst/>
            <a:rect l="l" t="t" r="r" b="b"/>
            <a:pathLst>
              <a:path w="98425" h="145414">
                <a:moveTo>
                  <a:pt x="18169" y="98328"/>
                </a:moveTo>
                <a:lnTo>
                  <a:pt x="0" y="98328"/>
                </a:lnTo>
                <a:lnTo>
                  <a:pt x="714" y="107834"/>
                </a:lnTo>
                <a:lnTo>
                  <a:pt x="25957" y="141987"/>
                </a:lnTo>
                <a:lnTo>
                  <a:pt x="47637" y="145084"/>
                </a:lnTo>
                <a:lnTo>
                  <a:pt x="59093" y="144355"/>
                </a:lnTo>
                <a:lnTo>
                  <a:pt x="69099" y="142105"/>
                </a:lnTo>
                <a:lnTo>
                  <a:pt x="77679" y="138243"/>
                </a:lnTo>
                <a:lnTo>
                  <a:pt x="84856" y="132679"/>
                </a:lnTo>
                <a:lnTo>
                  <a:pt x="88259" y="128869"/>
                </a:lnTo>
                <a:lnTo>
                  <a:pt x="48649" y="128869"/>
                </a:lnTo>
                <a:lnTo>
                  <a:pt x="40066" y="128165"/>
                </a:lnTo>
                <a:lnTo>
                  <a:pt x="19049" y="106923"/>
                </a:lnTo>
                <a:lnTo>
                  <a:pt x="18169" y="98328"/>
                </a:lnTo>
                <a:close/>
              </a:path>
              <a:path w="98425" h="145414">
                <a:moveTo>
                  <a:pt x="38112" y="60137"/>
                </a:moveTo>
                <a:lnTo>
                  <a:pt x="38112" y="76382"/>
                </a:lnTo>
                <a:lnTo>
                  <a:pt x="45732" y="76382"/>
                </a:lnTo>
                <a:lnTo>
                  <a:pt x="53243" y="76737"/>
                </a:lnTo>
                <a:lnTo>
                  <a:pt x="79141" y="92598"/>
                </a:lnTo>
                <a:lnTo>
                  <a:pt x="79141" y="109758"/>
                </a:lnTo>
                <a:lnTo>
                  <a:pt x="76212" y="116433"/>
                </a:lnTo>
                <a:lnTo>
                  <a:pt x="70497" y="122163"/>
                </a:lnTo>
                <a:lnTo>
                  <a:pt x="64782" y="126949"/>
                </a:lnTo>
                <a:lnTo>
                  <a:pt x="58174" y="128869"/>
                </a:lnTo>
                <a:lnTo>
                  <a:pt x="88259" y="128869"/>
                </a:lnTo>
                <a:lnTo>
                  <a:pt x="90958" y="125848"/>
                </a:lnTo>
                <a:lnTo>
                  <a:pt x="95095" y="118125"/>
                </a:lnTo>
                <a:lnTo>
                  <a:pt x="97447" y="109327"/>
                </a:lnTo>
                <a:lnTo>
                  <a:pt x="98191" y="99273"/>
                </a:lnTo>
                <a:lnTo>
                  <a:pt x="98191" y="91622"/>
                </a:lnTo>
                <a:lnTo>
                  <a:pt x="75331" y="66812"/>
                </a:lnTo>
                <a:lnTo>
                  <a:pt x="79141" y="64891"/>
                </a:lnTo>
                <a:lnTo>
                  <a:pt x="82951" y="62057"/>
                </a:lnTo>
                <a:lnTo>
                  <a:pt x="83661" y="61081"/>
                </a:lnTo>
                <a:lnTo>
                  <a:pt x="40017" y="61081"/>
                </a:lnTo>
                <a:lnTo>
                  <a:pt x="38112" y="60137"/>
                </a:lnTo>
                <a:close/>
              </a:path>
              <a:path w="98425" h="145414">
                <a:moveTo>
                  <a:pt x="87414" y="16215"/>
                </a:moveTo>
                <a:lnTo>
                  <a:pt x="56269" y="16215"/>
                </a:lnTo>
                <a:lnTo>
                  <a:pt x="61984" y="18135"/>
                </a:lnTo>
                <a:lnTo>
                  <a:pt x="66687" y="21945"/>
                </a:lnTo>
                <a:lnTo>
                  <a:pt x="72402" y="25786"/>
                </a:lnTo>
                <a:lnTo>
                  <a:pt x="74307" y="31516"/>
                </a:lnTo>
                <a:lnTo>
                  <a:pt x="74307" y="47731"/>
                </a:lnTo>
                <a:lnTo>
                  <a:pt x="70497" y="54406"/>
                </a:lnTo>
                <a:lnTo>
                  <a:pt x="63889" y="58216"/>
                </a:lnTo>
                <a:lnTo>
                  <a:pt x="59067" y="60137"/>
                </a:lnTo>
                <a:lnTo>
                  <a:pt x="53352" y="61081"/>
                </a:lnTo>
                <a:lnTo>
                  <a:pt x="83661" y="61081"/>
                </a:lnTo>
                <a:lnTo>
                  <a:pt x="85749" y="58216"/>
                </a:lnTo>
                <a:lnTo>
                  <a:pt x="90571" y="53461"/>
                </a:lnTo>
                <a:lnTo>
                  <a:pt x="93488" y="45811"/>
                </a:lnTo>
                <a:lnTo>
                  <a:pt x="93488" y="37246"/>
                </a:lnTo>
                <a:lnTo>
                  <a:pt x="92758" y="28622"/>
                </a:lnTo>
                <a:lnTo>
                  <a:pt x="90504" y="21244"/>
                </a:lnTo>
                <a:lnTo>
                  <a:pt x="87414" y="16215"/>
                </a:lnTo>
                <a:close/>
              </a:path>
              <a:path w="98425" h="145414">
                <a:moveTo>
                  <a:pt x="47637" y="0"/>
                </a:moveTo>
                <a:lnTo>
                  <a:pt x="9524" y="20055"/>
                </a:lnTo>
                <a:lnTo>
                  <a:pt x="2916" y="46756"/>
                </a:lnTo>
                <a:lnTo>
                  <a:pt x="20954" y="46756"/>
                </a:lnTo>
                <a:lnTo>
                  <a:pt x="20954" y="38191"/>
                </a:lnTo>
                <a:lnTo>
                  <a:pt x="22859" y="32461"/>
                </a:lnTo>
                <a:lnTo>
                  <a:pt x="49542" y="16215"/>
                </a:lnTo>
                <a:lnTo>
                  <a:pt x="87414" y="16215"/>
                </a:lnTo>
                <a:lnTo>
                  <a:pt x="86631" y="14940"/>
                </a:lnTo>
                <a:lnTo>
                  <a:pt x="81046" y="9540"/>
                </a:lnTo>
                <a:lnTo>
                  <a:pt x="74628" y="5233"/>
                </a:lnTo>
                <a:lnTo>
                  <a:pt x="66864" y="2266"/>
                </a:lnTo>
                <a:lnTo>
                  <a:pt x="57838" y="551"/>
                </a:lnTo>
                <a:lnTo>
                  <a:pt x="47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49752" y="1366519"/>
            <a:ext cx="0" cy="86360"/>
          </a:xfrm>
          <a:custGeom>
            <a:avLst/>
            <a:gdLst/>
            <a:ahLst/>
            <a:cxnLst/>
            <a:rect l="l" t="t" r="r" b="b"/>
            <a:pathLst>
              <a:path h="86359">
                <a:moveTo>
                  <a:pt x="0" y="0"/>
                </a:moveTo>
                <a:lnTo>
                  <a:pt x="0" y="86360"/>
                </a:lnTo>
              </a:path>
            </a:pathLst>
          </a:custGeom>
          <a:ln w="247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37364" y="1356360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4816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49752" y="127000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247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69351" y="1367119"/>
            <a:ext cx="0" cy="86360"/>
          </a:xfrm>
          <a:custGeom>
            <a:avLst/>
            <a:gdLst/>
            <a:ahLst/>
            <a:cxnLst/>
            <a:rect l="l" t="t" r="r" b="b"/>
            <a:pathLst>
              <a:path h="86359">
                <a:moveTo>
                  <a:pt x="0" y="0"/>
                </a:moveTo>
                <a:lnTo>
                  <a:pt x="0" y="85923"/>
                </a:lnTo>
              </a:path>
            </a:pathLst>
          </a:custGeom>
          <a:ln w="256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69351" y="1269766"/>
            <a:ext cx="0" cy="76835"/>
          </a:xfrm>
          <a:custGeom>
            <a:avLst/>
            <a:gdLst/>
            <a:ahLst/>
            <a:cxnLst/>
            <a:rect l="l" t="t" r="r" b="b"/>
            <a:pathLst>
              <a:path h="76834">
                <a:moveTo>
                  <a:pt x="0" y="0"/>
                </a:moveTo>
                <a:lnTo>
                  <a:pt x="0" y="76352"/>
                </a:lnTo>
              </a:path>
            </a:pathLst>
          </a:custGeom>
          <a:ln w="256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05053" y="1368064"/>
            <a:ext cx="98425" cy="145415"/>
          </a:xfrm>
          <a:custGeom>
            <a:avLst/>
            <a:gdLst/>
            <a:ahLst/>
            <a:cxnLst/>
            <a:rect l="l" t="t" r="r" b="b"/>
            <a:pathLst>
              <a:path w="98425" h="145415">
                <a:moveTo>
                  <a:pt x="18169" y="98328"/>
                </a:moveTo>
                <a:lnTo>
                  <a:pt x="0" y="98328"/>
                </a:lnTo>
                <a:lnTo>
                  <a:pt x="714" y="107440"/>
                </a:lnTo>
                <a:lnTo>
                  <a:pt x="25957" y="141648"/>
                </a:lnTo>
                <a:lnTo>
                  <a:pt x="47637" y="145115"/>
                </a:lnTo>
                <a:lnTo>
                  <a:pt x="59093" y="144385"/>
                </a:lnTo>
                <a:lnTo>
                  <a:pt x="69099" y="142132"/>
                </a:lnTo>
                <a:lnTo>
                  <a:pt x="77679" y="138261"/>
                </a:lnTo>
                <a:lnTo>
                  <a:pt x="84856" y="132679"/>
                </a:lnTo>
                <a:lnTo>
                  <a:pt x="88194" y="128869"/>
                </a:lnTo>
                <a:lnTo>
                  <a:pt x="48649" y="128869"/>
                </a:lnTo>
                <a:lnTo>
                  <a:pt x="40066" y="128154"/>
                </a:lnTo>
                <a:lnTo>
                  <a:pt x="33029" y="126008"/>
                </a:lnTo>
                <a:lnTo>
                  <a:pt x="27611" y="122427"/>
                </a:lnTo>
                <a:lnTo>
                  <a:pt x="23884" y="117408"/>
                </a:lnTo>
                <a:lnTo>
                  <a:pt x="20954" y="113598"/>
                </a:lnTo>
                <a:lnTo>
                  <a:pt x="19049" y="106923"/>
                </a:lnTo>
                <a:lnTo>
                  <a:pt x="18169" y="98328"/>
                </a:lnTo>
                <a:close/>
              </a:path>
              <a:path w="98425" h="145415">
                <a:moveTo>
                  <a:pt x="90065" y="75407"/>
                </a:moveTo>
                <a:lnTo>
                  <a:pt x="45732" y="75407"/>
                </a:lnTo>
                <a:lnTo>
                  <a:pt x="53243" y="75915"/>
                </a:lnTo>
                <a:lnTo>
                  <a:pt x="59922" y="77320"/>
                </a:lnTo>
                <a:lnTo>
                  <a:pt x="65698" y="79445"/>
                </a:lnTo>
                <a:lnTo>
                  <a:pt x="70497" y="82113"/>
                </a:lnTo>
                <a:lnTo>
                  <a:pt x="76212" y="85923"/>
                </a:lnTo>
                <a:lnTo>
                  <a:pt x="79141" y="92598"/>
                </a:lnTo>
                <a:lnTo>
                  <a:pt x="79141" y="109788"/>
                </a:lnTo>
                <a:lnTo>
                  <a:pt x="76212" y="116464"/>
                </a:lnTo>
                <a:lnTo>
                  <a:pt x="70497" y="121249"/>
                </a:lnTo>
                <a:lnTo>
                  <a:pt x="64782" y="126949"/>
                </a:lnTo>
                <a:lnTo>
                  <a:pt x="58174" y="128869"/>
                </a:lnTo>
                <a:lnTo>
                  <a:pt x="88194" y="128869"/>
                </a:lnTo>
                <a:lnTo>
                  <a:pt x="90958" y="125715"/>
                </a:lnTo>
                <a:lnTo>
                  <a:pt x="95095" y="117770"/>
                </a:lnTo>
                <a:lnTo>
                  <a:pt x="97447" y="108929"/>
                </a:lnTo>
                <a:lnTo>
                  <a:pt x="98191" y="99273"/>
                </a:lnTo>
                <a:lnTo>
                  <a:pt x="98191" y="90708"/>
                </a:lnTo>
                <a:lnTo>
                  <a:pt x="96286" y="84033"/>
                </a:lnTo>
                <a:lnTo>
                  <a:pt x="92476" y="78272"/>
                </a:lnTo>
                <a:lnTo>
                  <a:pt x="90065" y="75407"/>
                </a:lnTo>
                <a:close/>
              </a:path>
              <a:path w="98425" h="145415">
                <a:moveTo>
                  <a:pt x="40017" y="60137"/>
                </a:moveTo>
                <a:lnTo>
                  <a:pt x="38112" y="60137"/>
                </a:lnTo>
                <a:lnTo>
                  <a:pt x="38112" y="76352"/>
                </a:lnTo>
                <a:lnTo>
                  <a:pt x="41922" y="76352"/>
                </a:lnTo>
                <a:lnTo>
                  <a:pt x="42934" y="75407"/>
                </a:lnTo>
                <a:lnTo>
                  <a:pt x="90065" y="75407"/>
                </a:lnTo>
                <a:lnTo>
                  <a:pt x="87654" y="72542"/>
                </a:lnTo>
                <a:lnTo>
                  <a:pt x="81939" y="68732"/>
                </a:lnTo>
                <a:lnTo>
                  <a:pt x="75331" y="65867"/>
                </a:lnTo>
                <a:lnTo>
                  <a:pt x="82951" y="62057"/>
                </a:lnTo>
                <a:lnTo>
                  <a:pt x="83645" y="61112"/>
                </a:lnTo>
                <a:lnTo>
                  <a:pt x="41922" y="61112"/>
                </a:lnTo>
                <a:lnTo>
                  <a:pt x="40017" y="60137"/>
                </a:lnTo>
                <a:close/>
              </a:path>
              <a:path w="98425" h="145415">
                <a:moveTo>
                  <a:pt x="87660" y="16245"/>
                </a:moveTo>
                <a:lnTo>
                  <a:pt x="56269" y="16245"/>
                </a:lnTo>
                <a:lnTo>
                  <a:pt x="61984" y="18135"/>
                </a:lnTo>
                <a:lnTo>
                  <a:pt x="66687" y="21976"/>
                </a:lnTo>
                <a:lnTo>
                  <a:pt x="72402" y="25786"/>
                </a:lnTo>
                <a:lnTo>
                  <a:pt x="74307" y="30571"/>
                </a:lnTo>
                <a:lnTo>
                  <a:pt x="74307" y="47731"/>
                </a:lnTo>
                <a:lnTo>
                  <a:pt x="70497" y="54437"/>
                </a:lnTo>
                <a:lnTo>
                  <a:pt x="63889" y="57271"/>
                </a:lnTo>
                <a:lnTo>
                  <a:pt x="59067" y="60137"/>
                </a:lnTo>
                <a:lnTo>
                  <a:pt x="53352" y="61112"/>
                </a:lnTo>
                <a:lnTo>
                  <a:pt x="83645" y="61112"/>
                </a:lnTo>
                <a:lnTo>
                  <a:pt x="85749" y="58247"/>
                </a:lnTo>
                <a:lnTo>
                  <a:pt x="90571" y="52517"/>
                </a:lnTo>
                <a:lnTo>
                  <a:pt x="93488" y="45811"/>
                </a:lnTo>
                <a:lnTo>
                  <a:pt x="93488" y="37246"/>
                </a:lnTo>
                <a:lnTo>
                  <a:pt x="92758" y="28481"/>
                </a:lnTo>
                <a:lnTo>
                  <a:pt x="90504" y="20894"/>
                </a:lnTo>
                <a:lnTo>
                  <a:pt x="87660" y="16245"/>
                </a:lnTo>
                <a:close/>
              </a:path>
              <a:path w="98425" h="145415">
                <a:moveTo>
                  <a:pt x="47637" y="0"/>
                </a:moveTo>
                <a:lnTo>
                  <a:pt x="9524" y="19110"/>
                </a:lnTo>
                <a:lnTo>
                  <a:pt x="2916" y="46786"/>
                </a:lnTo>
                <a:lnTo>
                  <a:pt x="20954" y="46786"/>
                </a:lnTo>
                <a:lnTo>
                  <a:pt x="20954" y="38191"/>
                </a:lnTo>
                <a:lnTo>
                  <a:pt x="22859" y="32461"/>
                </a:lnTo>
                <a:lnTo>
                  <a:pt x="49542" y="16245"/>
                </a:lnTo>
                <a:lnTo>
                  <a:pt x="87660" y="16245"/>
                </a:lnTo>
                <a:lnTo>
                  <a:pt x="86631" y="14563"/>
                </a:lnTo>
                <a:lnTo>
                  <a:pt x="81046" y="9570"/>
                </a:lnTo>
                <a:lnTo>
                  <a:pt x="74628" y="5259"/>
                </a:lnTo>
                <a:lnTo>
                  <a:pt x="66864" y="2282"/>
                </a:lnTo>
                <a:lnTo>
                  <a:pt x="57838" y="556"/>
                </a:lnTo>
                <a:lnTo>
                  <a:pt x="47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11692" y="1076949"/>
            <a:ext cx="993007" cy="9048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46534" y="1840229"/>
            <a:ext cx="0" cy="83820"/>
          </a:xfrm>
          <a:custGeom>
            <a:avLst/>
            <a:gdLst/>
            <a:ahLst/>
            <a:cxnLst/>
            <a:rect l="l" t="t" r="r" b="b"/>
            <a:pathLst>
              <a:path h="83819">
                <a:moveTo>
                  <a:pt x="0" y="0"/>
                </a:moveTo>
                <a:lnTo>
                  <a:pt x="0" y="83820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34143" y="1828800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5">
                <a:moveTo>
                  <a:pt x="0" y="0"/>
                </a:moveTo>
                <a:lnTo>
                  <a:pt x="144810" y="0"/>
                </a:lnTo>
              </a:path>
            </a:pathLst>
          </a:custGeom>
          <a:ln w="228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46534" y="1742439"/>
            <a:ext cx="0" cy="74930"/>
          </a:xfrm>
          <a:custGeom>
            <a:avLst/>
            <a:gdLst/>
            <a:ahLst/>
            <a:cxnLst/>
            <a:rect l="l" t="t" r="r" b="b"/>
            <a:pathLst>
              <a:path h="74930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66579" y="1839620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947"/>
                </a:lnTo>
              </a:path>
            </a:pathLst>
          </a:custGeom>
          <a:ln w="24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66579" y="1742267"/>
            <a:ext cx="0" cy="75565"/>
          </a:xfrm>
          <a:custGeom>
            <a:avLst/>
            <a:gdLst/>
            <a:ahLst/>
            <a:cxnLst/>
            <a:rect l="l" t="t" r="r" b="b"/>
            <a:pathLst>
              <a:path h="75564">
                <a:moveTo>
                  <a:pt x="0" y="0"/>
                </a:moveTo>
                <a:lnTo>
                  <a:pt x="0" y="75377"/>
                </a:lnTo>
              </a:path>
            </a:pathLst>
          </a:custGeom>
          <a:ln w="24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01813" y="1839620"/>
            <a:ext cx="99695" cy="146050"/>
          </a:xfrm>
          <a:custGeom>
            <a:avLst/>
            <a:gdLst/>
            <a:ahLst/>
            <a:cxnLst/>
            <a:rect l="l" t="t" r="r" b="b"/>
            <a:pathLst>
              <a:path w="99695" h="146050">
                <a:moveTo>
                  <a:pt x="19080" y="98328"/>
                </a:moveTo>
                <a:lnTo>
                  <a:pt x="0" y="98328"/>
                </a:lnTo>
                <a:lnTo>
                  <a:pt x="714" y="107834"/>
                </a:lnTo>
                <a:lnTo>
                  <a:pt x="26361" y="142459"/>
                </a:lnTo>
                <a:lnTo>
                  <a:pt x="47640" y="146029"/>
                </a:lnTo>
                <a:lnTo>
                  <a:pt x="59264" y="145152"/>
                </a:lnTo>
                <a:lnTo>
                  <a:pt x="69608" y="142577"/>
                </a:lnTo>
                <a:lnTo>
                  <a:pt x="78501" y="138391"/>
                </a:lnTo>
                <a:lnTo>
                  <a:pt x="85770" y="132679"/>
                </a:lnTo>
                <a:lnTo>
                  <a:pt x="88175" y="129814"/>
                </a:lnTo>
                <a:lnTo>
                  <a:pt x="48676" y="129814"/>
                </a:lnTo>
                <a:lnTo>
                  <a:pt x="40642" y="129099"/>
                </a:lnTo>
                <a:lnTo>
                  <a:pt x="19080" y="107868"/>
                </a:lnTo>
                <a:lnTo>
                  <a:pt x="19080" y="98328"/>
                </a:lnTo>
                <a:close/>
              </a:path>
              <a:path w="99695" h="146050">
                <a:moveTo>
                  <a:pt x="87589" y="16215"/>
                </a:moveTo>
                <a:lnTo>
                  <a:pt x="57180" y="16215"/>
                </a:lnTo>
                <a:lnTo>
                  <a:pt x="62910" y="18135"/>
                </a:lnTo>
                <a:lnTo>
                  <a:pt x="67726" y="21945"/>
                </a:lnTo>
                <a:lnTo>
                  <a:pt x="72420" y="25755"/>
                </a:lnTo>
                <a:lnTo>
                  <a:pt x="75346" y="31485"/>
                </a:lnTo>
                <a:lnTo>
                  <a:pt x="75346" y="47731"/>
                </a:lnTo>
                <a:lnTo>
                  <a:pt x="71536" y="54406"/>
                </a:lnTo>
                <a:lnTo>
                  <a:pt x="63916" y="58216"/>
                </a:lnTo>
                <a:lnTo>
                  <a:pt x="59100" y="60137"/>
                </a:lnTo>
                <a:lnTo>
                  <a:pt x="54376" y="61081"/>
                </a:lnTo>
                <a:lnTo>
                  <a:pt x="39136" y="61081"/>
                </a:lnTo>
                <a:lnTo>
                  <a:pt x="39136" y="76352"/>
                </a:lnTo>
                <a:lnTo>
                  <a:pt x="45750" y="76352"/>
                </a:lnTo>
                <a:lnTo>
                  <a:pt x="53265" y="76711"/>
                </a:lnTo>
                <a:lnTo>
                  <a:pt x="80040" y="92598"/>
                </a:lnTo>
                <a:lnTo>
                  <a:pt x="80040" y="110733"/>
                </a:lnTo>
                <a:lnTo>
                  <a:pt x="77236" y="116433"/>
                </a:lnTo>
                <a:lnTo>
                  <a:pt x="71536" y="122163"/>
                </a:lnTo>
                <a:lnTo>
                  <a:pt x="65806" y="126949"/>
                </a:lnTo>
                <a:lnTo>
                  <a:pt x="58186" y="129814"/>
                </a:lnTo>
                <a:lnTo>
                  <a:pt x="88175" y="129814"/>
                </a:lnTo>
                <a:lnTo>
                  <a:pt x="91490" y="125862"/>
                </a:lnTo>
                <a:lnTo>
                  <a:pt x="95665" y="118243"/>
                </a:lnTo>
                <a:lnTo>
                  <a:pt x="98222" y="109726"/>
                </a:lnTo>
                <a:lnTo>
                  <a:pt x="99090" y="100218"/>
                </a:lnTo>
                <a:lnTo>
                  <a:pt x="99090" y="91622"/>
                </a:lnTo>
                <a:lnTo>
                  <a:pt x="97200" y="84002"/>
                </a:lnTo>
                <a:lnTo>
                  <a:pt x="92506" y="78272"/>
                </a:lnTo>
                <a:lnTo>
                  <a:pt x="88696" y="72542"/>
                </a:lnTo>
                <a:lnTo>
                  <a:pt x="82966" y="68732"/>
                </a:lnTo>
                <a:lnTo>
                  <a:pt x="75346" y="66812"/>
                </a:lnTo>
                <a:lnTo>
                  <a:pt x="80040" y="64891"/>
                </a:lnTo>
                <a:lnTo>
                  <a:pt x="83850" y="62057"/>
                </a:lnTo>
                <a:lnTo>
                  <a:pt x="86776" y="59161"/>
                </a:lnTo>
                <a:lnTo>
                  <a:pt x="91470" y="53461"/>
                </a:lnTo>
                <a:lnTo>
                  <a:pt x="93390" y="46756"/>
                </a:lnTo>
                <a:lnTo>
                  <a:pt x="93390" y="37246"/>
                </a:lnTo>
                <a:lnTo>
                  <a:pt x="92676" y="29008"/>
                </a:lnTo>
                <a:lnTo>
                  <a:pt x="90533" y="21587"/>
                </a:lnTo>
                <a:lnTo>
                  <a:pt x="87589" y="16215"/>
                </a:lnTo>
                <a:close/>
              </a:path>
              <a:path w="99695" h="146050">
                <a:moveTo>
                  <a:pt x="48676" y="0"/>
                </a:moveTo>
                <a:lnTo>
                  <a:pt x="10576" y="20025"/>
                </a:lnTo>
                <a:lnTo>
                  <a:pt x="3809" y="46756"/>
                </a:lnTo>
                <a:lnTo>
                  <a:pt x="20970" y="46756"/>
                </a:lnTo>
                <a:lnTo>
                  <a:pt x="22006" y="39136"/>
                </a:lnTo>
                <a:lnTo>
                  <a:pt x="22890" y="32461"/>
                </a:lnTo>
                <a:lnTo>
                  <a:pt x="25816" y="27675"/>
                </a:lnTo>
                <a:lnTo>
                  <a:pt x="29915" y="22657"/>
                </a:lnTo>
                <a:lnTo>
                  <a:pt x="35288" y="19076"/>
                </a:lnTo>
                <a:lnTo>
                  <a:pt x="42112" y="16930"/>
                </a:lnTo>
                <a:lnTo>
                  <a:pt x="50566" y="16215"/>
                </a:lnTo>
                <a:lnTo>
                  <a:pt x="87589" y="16215"/>
                </a:lnTo>
                <a:lnTo>
                  <a:pt x="86961" y="15069"/>
                </a:lnTo>
                <a:lnTo>
                  <a:pt x="81960" y="9540"/>
                </a:lnTo>
                <a:lnTo>
                  <a:pt x="75161" y="5233"/>
                </a:lnTo>
                <a:lnTo>
                  <a:pt x="67456" y="2266"/>
                </a:lnTo>
                <a:lnTo>
                  <a:pt x="58682" y="551"/>
                </a:lnTo>
                <a:lnTo>
                  <a:pt x="486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63623" y="1355089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0"/>
                </a:moveTo>
                <a:lnTo>
                  <a:pt x="0" y="85089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51232" y="1344294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5">
                <a:moveTo>
                  <a:pt x="0" y="0"/>
                </a:moveTo>
                <a:lnTo>
                  <a:pt x="144810" y="0"/>
                </a:lnTo>
              </a:path>
            </a:pathLst>
          </a:custGeom>
          <a:ln w="215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63623" y="1258569"/>
            <a:ext cx="0" cy="74930"/>
          </a:xfrm>
          <a:custGeom>
            <a:avLst/>
            <a:gdLst/>
            <a:ahLst/>
            <a:cxnLst/>
            <a:rect l="l" t="t" r="r" b="b"/>
            <a:pathLst>
              <a:path h="74930">
                <a:moveTo>
                  <a:pt x="0" y="0"/>
                </a:moveTo>
                <a:lnTo>
                  <a:pt x="0" y="74929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83653" y="1355659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0"/>
                </a:moveTo>
                <a:lnTo>
                  <a:pt x="0" y="84947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83653" y="1258305"/>
            <a:ext cx="0" cy="75565"/>
          </a:xfrm>
          <a:custGeom>
            <a:avLst/>
            <a:gdLst/>
            <a:ahLst/>
            <a:cxnLst/>
            <a:rect l="l" t="t" r="r" b="b"/>
            <a:pathLst>
              <a:path h="75565">
                <a:moveTo>
                  <a:pt x="0" y="0"/>
                </a:moveTo>
                <a:lnTo>
                  <a:pt x="0" y="75407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3908" y="770534"/>
            <a:ext cx="125095" cy="165735"/>
          </a:xfrm>
          <a:custGeom>
            <a:avLst/>
            <a:gdLst/>
            <a:ahLst/>
            <a:cxnLst/>
            <a:rect l="l" t="t" r="r" b="b"/>
            <a:pathLst>
              <a:path w="125094" h="165734">
                <a:moveTo>
                  <a:pt x="70509" y="0"/>
                </a:moveTo>
                <a:lnTo>
                  <a:pt x="0" y="0"/>
                </a:lnTo>
                <a:lnTo>
                  <a:pt x="0" y="165171"/>
                </a:lnTo>
                <a:lnTo>
                  <a:pt x="33351" y="165171"/>
                </a:lnTo>
                <a:lnTo>
                  <a:pt x="33351" y="106009"/>
                </a:lnTo>
                <a:lnTo>
                  <a:pt x="68604" y="106009"/>
                </a:lnTo>
                <a:lnTo>
                  <a:pt x="110538" y="93543"/>
                </a:lnTo>
                <a:lnTo>
                  <a:pt x="121225" y="77388"/>
                </a:lnTo>
                <a:lnTo>
                  <a:pt x="33351" y="77388"/>
                </a:lnTo>
                <a:lnTo>
                  <a:pt x="33351" y="28651"/>
                </a:lnTo>
                <a:lnTo>
                  <a:pt x="120912" y="28651"/>
                </a:lnTo>
                <a:lnTo>
                  <a:pt x="116789" y="20531"/>
                </a:lnTo>
                <a:lnTo>
                  <a:pt x="110538" y="13380"/>
                </a:lnTo>
                <a:lnTo>
                  <a:pt x="102272" y="7638"/>
                </a:lnTo>
                <a:lnTo>
                  <a:pt x="93024" y="3444"/>
                </a:lnTo>
                <a:lnTo>
                  <a:pt x="82527" y="873"/>
                </a:lnTo>
                <a:lnTo>
                  <a:pt x="70509" y="0"/>
                </a:lnTo>
                <a:close/>
              </a:path>
              <a:path w="125094" h="165734">
                <a:moveTo>
                  <a:pt x="120912" y="28651"/>
                </a:moveTo>
                <a:lnTo>
                  <a:pt x="73368" y="28651"/>
                </a:lnTo>
                <a:lnTo>
                  <a:pt x="80046" y="30540"/>
                </a:lnTo>
                <a:lnTo>
                  <a:pt x="84810" y="34381"/>
                </a:lnTo>
                <a:lnTo>
                  <a:pt x="88620" y="38191"/>
                </a:lnTo>
                <a:lnTo>
                  <a:pt x="91476" y="43921"/>
                </a:lnTo>
                <a:lnTo>
                  <a:pt x="91476" y="61081"/>
                </a:lnTo>
                <a:lnTo>
                  <a:pt x="88620" y="67817"/>
                </a:lnTo>
                <a:lnTo>
                  <a:pt x="84810" y="71658"/>
                </a:lnTo>
                <a:lnTo>
                  <a:pt x="80046" y="75468"/>
                </a:lnTo>
                <a:lnTo>
                  <a:pt x="73368" y="77388"/>
                </a:lnTo>
                <a:lnTo>
                  <a:pt x="121225" y="77388"/>
                </a:lnTo>
                <a:lnTo>
                  <a:pt x="123934" y="65888"/>
                </a:lnTo>
                <a:lnTo>
                  <a:pt x="124827" y="52425"/>
                </a:lnTo>
                <a:lnTo>
                  <a:pt x="123934" y="39908"/>
                </a:lnTo>
                <a:lnTo>
                  <a:pt x="121255" y="29325"/>
                </a:lnTo>
                <a:lnTo>
                  <a:pt x="120912" y="286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2571" y="810646"/>
            <a:ext cx="71120" cy="125095"/>
          </a:xfrm>
          <a:custGeom>
            <a:avLst/>
            <a:gdLst/>
            <a:ahLst/>
            <a:cxnLst/>
            <a:rect l="l" t="t" r="r" b="b"/>
            <a:pathLst>
              <a:path w="71119" h="125094">
                <a:moveTo>
                  <a:pt x="29525" y="2773"/>
                </a:moveTo>
                <a:lnTo>
                  <a:pt x="0" y="2773"/>
                </a:lnTo>
                <a:lnTo>
                  <a:pt x="0" y="125059"/>
                </a:lnTo>
                <a:lnTo>
                  <a:pt x="31430" y="125059"/>
                </a:lnTo>
                <a:lnTo>
                  <a:pt x="31430" y="57241"/>
                </a:lnTo>
                <a:lnTo>
                  <a:pt x="32384" y="49621"/>
                </a:lnTo>
                <a:lnTo>
                  <a:pt x="60984" y="32430"/>
                </a:lnTo>
                <a:lnTo>
                  <a:pt x="70509" y="32430"/>
                </a:lnTo>
                <a:lnTo>
                  <a:pt x="70509" y="23774"/>
                </a:lnTo>
                <a:lnTo>
                  <a:pt x="29525" y="23774"/>
                </a:lnTo>
                <a:lnTo>
                  <a:pt x="29525" y="2773"/>
                </a:lnTo>
                <a:close/>
              </a:path>
              <a:path w="71119" h="125094">
                <a:moveTo>
                  <a:pt x="70509" y="32430"/>
                </a:moveTo>
                <a:lnTo>
                  <a:pt x="67650" y="32430"/>
                </a:lnTo>
                <a:lnTo>
                  <a:pt x="70509" y="33436"/>
                </a:lnTo>
                <a:lnTo>
                  <a:pt x="70509" y="32430"/>
                </a:lnTo>
                <a:close/>
              </a:path>
              <a:path w="71119" h="125094">
                <a:moveTo>
                  <a:pt x="68604" y="0"/>
                </a:moveTo>
                <a:lnTo>
                  <a:pt x="56220" y="0"/>
                </a:lnTo>
                <a:lnTo>
                  <a:pt x="48588" y="2773"/>
                </a:lnTo>
                <a:lnTo>
                  <a:pt x="42860" y="7619"/>
                </a:lnTo>
                <a:lnTo>
                  <a:pt x="39050" y="10424"/>
                </a:lnTo>
                <a:lnTo>
                  <a:pt x="35240" y="16154"/>
                </a:lnTo>
                <a:lnTo>
                  <a:pt x="29525" y="23774"/>
                </a:lnTo>
                <a:lnTo>
                  <a:pt x="70509" y="23774"/>
                </a:lnTo>
                <a:lnTo>
                  <a:pt x="70509" y="883"/>
                </a:lnTo>
                <a:lnTo>
                  <a:pt x="686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32605" y="810646"/>
            <a:ext cx="115570" cy="128905"/>
          </a:xfrm>
          <a:custGeom>
            <a:avLst/>
            <a:gdLst/>
            <a:ahLst/>
            <a:cxnLst/>
            <a:rect l="l" t="t" r="r" b="b"/>
            <a:pathLst>
              <a:path w="115569" h="128905">
                <a:moveTo>
                  <a:pt x="58125" y="0"/>
                </a:moveTo>
                <a:lnTo>
                  <a:pt x="16203" y="17160"/>
                </a:lnTo>
                <a:lnTo>
                  <a:pt x="0" y="64891"/>
                </a:lnTo>
                <a:lnTo>
                  <a:pt x="784" y="77834"/>
                </a:lnTo>
                <a:lnTo>
                  <a:pt x="18108" y="113598"/>
                </a:lnTo>
                <a:lnTo>
                  <a:pt x="59088" y="128899"/>
                </a:lnTo>
                <a:lnTo>
                  <a:pt x="72097" y="127809"/>
                </a:lnTo>
                <a:lnTo>
                  <a:pt x="83856" y="124472"/>
                </a:lnTo>
                <a:lnTo>
                  <a:pt x="94188" y="118792"/>
                </a:lnTo>
                <a:lnTo>
                  <a:pt x="102915" y="110672"/>
                </a:lnTo>
                <a:lnTo>
                  <a:pt x="109596" y="103052"/>
                </a:lnTo>
                <a:lnTo>
                  <a:pt x="53361" y="103052"/>
                </a:lnTo>
                <a:lnTo>
                  <a:pt x="47646" y="101132"/>
                </a:lnTo>
                <a:lnTo>
                  <a:pt x="32397" y="72511"/>
                </a:lnTo>
                <a:lnTo>
                  <a:pt x="115311" y="72511"/>
                </a:lnTo>
                <a:lnTo>
                  <a:pt x="115311" y="54437"/>
                </a:lnTo>
                <a:lnTo>
                  <a:pt x="114822" y="51511"/>
                </a:lnTo>
                <a:lnTo>
                  <a:pt x="33348" y="51511"/>
                </a:lnTo>
                <a:lnTo>
                  <a:pt x="34302" y="43891"/>
                </a:lnTo>
                <a:lnTo>
                  <a:pt x="36207" y="37277"/>
                </a:lnTo>
                <a:lnTo>
                  <a:pt x="40980" y="33436"/>
                </a:lnTo>
                <a:lnTo>
                  <a:pt x="44790" y="28620"/>
                </a:lnTo>
                <a:lnTo>
                  <a:pt x="50505" y="25816"/>
                </a:lnTo>
                <a:lnTo>
                  <a:pt x="106052" y="25816"/>
                </a:lnTo>
                <a:lnTo>
                  <a:pt x="104832" y="23774"/>
                </a:lnTo>
                <a:lnTo>
                  <a:pt x="72185" y="1424"/>
                </a:lnTo>
                <a:lnTo>
                  <a:pt x="65246" y="355"/>
                </a:lnTo>
                <a:lnTo>
                  <a:pt x="58125" y="0"/>
                </a:lnTo>
                <a:close/>
              </a:path>
              <a:path w="115569" h="128905">
                <a:moveTo>
                  <a:pt x="113406" y="88788"/>
                </a:moveTo>
                <a:lnTo>
                  <a:pt x="80997" y="88788"/>
                </a:lnTo>
                <a:lnTo>
                  <a:pt x="80043" y="92628"/>
                </a:lnTo>
                <a:lnTo>
                  <a:pt x="77187" y="95432"/>
                </a:lnTo>
                <a:lnTo>
                  <a:pt x="71472" y="101132"/>
                </a:lnTo>
                <a:lnTo>
                  <a:pt x="65757" y="103052"/>
                </a:lnTo>
                <a:lnTo>
                  <a:pt x="109596" y="103052"/>
                </a:lnTo>
                <a:lnTo>
                  <a:pt x="112452" y="96438"/>
                </a:lnTo>
                <a:lnTo>
                  <a:pt x="113406" y="88788"/>
                </a:lnTo>
                <a:close/>
              </a:path>
              <a:path w="115569" h="128905">
                <a:moveTo>
                  <a:pt x="106052" y="25816"/>
                </a:moveTo>
                <a:lnTo>
                  <a:pt x="64803" y="25816"/>
                </a:lnTo>
                <a:lnTo>
                  <a:pt x="70518" y="28620"/>
                </a:lnTo>
                <a:lnTo>
                  <a:pt x="74328" y="32430"/>
                </a:lnTo>
                <a:lnTo>
                  <a:pt x="79092" y="37277"/>
                </a:lnTo>
                <a:lnTo>
                  <a:pt x="81948" y="43007"/>
                </a:lnTo>
                <a:lnTo>
                  <a:pt x="81948" y="51511"/>
                </a:lnTo>
                <a:lnTo>
                  <a:pt x="114822" y="51511"/>
                </a:lnTo>
                <a:lnTo>
                  <a:pt x="114357" y="48737"/>
                </a:lnTo>
                <a:lnTo>
                  <a:pt x="112735" y="41750"/>
                </a:lnTo>
                <a:lnTo>
                  <a:pt x="110667" y="35204"/>
                </a:lnTo>
                <a:lnTo>
                  <a:pt x="108063" y="29183"/>
                </a:lnTo>
                <a:lnTo>
                  <a:pt x="106052" y="258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57442" y="813419"/>
            <a:ext cx="120650" cy="122555"/>
          </a:xfrm>
          <a:custGeom>
            <a:avLst/>
            <a:gdLst/>
            <a:ahLst/>
            <a:cxnLst/>
            <a:rect l="l" t="t" r="r" b="b"/>
            <a:pathLst>
              <a:path w="120650" h="122555">
                <a:moveTo>
                  <a:pt x="35253" y="0"/>
                </a:moveTo>
                <a:lnTo>
                  <a:pt x="0" y="0"/>
                </a:lnTo>
                <a:lnTo>
                  <a:pt x="42885" y="122285"/>
                </a:lnTo>
                <a:lnTo>
                  <a:pt x="76233" y="122285"/>
                </a:lnTo>
                <a:lnTo>
                  <a:pt x="87856" y="89855"/>
                </a:lnTo>
                <a:lnTo>
                  <a:pt x="60984" y="89855"/>
                </a:lnTo>
                <a:lnTo>
                  <a:pt x="35253" y="0"/>
                </a:lnTo>
                <a:close/>
              </a:path>
              <a:path w="120650" h="122555">
                <a:moveTo>
                  <a:pt x="120060" y="0"/>
                </a:moveTo>
                <a:lnTo>
                  <a:pt x="86712" y="0"/>
                </a:lnTo>
                <a:lnTo>
                  <a:pt x="60984" y="89855"/>
                </a:lnTo>
                <a:lnTo>
                  <a:pt x="87856" y="89855"/>
                </a:lnTo>
                <a:lnTo>
                  <a:pt x="1200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95614" y="784357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2409" y="0"/>
                </a:lnTo>
              </a:path>
            </a:pathLst>
          </a:custGeom>
          <a:ln w="2965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11819" y="813419"/>
            <a:ext cx="0" cy="122555"/>
          </a:xfrm>
          <a:custGeom>
            <a:avLst/>
            <a:gdLst/>
            <a:ahLst/>
            <a:cxnLst/>
            <a:rect l="l" t="t" r="r" b="b"/>
            <a:pathLst>
              <a:path h="122555">
                <a:moveTo>
                  <a:pt x="0" y="0"/>
                </a:moveTo>
                <a:lnTo>
                  <a:pt x="0" y="122285"/>
                </a:lnTo>
              </a:path>
            </a:pathLst>
          </a:custGeom>
          <a:ln w="324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51834" y="809609"/>
            <a:ext cx="124460" cy="130175"/>
          </a:xfrm>
          <a:custGeom>
            <a:avLst/>
            <a:gdLst/>
            <a:ahLst/>
            <a:cxnLst/>
            <a:rect l="l" t="t" r="r" b="b"/>
            <a:pathLst>
              <a:path w="124459" h="130175">
                <a:moveTo>
                  <a:pt x="61935" y="0"/>
                </a:moveTo>
                <a:lnTo>
                  <a:pt x="24148" y="10904"/>
                </a:lnTo>
                <a:lnTo>
                  <a:pt x="1041" y="52496"/>
                </a:lnTo>
                <a:lnTo>
                  <a:pt x="0" y="65013"/>
                </a:lnTo>
                <a:lnTo>
                  <a:pt x="1041" y="78044"/>
                </a:lnTo>
                <a:lnTo>
                  <a:pt x="24148" y="119019"/>
                </a:lnTo>
                <a:lnTo>
                  <a:pt x="61935" y="129936"/>
                </a:lnTo>
                <a:lnTo>
                  <a:pt x="76738" y="128686"/>
                </a:lnTo>
                <a:lnTo>
                  <a:pt x="89575" y="125009"/>
                </a:lnTo>
                <a:lnTo>
                  <a:pt x="100267" y="119019"/>
                </a:lnTo>
                <a:lnTo>
                  <a:pt x="108633" y="110825"/>
                </a:lnTo>
                <a:lnTo>
                  <a:pt x="113886" y="103205"/>
                </a:lnTo>
                <a:lnTo>
                  <a:pt x="53364" y="103205"/>
                </a:lnTo>
                <a:lnTo>
                  <a:pt x="45744" y="100279"/>
                </a:lnTo>
                <a:lnTo>
                  <a:pt x="33360" y="65013"/>
                </a:lnTo>
                <a:lnTo>
                  <a:pt x="33881" y="56372"/>
                </a:lnTo>
                <a:lnTo>
                  <a:pt x="53364" y="26852"/>
                </a:lnTo>
                <a:lnTo>
                  <a:pt x="113692" y="26852"/>
                </a:lnTo>
                <a:lnTo>
                  <a:pt x="108633" y="19080"/>
                </a:lnTo>
                <a:lnTo>
                  <a:pt x="100267" y="10904"/>
                </a:lnTo>
                <a:lnTo>
                  <a:pt x="89575" y="4922"/>
                </a:lnTo>
                <a:lnTo>
                  <a:pt x="76738" y="1249"/>
                </a:lnTo>
                <a:lnTo>
                  <a:pt x="61935" y="0"/>
                </a:lnTo>
                <a:close/>
              </a:path>
              <a:path w="124459" h="130175">
                <a:moveTo>
                  <a:pt x="113692" y="26852"/>
                </a:moveTo>
                <a:lnTo>
                  <a:pt x="71472" y="26852"/>
                </a:lnTo>
                <a:lnTo>
                  <a:pt x="78141" y="30662"/>
                </a:lnTo>
                <a:lnTo>
                  <a:pt x="83856" y="37277"/>
                </a:lnTo>
                <a:lnTo>
                  <a:pt x="87055" y="42712"/>
                </a:lnTo>
                <a:lnTo>
                  <a:pt x="89451" y="49008"/>
                </a:lnTo>
                <a:lnTo>
                  <a:pt x="90955" y="56372"/>
                </a:lnTo>
                <a:lnTo>
                  <a:pt x="91476" y="65013"/>
                </a:lnTo>
                <a:lnTo>
                  <a:pt x="90955" y="73746"/>
                </a:lnTo>
                <a:lnTo>
                  <a:pt x="71472" y="103205"/>
                </a:lnTo>
                <a:lnTo>
                  <a:pt x="113886" y="103205"/>
                </a:lnTo>
                <a:lnTo>
                  <a:pt x="115441" y="100949"/>
                </a:lnTo>
                <a:lnTo>
                  <a:pt x="120192" y="90022"/>
                </a:lnTo>
                <a:lnTo>
                  <a:pt x="122977" y="78044"/>
                </a:lnTo>
                <a:lnTo>
                  <a:pt x="123885" y="65013"/>
                </a:lnTo>
                <a:lnTo>
                  <a:pt x="122977" y="52496"/>
                </a:lnTo>
                <a:lnTo>
                  <a:pt x="120192" y="40675"/>
                </a:lnTo>
                <a:lnTo>
                  <a:pt x="115441" y="29540"/>
                </a:lnTo>
                <a:lnTo>
                  <a:pt x="113692" y="268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97626" y="813419"/>
            <a:ext cx="109855" cy="124460"/>
          </a:xfrm>
          <a:custGeom>
            <a:avLst/>
            <a:gdLst/>
            <a:ahLst/>
            <a:cxnLst/>
            <a:rect l="l" t="t" r="r" b="b"/>
            <a:pathLst>
              <a:path w="109855" h="124459">
                <a:moveTo>
                  <a:pt x="32409" y="0"/>
                </a:moveTo>
                <a:lnTo>
                  <a:pt x="0" y="0"/>
                </a:lnTo>
                <a:lnTo>
                  <a:pt x="0" y="73548"/>
                </a:lnTo>
                <a:lnTo>
                  <a:pt x="10824" y="113738"/>
                </a:lnTo>
                <a:lnTo>
                  <a:pt x="40980" y="124205"/>
                </a:lnTo>
                <a:lnTo>
                  <a:pt x="47649" y="124205"/>
                </a:lnTo>
                <a:lnTo>
                  <a:pt x="73377" y="111739"/>
                </a:lnTo>
                <a:lnTo>
                  <a:pt x="75282" y="109819"/>
                </a:lnTo>
                <a:lnTo>
                  <a:pt x="76236" y="107899"/>
                </a:lnTo>
                <a:lnTo>
                  <a:pt x="77199" y="106009"/>
                </a:lnTo>
                <a:lnTo>
                  <a:pt x="78153" y="105125"/>
                </a:lnTo>
                <a:lnTo>
                  <a:pt x="109584" y="105125"/>
                </a:lnTo>
                <a:lnTo>
                  <a:pt x="109584" y="98358"/>
                </a:lnTo>
                <a:lnTo>
                  <a:pt x="43839" y="98358"/>
                </a:lnTo>
                <a:lnTo>
                  <a:pt x="38124" y="95585"/>
                </a:lnTo>
                <a:lnTo>
                  <a:pt x="35265" y="88818"/>
                </a:lnTo>
                <a:lnTo>
                  <a:pt x="33360" y="86014"/>
                </a:lnTo>
                <a:lnTo>
                  <a:pt x="32409" y="80284"/>
                </a:lnTo>
                <a:lnTo>
                  <a:pt x="32409" y="0"/>
                </a:lnTo>
                <a:close/>
              </a:path>
              <a:path w="109855" h="124459">
                <a:moveTo>
                  <a:pt x="109584" y="105125"/>
                </a:moveTo>
                <a:lnTo>
                  <a:pt x="78153" y="105125"/>
                </a:lnTo>
                <a:lnTo>
                  <a:pt x="78153" y="122285"/>
                </a:lnTo>
                <a:lnTo>
                  <a:pt x="109584" y="122285"/>
                </a:lnTo>
                <a:lnTo>
                  <a:pt x="109584" y="105125"/>
                </a:lnTo>
                <a:close/>
              </a:path>
              <a:path w="109855" h="124459">
                <a:moveTo>
                  <a:pt x="109584" y="0"/>
                </a:moveTo>
                <a:lnTo>
                  <a:pt x="77199" y="0"/>
                </a:lnTo>
                <a:lnTo>
                  <a:pt x="77199" y="74584"/>
                </a:lnTo>
                <a:lnTo>
                  <a:pt x="76236" y="80284"/>
                </a:lnTo>
                <a:lnTo>
                  <a:pt x="51459" y="98358"/>
                </a:lnTo>
                <a:lnTo>
                  <a:pt x="109584" y="98358"/>
                </a:lnTo>
                <a:lnTo>
                  <a:pt x="1095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31037" y="810646"/>
            <a:ext cx="111125" cy="128905"/>
          </a:xfrm>
          <a:custGeom>
            <a:avLst/>
            <a:gdLst/>
            <a:ahLst/>
            <a:cxnLst/>
            <a:rect l="l" t="t" r="r" b="b"/>
            <a:pathLst>
              <a:path w="111125" h="128905">
                <a:moveTo>
                  <a:pt x="32406" y="85862"/>
                </a:moveTo>
                <a:lnTo>
                  <a:pt x="0" y="85862"/>
                </a:lnTo>
                <a:lnTo>
                  <a:pt x="878" y="94834"/>
                </a:lnTo>
                <a:lnTo>
                  <a:pt x="31211" y="125897"/>
                </a:lnTo>
                <a:lnTo>
                  <a:pt x="56220" y="128899"/>
                </a:lnTo>
                <a:lnTo>
                  <a:pt x="69062" y="128180"/>
                </a:lnTo>
                <a:lnTo>
                  <a:pt x="103302" y="111331"/>
                </a:lnTo>
                <a:lnTo>
                  <a:pt x="107538" y="104089"/>
                </a:lnTo>
                <a:lnTo>
                  <a:pt x="47646" y="104089"/>
                </a:lnTo>
                <a:lnTo>
                  <a:pt x="40980" y="102168"/>
                </a:lnTo>
                <a:lnTo>
                  <a:pt x="36216" y="97322"/>
                </a:lnTo>
                <a:lnTo>
                  <a:pt x="34311" y="95432"/>
                </a:lnTo>
                <a:lnTo>
                  <a:pt x="33360" y="91592"/>
                </a:lnTo>
                <a:lnTo>
                  <a:pt x="32406" y="85862"/>
                </a:lnTo>
                <a:close/>
              </a:path>
              <a:path w="111125" h="128905">
                <a:moveTo>
                  <a:pt x="54315" y="0"/>
                </a:moveTo>
                <a:lnTo>
                  <a:pt x="17157" y="11429"/>
                </a:lnTo>
                <a:lnTo>
                  <a:pt x="3809" y="41087"/>
                </a:lnTo>
                <a:lnTo>
                  <a:pt x="3809" y="50627"/>
                </a:lnTo>
                <a:lnTo>
                  <a:pt x="40980" y="75437"/>
                </a:lnTo>
                <a:lnTo>
                  <a:pt x="53828" y="78638"/>
                </a:lnTo>
                <a:lnTo>
                  <a:pt x="63733" y="81248"/>
                </a:lnTo>
                <a:lnTo>
                  <a:pt x="70602" y="83337"/>
                </a:lnTo>
                <a:lnTo>
                  <a:pt x="74340" y="84978"/>
                </a:lnTo>
                <a:lnTo>
                  <a:pt x="77199" y="86898"/>
                </a:lnTo>
                <a:lnTo>
                  <a:pt x="79104" y="89702"/>
                </a:lnTo>
                <a:lnTo>
                  <a:pt x="79104" y="96438"/>
                </a:lnTo>
                <a:lnTo>
                  <a:pt x="77199" y="99242"/>
                </a:lnTo>
                <a:lnTo>
                  <a:pt x="69567" y="103052"/>
                </a:lnTo>
                <a:lnTo>
                  <a:pt x="64791" y="104089"/>
                </a:lnTo>
                <a:lnTo>
                  <a:pt x="107538" y="104089"/>
                </a:lnTo>
                <a:lnTo>
                  <a:pt x="109791" y="96599"/>
                </a:lnTo>
                <a:lnTo>
                  <a:pt x="110535" y="87782"/>
                </a:lnTo>
                <a:lnTo>
                  <a:pt x="110535" y="78242"/>
                </a:lnTo>
                <a:lnTo>
                  <a:pt x="73389" y="51511"/>
                </a:lnTo>
                <a:lnTo>
                  <a:pt x="60531" y="48840"/>
                </a:lnTo>
                <a:lnTo>
                  <a:pt x="50627" y="46539"/>
                </a:lnTo>
                <a:lnTo>
                  <a:pt x="43763" y="44597"/>
                </a:lnTo>
                <a:lnTo>
                  <a:pt x="40026" y="43007"/>
                </a:lnTo>
                <a:lnTo>
                  <a:pt x="37170" y="41087"/>
                </a:lnTo>
                <a:lnTo>
                  <a:pt x="35265" y="38160"/>
                </a:lnTo>
                <a:lnTo>
                  <a:pt x="35265" y="31546"/>
                </a:lnTo>
                <a:lnTo>
                  <a:pt x="37170" y="29626"/>
                </a:lnTo>
                <a:lnTo>
                  <a:pt x="40026" y="27706"/>
                </a:lnTo>
                <a:lnTo>
                  <a:pt x="42885" y="24810"/>
                </a:lnTo>
                <a:lnTo>
                  <a:pt x="47646" y="23774"/>
                </a:lnTo>
                <a:lnTo>
                  <a:pt x="103457" y="23774"/>
                </a:lnTo>
                <a:lnTo>
                  <a:pt x="102440" y="21092"/>
                </a:lnTo>
                <a:lnTo>
                  <a:pt x="65218" y="522"/>
                </a:lnTo>
                <a:lnTo>
                  <a:pt x="54315" y="0"/>
                </a:lnTo>
                <a:close/>
              </a:path>
              <a:path w="111125" h="128905">
                <a:moveTo>
                  <a:pt x="103457" y="23774"/>
                </a:moveTo>
                <a:lnTo>
                  <a:pt x="62886" y="23774"/>
                </a:lnTo>
                <a:lnTo>
                  <a:pt x="68601" y="25816"/>
                </a:lnTo>
                <a:lnTo>
                  <a:pt x="72435" y="30540"/>
                </a:lnTo>
                <a:lnTo>
                  <a:pt x="74340" y="32430"/>
                </a:lnTo>
                <a:lnTo>
                  <a:pt x="75294" y="36240"/>
                </a:lnTo>
                <a:lnTo>
                  <a:pt x="76245" y="40081"/>
                </a:lnTo>
                <a:lnTo>
                  <a:pt x="107679" y="40081"/>
                </a:lnTo>
                <a:lnTo>
                  <a:pt x="105685" y="29652"/>
                </a:lnTo>
                <a:lnTo>
                  <a:pt x="103457" y="237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24476" y="767608"/>
            <a:ext cx="146050" cy="172085"/>
          </a:xfrm>
          <a:custGeom>
            <a:avLst/>
            <a:gdLst/>
            <a:ahLst/>
            <a:cxnLst/>
            <a:rect l="l" t="t" r="r" b="b"/>
            <a:pathLst>
              <a:path w="146050" h="172084">
                <a:moveTo>
                  <a:pt x="74343" y="0"/>
                </a:moveTo>
                <a:lnTo>
                  <a:pt x="31342" y="12898"/>
                </a:lnTo>
                <a:lnTo>
                  <a:pt x="5722" y="48836"/>
                </a:lnTo>
                <a:lnTo>
                  <a:pt x="0" y="86928"/>
                </a:lnTo>
                <a:lnTo>
                  <a:pt x="556" y="99799"/>
                </a:lnTo>
                <a:lnTo>
                  <a:pt x="13910" y="141276"/>
                </a:lnTo>
                <a:lnTo>
                  <a:pt x="50276" y="168267"/>
                </a:lnTo>
                <a:lnTo>
                  <a:pt x="76248" y="171937"/>
                </a:lnTo>
                <a:lnTo>
                  <a:pt x="89836" y="170877"/>
                </a:lnTo>
                <a:lnTo>
                  <a:pt x="131333" y="146496"/>
                </a:lnTo>
                <a:lnTo>
                  <a:pt x="134044" y="142280"/>
                </a:lnTo>
                <a:lnTo>
                  <a:pt x="75297" y="142280"/>
                </a:lnTo>
                <a:lnTo>
                  <a:pt x="67068" y="141407"/>
                </a:lnTo>
                <a:lnTo>
                  <a:pt x="38125" y="111492"/>
                </a:lnTo>
                <a:lnTo>
                  <a:pt x="35268" y="86928"/>
                </a:lnTo>
                <a:lnTo>
                  <a:pt x="35967" y="74082"/>
                </a:lnTo>
                <a:lnTo>
                  <a:pt x="51831" y="38092"/>
                </a:lnTo>
                <a:lnTo>
                  <a:pt x="75297" y="29657"/>
                </a:lnTo>
                <a:lnTo>
                  <a:pt x="135667" y="29657"/>
                </a:lnTo>
                <a:lnTo>
                  <a:pt x="134374" y="27767"/>
                </a:lnTo>
                <a:lnTo>
                  <a:pt x="99430" y="3155"/>
                </a:lnTo>
                <a:lnTo>
                  <a:pt x="87521" y="793"/>
                </a:lnTo>
                <a:lnTo>
                  <a:pt x="74343" y="0"/>
                </a:lnTo>
                <a:close/>
              </a:path>
              <a:path w="146050" h="172084">
                <a:moveTo>
                  <a:pt x="145804" y="111739"/>
                </a:moveTo>
                <a:lnTo>
                  <a:pt x="111492" y="111739"/>
                </a:lnTo>
                <a:lnTo>
                  <a:pt x="109587" y="120395"/>
                </a:lnTo>
                <a:lnTo>
                  <a:pt x="106728" y="126095"/>
                </a:lnTo>
                <a:lnTo>
                  <a:pt x="75297" y="142280"/>
                </a:lnTo>
                <a:lnTo>
                  <a:pt x="134044" y="142280"/>
                </a:lnTo>
                <a:lnTo>
                  <a:pt x="137945" y="136211"/>
                </a:lnTo>
                <a:lnTo>
                  <a:pt x="142768" y="124662"/>
                </a:lnTo>
                <a:lnTo>
                  <a:pt x="145804" y="111739"/>
                </a:lnTo>
                <a:close/>
              </a:path>
              <a:path w="146050" h="172084">
                <a:moveTo>
                  <a:pt x="135667" y="29657"/>
                </a:moveTo>
                <a:lnTo>
                  <a:pt x="75297" y="29657"/>
                </a:lnTo>
                <a:lnTo>
                  <a:pt x="84033" y="30356"/>
                </a:lnTo>
                <a:lnTo>
                  <a:pt x="91608" y="32392"/>
                </a:lnTo>
                <a:lnTo>
                  <a:pt x="111492" y="58277"/>
                </a:lnTo>
                <a:lnTo>
                  <a:pt x="145804" y="58277"/>
                </a:lnTo>
                <a:lnTo>
                  <a:pt x="145089" y="50402"/>
                </a:lnTo>
                <a:lnTo>
                  <a:pt x="142946" y="42645"/>
                </a:lnTo>
                <a:lnTo>
                  <a:pt x="139374" y="35076"/>
                </a:lnTo>
                <a:lnTo>
                  <a:pt x="135667" y="29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84581" y="809609"/>
            <a:ext cx="124460" cy="130175"/>
          </a:xfrm>
          <a:custGeom>
            <a:avLst/>
            <a:gdLst/>
            <a:ahLst/>
            <a:cxnLst/>
            <a:rect l="l" t="t" r="r" b="b"/>
            <a:pathLst>
              <a:path w="124460" h="130175">
                <a:moveTo>
                  <a:pt x="61935" y="0"/>
                </a:moveTo>
                <a:lnTo>
                  <a:pt x="24141" y="10904"/>
                </a:lnTo>
                <a:lnTo>
                  <a:pt x="1041" y="52496"/>
                </a:lnTo>
                <a:lnTo>
                  <a:pt x="0" y="65013"/>
                </a:lnTo>
                <a:lnTo>
                  <a:pt x="1041" y="78044"/>
                </a:lnTo>
                <a:lnTo>
                  <a:pt x="24141" y="119019"/>
                </a:lnTo>
                <a:lnTo>
                  <a:pt x="61935" y="129936"/>
                </a:lnTo>
                <a:lnTo>
                  <a:pt x="76761" y="128686"/>
                </a:lnTo>
                <a:lnTo>
                  <a:pt x="89592" y="125009"/>
                </a:lnTo>
                <a:lnTo>
                  <a:pt x="100265" y="119019"/>
                </a:lnTo>
                <a:lnTo>
                  <a:pt x="108621" y="110825"/>
                </a:lnTo>
                <a:lnTo>
                  <a:pt x="113888" y="103205"/>
                </a:lnTo>
                <a:lnTo>
                  <a:pt x="53364" y="103205"/>
                </a:lnTo>
                <a:lnTo>
                  <a:pt x="45732" y="100279"/>
                </a:lnTo>
                <a:lnTo>
                  <a:pt x="33348" y="65013"/>
                </a:lnTo>
                <a:lnTo>
                  <a:pt x="33869" y="56372"/>
                </a:lnTo>
                <a:lnTo>
                  <a:pt x="53364" y="26852"/>
                </a:lnTo>
                <a:lnTo>
                  <a:pt x="113693" y="26852"/>
                </a:lnTo>
                <a:lnTo>
                  <a:pt x="108621" y="19080"/>
                </a:lnTo>
                <a:lnTo>
                  <a:pt x="100265" y="10904"/>
                </a:lnTo>
                <a:lnTo>
                  <a:pt x="89592" y="4922"/>
                </a:lnTo>
                <a:lnTo>
                  <a:pt x="76761" y="1249"/>
                </a:lnTo>
                <a:lnTo>
                  <a:pt x="61935" y="0"/>
                </a:lnTo>
                <a:close/>
              </a:path>
              <a:path w="124460" h="130175">
                <a:moveTo>
                  <a:pt x="113693" y="26852"/>
                </a:moveTo>
                <a:lnTo>
                  <a:pt x="71460" y="26852"/>
                </a:lnTo>
                <a:lnTo>
                  <a:pt x="78129" y="30662"/>
                </a:lnTo>
                <a:lnTo>
                  <a:pt x="83844" y="37277"/>
                </a:lnTo>
                <a:lnTo>
                  <a:pt x="87074" y="42712"/>
                </a:lnTo>
                <a:lnTo>
                  <a:pt x="89467" y="49008"/>
                </a:lnTo>
                <a:lnTo>
                  <a:pt x="90953" y="56372"/>
                </a:lnTo>
                <a:lnTo>
                  <a:pt x="91464" y="65013"/>
                </a:lnTo>
                <a:lnTo>
                  <a:pt x="90953" y="73746"/>
                </a:lnTo>
                <a:lnTo>
                  <a:pt x="71460" y="103205"/>
                </a:lnTo>
                <a:lnTo>
                  <a:pt x="113888" y="103205"/>
                </a:lnTo>
                <a:lnTo>
                  <a:pt x="115448" y="100949"/>
                </a:lnTo>
                <a:lnTo>
                  <a:pt x="120192" y="90022"/>
                </a:lnTo>
                <a:lnTo>
                  <a:pt x="122962" y="78044"/>
                </a:lnTo>
                <a:lnTo>
                  <a:pt x="123861" y="65013"/>
                </a:lnTo>
                <a:lnTo>
                  <a:pt x="122962" y="52496"/>
                </a:lnTo>
                <a:lnTo>
                  <a:pt x="120192" y="40675"/>
                </a:lnTo>
                <a:lnTo>
                  <a:pt x="115448" y="29540"/>
                </a:lnTo>
                <a:lnTo>
                  <a:pt x="113693" y="268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033217" y="810646"/>
            <a:ext cx="109855" cy="125095"/>
          </a:xfrm>
          <a:custGeom>
            <a:avLst/>
            <a:gdLst/>
            <a:ahLst/>
            <a:cxnLst/>
            <a:rect l="l" t="t" r="r" b="b"/>
            <a:pathLst>
              <a:path w="109855" h="125094">
                <a:moveTo>
                  <a:pt x="30479" y="3809"/>
                </a:moveTo>
                <a:lnTo>
                  <a:pt x="0" y="3809"/>
                </a:lnTo>
                <a:lnTo>
                  <a:pt x="0" y="125059"/>
                </a:lnTo>
                <a:lnTo>
                  <a:pt x="31504" y="125059"/>
                </a:lnTo>
                <a:lnTo>
                  <a:pt x="31504" y="51511"/>
                </a:lnTo>
                <a:lnTo>
                  <a:pt x="32384" y="44897"/>
                </a:lnTo>
                <a:lnTo>
                  <a:pt x="56269" y="26700"/>
                </a:lnTo>
                <a:lnTo>
                  <a:pt x="107518" y="26700"/>
                </a:lnTo>
                <a:lnTo>
                  <a:pt x="106637" y="23126"/>
                </a:lnTo>
                <a:lnTo>
                  <a:pt x="105500" y="20970"/>
                </a:lnTo>
                <a:lnTo>
                  <a:pt x="30479" y="20970"/>
                </a:lnTo>
                <a:lnTo>
                  <a:pt x="30479" y="3809"/>
                </a:lnTo>
                <a:close/>
              </a:path>
              <a:path w="109855" h="125094">
                <a:moveTo>
                  <a:pt x="107518" y="26700"/>
                </a:moveTo>
                <a:lnTo>
                  <a:pt x="64782" y="26700"/>
                </a:lnTo>
                <a:lnTo>
                  <a:pt x="71509" y="29626"/>
                </a:lnTo>
                <a:lnTo>
                  <a:pt x="74307" y="36240"/>
                </a:lnTo>
                <a:lnTo>
                  <a:pt x="76212" y="39166"/>
                </a:lnTo>
                <a:lnTo>
                  <a:pt x="77224" y="43891"/>
                </a:lnTo>
                <a:lnTo>
                  <a:pt x="77224" y="125059"/>
                </a:lnTo>
                <a:lnTo>
                  <a:pt x="109621" y="125059"/>
                </a:lnTo>
                <a:lnTo>
                  <a:pt x="109621" y="43007"/>
                </a:lnTo>
                <a:lnTo>
                  <a:pt x="108891" y="32266"/>
                </a:lnTo>
                <a:lnTo>
                  <a:pt x="107518" y="26700"/>
                </a:lnTo>
                <a:close/>
              </a:path>
              <a:path w="109855" h="125094">
                <a:moveTo>
                  <a:pt x="66687" y="0"/>
                </a:moveTo>
                <a:lnTo>
                  <a:pt x="30479" y="20970"/>
                </a:lnTo>
                <a:lnTo>
                  <a:pt x="105500" y="20970"/>
                </a:lnTo>
                <a:lnTo>
                  <a:pt x="666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163805" y="771448"/>
            <a:ext cx="118745" cy="167640"/>
          </a:xfrm>
          <a:custGeom>
            <a:avLst/>
            <a:gdLst/>
            <a:ahLst/>
            <a:cxnLst/>
            <a:rect l="l" t="t" r="r" b="b"/>
            <a:pathLst>
              <a:path w="118744" h="167640">
                <a:moveTo>
                  <a:pt x="59948" y="39197"/>
                </a:moveTo>
                <a:lnTo>
                  <a:pt x="52328" y="39197"/>
                </a:lnTo>
                <a:lnTo>
                  <a:pt x="40908" y="40405"/>
                </a:lnTo>
                <a:lnTo>
                  <a:pt x="7981" y="66789"/>
                </a:lnTo>
                <a:lnTo>
                  <a:pt x="0" y="105978"/>
                </a:lnTo>
                <a:lnTo>
                  <a:pt x="883" y="118913"/>
                </a:lnTo>
                <a:lnTo>
                  <a:pt x="21901" y="157391"/>
                </a:lnTo>
                <a:lnTo>
                  <a:pt x="50423" y="167060"/>
                </a:lnTo>
                <a:lnTo>
                  <a:pt x="59067" y="167060"/>
                </a:lnTo>
                <a:lnTo>
                  <a:pt x="65675" y="166176"/>
                </a:lnTo>
                <a:lnTo>
                  <a:pt x="71390" y="162366"/>
                </a:lnTo>
                <a:lnTo>
                  <a:pt x="77105" y="159440"/>
                </a:lnTo>
                <a:lnTo>
                  <a:pt x="82820" y="153710"/>
                </a:lnTo>
                <a:lnTo>
                  <a:pt x="86630" y="147096"/>
                </a:lnTo>
                <a:lnTo>
                  <a:pt x="118134" y="147096"/>
                </a:lnTo>
                <a:lnTo>
                  <a:pt x="118134" y="140329"/>
                </a:lnTo>
                <a:lnTo>
                  <a:pt x="50423" y="140329"/>
                </a:lnTo>
                <a:lnTo>
                  <a:pt x="43814" y="137556"/>
                </a:lnTo>
                <a:lnTo>
                  <a:pt x="32384" y="104089"/>
                </a:lnTo>
                <a:lnTo>
                  <a:pt x="32756" y="96573"/>
                </a:lnTo>
                <a:lnTo>
                  <a:pt x="50423" y="66903"/>
                </a:lnTo>
                <a:lnTo>
                  <a:pt x="118134" y="66903"/>
                </a:lnTo>
                <a:lnTo>
                  <a:pt x="118134" y="57241"/>
                </a:lnTo>
                <a:lnTo>
                  <a:pt x="85737" y="57241"/>
                </a:lnTo>
                <a:lnTo>
                  <a:pt x="81927" y="51511"/>
                </a:lnTo>
                <a:lnTo>
                  <a:pt x="77105" y="47701"/>
                </a:lnTo>
                <a:lnTo>
                  <a:pt x="71390" y="43891"/>
                </a:lnTo>
                <a:lnTo>
                  <a:pt x="65675" y="41087"/>
                </a:lnTo>
                <a:lnTo>
                  <a:pt x="59948" y="39197"/>
                </a:lnTo>
                <a:close/>
              </a:path>
              <a:path w="118744" h="167640">
                <a:moveTo>
                  <a:pt x="118134" y="147096"/>
                </a:moveTo>
                <a:lnTo>
                  <a:pt x="86630" y="147096"/>
                </a:lnTo>
                <a:lnTo>
                  <a:pt x="86630" y="164256"/>
                </a:lnTo>
                <a:lnTo>
                  <a:pt x="118134" y="164256"/>
                </a:lnTo>
                <a:lnTo>
                  <a:pt x="118134" y="147096"/>
                </a:lnTo>
                <a:close/>
              </a:path>
              <a:path w="118744" h="167640">
                <a:moveTo>
                  <a:pt x="118134" y="66903"/>
                </a:moveTo>
                <a:lnTo>
                  <a:pt x="65675" y="66903"/>
                </a:lnTo>
                <a:lnTo>
                  <a:pt x="70497" y="68823"/>
                </a:lnTo>
                <a:lnTo>
                  <a:pt x="75200" y="72633"/>
                </a:lnTo>
                <a:lnTo>
                  <a:pt x="80200" y="78361"/>
                </a:lnTo>
                <a:lnTo>
                  <a:pt x="83772" y="85629"/>
                </a:lnTo>
                <a:lnTo>
                  <a:pt x="85915" y="94515"/>
                </a:lnTo>
                <a:lnTo>
                  <a:pt x="86630" y="105095"/>
                </a:lnTo>
                <a:lnTo>
                  <a:pt x="86259" y="112577"/>
                </a:lnTo>
                <a:lnTo>
                  <a:pt x="68592" y="140329"/>
                </a:lnTo>
                <a:lnTo>
                  <a:pt x="118134" y="140329"/>
                </a:lnTo>
                <a:lnTo>
                  <a:pt x="118134" y="66903"/>
                </a:lnTo>
                <a:close/>
              </a:path>
              <a:path w="118744" h="167640">
                <a:moveTo>
                  <a:pt x="118134" y="0"/>
                </a:moveTo>
                <a:lnTo>
                  <a:pt x="85737" y="0"/>
                </a:lnTo>
                <a:lnTo>
                  <a:pt x="85737" y="57241"/>
                </a:lnTo>
                <a:lnTo>
                  <a:pt x="118134" y="57241"/>
                </a:lnTo>
                <a:lnTo>
                  <a:pt x="1181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10527" y="784357"/>
            <a:ext cx="32384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0" y="0"/>
                </a:moveTo>
                <a:lnTo>
                  <a:pt x="32384" y="0"/>
                </a:lnTo>
              </a:path>
            </a:pathLst>
          </a:custGeom>
          <a:ln w="2965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26719" y="813419"/>
            <a:ext cx="0" cy="122555"/>
          </a:xfrm>
          <a:custGeom>
            <a:avLst/>
            <a:gdLst/>
            <a:ahLst/>
            <a:cxnLst/>
            <a:rect l="l" t="t" r="r" b="b"/>
            <a:pathLst>
              <a:path h="122555">
                <a:moveTo>
                  <a:pt x="0" y="0"/>
                </a:moveTo>
                <a:lnTo>
                  <a:pt x="0" y="122285"/>
                </a:lnTo>
              </a:path>
            </a:pathLst>
          </a:custGeom>
          <a:ln w="32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61974" y="780989"/>
            <a:ext cx="67945" cy="156210"/>
          </a:xfrm>
          <a:custGeom>
            <a:avLst/>
            <a:gdLst/>
            <a:ahLst/>
            <a:cxnLst/>
            <a:rect l="l" t="t" r="r" b="b"/>
            <a:pathLst>
              <a:path w="67944" h="156209">
                <a:moveTo>
                  <a:pt x="47637" y="56357"/>
                </a:moveTo>
                <a:lnTo>
                  <a:pt x="16251" y="56357"/>
                </a:lnTo>
                <a:lnTo>
                  <a:pt x="16251" y="138440"/>
                </a:lnTo>
                <a:lnTo>
                  <a:pt x="42440" y="155665"/>
                </a:lnTo>
                <a:lnTo>
                  <a:pt x="67699" y="155630"/>
                </a:lnTo>
                <a:lnTo>
                  <a:pt x="67699" y="131825"/>
                </a:lnTo>
                <a:lnTo>
                  <a:pt x="55257" y="131825"/>
                </a:lnTo>
                <a:lnTo>
                  <a:pt x="51447" y="130789"/>
                </a:lnTo>
                <a:lnTo>
                  <a:pt x="49542" y="129905"/>
                </a:lnTo>
                <a:lnTo>
                  <a:pt x="48649" y="128899"/>
                </a:lnTo>
                <a:lnTo>
                  <a:pt x="47637" y="126095"/>
                </a:lnTo>
                <a:lnTo>
                  <a:pt x="47637" y="56357"/>
                </a:lnTo>
                <a:close/>
              </a:path>
              <a:path w="67944" h="156209">
                <a:moveTo>
                  <a:pt x="67699" y="33467"/>
                </a:moveTo>
                <a:lnTo>
                  <a:pt x="0" y="33467"/>
                </a:lnTo>
                <a:lnTo>
                  <a:pt x="0" y="56357"/>
                </a:lnTo>
                <a:lnTo>
                  <a:pt x="67699" y="56357"/>
                </a:lnTo>
                <a:lnTo>
                  <a:pt x="67699" y="33467"/>
                </a:lnTo>
                <a:close/>
              </a:path>
              <a:path w="67944" h="156209">
                <a:moveTo>
                  <a:pt x="47637" y="0"/>
                </a:moveTo>
                <a:lnTo>
                  <a:pt x="16251" y="0"/>
                </a:lnTo>
                <a:lnTo>
                  <a:pt x="16251" y="33467"/>
                </a:lnTo>
                <a:lnTo>
                  <a:pt x="47637" y="33467"/>
                </a:lnTo>
                <a:lnTo>
                  <a:pt x="47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49616" y="784357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504" y="0"/>
                </a:lnTo>
              </a:path>
            </a:pathLst>
          </a:custGeom>
          <a:ln w="2965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465368" y="813419"/>
            <a:ext cx="0" cy="122555"/>
          </a:xfrm>
          <a:custGeom>
            <a:avLst/>
            <a:gdLst/>
            <a:ahLst/>
            <a:cxnLst/>
            <a:rect l="l" t="t" r="r" b="b"/>
            <a:pathLst>
              <a:path h="122555">
                <a:moveTo>
                  <a:pt x="0" y="0"/>
                </a:moveTo>
                <a:lnTo>
                  <a:pt x="0" y="122285"/>
                </a:lnTo>
              </a:path>
            </a:pathLst>
          </a:custGeom>
          <a:ln w="315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05897" y="809609"/>
            <a:ext cx="124460" cy="130175"/>
          </a:xfrm>
          <a:custGeom>
            <a:avLst/>
            <a:gdLst/>
            <a:ahLst/>
            <a:cxnLst/>
            <a:rect l="l" t="t" r="r" b="b"/>
            <a:pathLst>
              <a:path w="124460" h="130175">
                <a:moveTo>
                  <a:pt x="61862" y="0"/>
                </a:moveTo>
                <a:lnTo>
                  <a:pt x="23594" y="10904"/>
                </a:lnTo>
                <a:lnTo>
                  <a:pt x="899" y="52496"/>
                </a:lnTo>
                <a:lnTo>
                  <a:pt x="0" y="65013"/>
                </a:lnTo>
                <a:lnTo>
                  <a:pt x="899" y="78044"/>
                </a:lnTo>
                <a:lnTo>
                  <a:pt x="23594" y="119019"/>
                </a:lnTo>
                <a:lnTo>
                  <a:pt x="61862" y="129936"/>
                </a:lnTo>
                <a:lnTo>
                  <a:pt x="76150" y="128686"/>
                </a:lnTo>
                <a:lnTo>
                  <a:pt x="88739" y="125009"/>
                </a:lnTo>
                <a:lnTo>
                  <a:pt x="99351" y="119019"/>
                </a:lnTo>
                <a:lnTo>
                  <a:pt x="107713" y="110825"/>
                </a:lnTo>
                <a:lnTo>
                  <a:pt x="113049" y="103205"/>
                </a:lnTo>
                <a:lnTo>
                  <a:pt x="52337" y="103205"/>
                </a:lnTo>
                <a:lnTo>
                  <a:pt x="44708" y="100279"/>
                </a:lnTo>
                <a:lnTo>
                  <a:pt x="32384" y="65013"/>
                </a:lnTo>
                <a:lnTo>
                  <a:pt x="32897" y="56372"/>
                </a:lnTo>
                <a:lnTo>
                  <a:pt x="52337" y="26852"/>
                </a:lnTo>
                <a:lnTo>
                  <a:pt x="112852" y="26852"/>
                </a:lnTo>
                <a:lnTo>
                  <a:pt x="107713" y="19080"/>
                </a:lnTo>
                <a:lnTo>
                  <a:pt x="99351" y="10904"/>
                </a:lnTo>
                <a:lnTo>
                  <a:pt x="88739" y="4922"/>
                </a:lnTo>
                <a:lnTo>
                  <a:pt x="76150" y="1249"/>
                </a:lnTo>
                <a:lnTo>
                  <a:pt x="61862" y="0"/>
                </a:lnTo>
                <a:close/>
              </a:path>
              <a:path w="124460" h="130175">
                <a:moveTo>
                  <a:pt x="112852" y="26852"/>
                </a:moveTo>
                <a:lnTo>
                  <a:pt x="70494" y="26852"/>
                </a:lnTo>
                <a:lnTo>
                  <a:pt x="78114" y="30662"/>
                </a:lnTo>
                <a:lnTo>
                  <a:pt x="82948" y="37277"/>
                </a:lnTo>
                <a:lnTo>
                  <a:pt x="86123" y="42712"/>
                </a:lnTo>
                <a:lnTo>
                  <a:pt x="88521" y="49008"/>
                </a:lnTo>
                <a:lnTo>
                  <a:pt x="90039" y="56372"/>
                </a:lnTo>
                <a:lnTo>
                  <a:pt x="90568" y="65013"/>
                </a:lnTo>
                <a:lnTo>
                  <a:pt x="90039" y="73746"/>
                </a:lnTo>
                <a:lnTo>
                  <a:pt x="70494" y="103205"/>
                </a:lnTo>
                <a:lnTo>
                  <a:pt x="113049" y="103205"/>
                </a:lnTo>
                <a:lnTo>
                  <a:pt x="114629" y="100949"/>
                </a:lnTo>
                <a:lnTo>
                  <a:pt x="119686" y="90022"/>
                </a:lnTo>
                <a:lnTo>
                  <a:pt x="122790" y="78044"/>
                </a:lnTo>
                <a:lnTo>
                  <a:pt x="123846" y="65013"/>
                </a:lnTo>
                <a:lnTo>
                  <a:pt x="122790" y="52496"/>
                </a:lnTo>
                <a:lnTo>
                  <a:pt x="119686" y="40675"/>
                </a:lnTo>
                <a:lnTo>
                  <a:pt x="114629" y="29540"/>
                </a:lnTo>
                <a:lnTo>
                  <a:pt x="112852" y="268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651723" y="810646"/>
            <a:ext cx="109855" cy="125095"/>
          </a:xfrm>
          <a:custGeom>
            <a:avLst/>
            <a:gdLst/>
            <a:ahLst/>
            <a:cxnLst/>
            <a:rect l="l" t="t" r="r" b="b"/>
            <a:pathLst>
              <a:path w="109855" h="125094">
                <a:moveTo>
                  <a:pt x="30492" y="3809"/>
                </a:moveTo>
                <a:lnTo>
                  <a:pt x="0" y="3809"/>
                </a:lnTo>
                <a:lnTo>
                  <a:pt x="0" y="125059"/>
                </a:lnTo>
                <a:lnTo>
                  <a:pt x="31373" y="125059"/>
                </a:lnTo>
                <a:lnTo>
                  <a:pt x="31373" y="51511"/>
                </a:lnTo>
                <a:lnTo>
                  <a:pt x="32397" y="44897"/>
                </a:lnTo>
                <a:lnTo>
                  <a:pt x="57162" y="26700"/>
                </a:lnTo>
                <a:lnTo>
                  <a:pt x="107482" y="26700"/>
                </a:lnTo>
                <a:lnTo>
                  <a:pt x="106644" y="23126"/>
                </a:lnTo>
                <a:lnTo>
                  <a:pt x="105596" y="20970"/>
                </a:lnTo>
                <a:lnTo>
                  <a:pt x="30492" y="20970"/>
                </a:lnTo>
                <a:lnTo>
                  <a:pt x="30492" y="3809"/>
                </a:lnTo>
                <a:close/>
              </a:path>
              <a:path w="109855" h="125094">
                <a:moveTo>
                  <a:pt x="107482" y="26700"/>
                </a:moveTo>
                <a:lnTo>
                  <a:pt x="65675" y="26700"/>
                </a:lnTo>
                <a:lnTo>
                  <a:pt x="71390" y="29626"/>
                </a:lnTo>
                <a:lnTo>
                  <a:pt x="75200" y="36240"/>
                </a:lnTo>
                <a:lnTo>
                  <a:pt x="76224" y="39166"/>
                </a:lnTo>
                <a:lnTo>
                  <a:pt x="77105" y="43891"/>
                </a:lnTo>
                <a:lnTo>
                  <a:pt x="77105" y="125059"/>
                </a:lnTo>
                <a:lnTo>
                  <a:pt x="109502" y="125059"/>
                </a:lnTo>
                <a:lnTo>
                  <a:pt x="109502" y="43007"/>
                </a:lnTo>
                <a:lnTo>
                  <a:pt x="108788" y="32266"/>
                </a:lnTo>
                <a:lnTo>
                  <a:pt x="107482" y="26700"/>
                </a:lnTo>
                <a:close/>
              </a:path>
              <a:path w="109855" h="125094">
                <a:moveTo>
                  <a:pt x="66687" y="0"/>
                </a:moveTo>
                <a:lnTo>
                  <a:pt x="35183" y="15239"/>
                </a:lnTo>
                <a:lnTo>
                  <a:pt x="30492" y="20970"/>
                </a:lnTo>
                <a:lnTo>
                  <a:pt x="105596" y="20970"/>
                </a:lnTo>
                <a:lnTo>
                  <a:pt x="103073" y="15781"/>
                </a:lnTo>
                <a:lnTo>
                  <a:pt x="98072" y="10424"/>
                </a:lnTo>
                <a:lnTo>
                  <a:pt x="91453" y="6005"/>
                </a:lnTo>
                <a:lnTo>
                  <a:pt x="84192" y="2731"/>
                </a:lnTo>
                <a:lnTo>
                  <a:pt x="76024" y="698"/>
                </a:lnTo>
                <a:lnTo>
                  <a:pt x="666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784085" y="810646"/>
            <a:ext cx="111760" cy="128905"/>
          </a:xfrm>
          <a:custGeom>
            <a:avLst/>
            <a:gdLst/>
            <a:ahLst/>
            <a:cxnLst/>
            <a:rect l="l" t="t" r="r" b="b"/>
            <a:pathLst>
              <a:path w="111760" h="128905">
                <a:moveTo>
                  <a:pt x="32397" y="85862"/>
                </a:moveTo>
                <a:lnTo>
                  <a:pt x="0" y="85862"/>
                </a:lnTo>
                <a:lnTo>
                  <a:pt x="904" y="94834"/>
                </a:lnTo>
                <a:lnTo>
                  <a:pt x="31368" y="125897"/>
                </a:lnTo>
                <a:lnTo>
                  <a:pt x="56281" y="128899"/>
                </a:lnTo>
                <a:lnTo>
                  <a:pt x="69512" y="128180"/>
                </a:lnTo>
                <a:lnTo>
                  <a:pt x="107935" y="104416"/>
                </a:lnTo>
                <a:lnTo>
                  <a:pt x="108048" y="104089"/>
                </a:lnTo>
                <a:lnTo>
                  <a:pt x="47637" y="104089"/>
                </a:lnTo>
                <a:lnTo>
                  <a:pt x="41041" y="102168"/>
                </a:lnTo>
                <a:lnTo>
                  <a:pt x="37231" y="97322"/>
                </a:lnTo>
                <a:lnTo>
                  <a:pt x="34302" y="95432"/>
                </a:lnTo>
                <a:lnTo>
                  <a:pt x="33409" y="91592"/>
                </a:lnTo>
                <a:lnTo>
                  <a:pt x="32397" y="85862"/>
                </a:lnTo>
                <a:close/>
              </a:path>
              <a:path w="111760" h="128905">
                <a:moveTo>
                  <a:pt x="54376" y="0"/>
                </a:moveTo>
                <a:lnTo>
                  <a:pt x="17157" y="11429"/>
                </a:lnTo>
                <a:lnTo>
                  <a:pt x="3809" y="41087"/>
                </a:lnTo>
                <a:lnTo>
                  <a:pt x="3809" y="50627"/>
                </a:lnTo>
                <a:lnTo>
                  <a:pt x="41922" y="75437"/>
                </a:lnTo>
                <a:lnTo>
                  <a:pt x="54632" y="78638"/>
                </a:lnTo>
                <a:lnTo>
                  <a:pt x="64219" y="81248"/>
                </a:lnTo>
                <a:lnTo>
                  <a:pt x="70757" y="83337"/>
                </a:lnTo>
                <a:lnTo>
                  <a:pt x="74319" y="84978"/>
                </a:lnTo>
                <a:lnTo>
                  <a:pt x="77236" y="86898"/>
                </a:lnTo>
                <a:lnTo>
                  <a:pt x="79141" y="89702"/>
                </a:lnTo>
                <a:lnTo>
                  <a:pt x="79141" y="96438"/>
                </a:lnTo>
                <a:lnTo>
                  <a:pt x="77236" y="99242"/>
                </a:lnTo>
                <a:lnTo>
                  <a:pt x="69616" y="103052"/>
                </a:lnTo>
                <a:lnTo>
                  <a:pt x="64794" y="104089"/>
                </a:lnTo>
                <a:lnTo>
                  <a:pt x="108048" y="104089"/>
                </a:lnTo>
                <a:lnTo>
                  <a:pt x="110636" y="96599"/>
                </a:lnTo>
                <a:lnTo>
                  <a:pt x="111538" y="87782"/>
                </a:lnTo>
                <a:lnTo>
                  <a:pt x="111538" y="78242"/>
                </a:lnTo>
                <a:lnTo>
                  <a:pt x="73426" y="51511"/>
                </a:lnTo>
                <a:lnTo>
                  <a:pt x="60705" y="48840"/>
                </a:lnTo>
                <a:lnTo>
                  <a:pt x="51006" y="46539"/>
                </a:lnTo>
                <a:lnTo>
                  <a:pt x="44165" y="44597"/>
                </a:lnTo>
                <a:lnTo>
                  <a:pt x="40017" y="43007"/>
                </a:lnTo>
                <a:lnTo>
                  <a:pt x="37231" y="41087"/>
                </a:lnTo>
                <a:lnTo>
                  <a:pt x="35314" y="38160"/>
                </a:lnTo>
                <a:lnTo>
                  <a:pt x="35314" y="31546"/>
                </a:lnTo>
                <a:lnTo>
                  <a:pt x="37231" y="29626"/>
                </a:lnTo>
                <a:lnTo>
                  <a:pt x="40017" y="27706"/>
                </a:lnTo>
                <a:lnTo>
                  <a:pt x="42946" y="24810"/>
                </a:lnTo>
                <a:lnTo>
                  <a:pt x="47637" y="23774"/>
                </a:lnTo>
                <a:lnTo>
                  <a:pt x="103826" y="23774"/>
                </a:lnTo>
                <a:lnTo>
                  <a:pt x="102788" y="21092"/>
                </a:lnTo>
                <a:lnTo>
                  <a:pt x="65261" y="522"/>
                </a:lnTo>
                <a:lnTo>
                  <a:pt x="54376" y="0"/>
                </a:lnTo>
                <a:close/>
              </a:path>
              <a:path w="111760" h="128905">
                <a:moveTo>
                  <a:pt x="103826" y="23774"/>
                </a:moveTo>
                <a:lnTo>
                  <a:pt x="62889" y="23774"/>
                </a:lnTo>
                <a:lnTo>
                  <a:pt x="68604" y="25816"/>
                </a:lnTo>
                <a:lnTo>
                  <a:pt x="72414" y="30540"/>
                </a:lnTo>
                <a:lnTo>
                  <a:pt x="74319" y="32430"/>
                </a:lnTo>
                <a:lnTo>
                  <a:pt x="75331" y="36240"/>
                </a:lnTo>
                <a:lnTo>
                  <a:pt x="76224" y="40081"/>
                </a:lnTo>
                <a:lnTo>
                  <a:pt x="107728" y="40081"/>
                </a:lnTo>
                <a:lnTo>
                  <a:pt x="106099" y="29652"/>
                </a:lnTo>
                <a:lnTo>
                  <a:pt x="103826" y="237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51066" y="2130735"/>
            <a:ext cx="123189" cy="179705"/>
          </a:xfrm>
          <a:custGeom>
            <a:avLst/>
            <a:gdLst/>
            <a:ahLst/>
            <a:cxnLst/>
            <a:rect l="l" t="t" r="r" b="b"/>
            <a:pathLst>
              <a:path w="123190" h="179705">
                <a:moveTo>
                  <a:pt x="111511" y="21031"/>
                </a:moveTo>
                <a:lnTo>
                  <a:pt x="63764" y="21031"/>
                </a:lnTo>
                <a:lnTo>
                  <a:pt x="71278" y="21563"/>
                </a:lnTo>
                <a:lnTo>
                  <a:pt x="77956" y="23164"/>
                </a:lnTo>
                <a:lnTo>
                  <a:pt x="98054" y="54406"/>
                </a:lnTo>
                <a:lnTo>
                  <a:pt x="97496" y="60836"/>
                </a:lnTo>
                <a:lnTo>
                  <a:pt x="65653" y="94518"/>
                </a:lnTo>
                <a:lnTo>
                  <a:pt x="41909" y="107868"/>
                </a:lnTo>
                <a:lnTo>
                  <a:pt x="30786" y="115219"/>
                </a:lnTo>
                <a:lnTo>
                  <a:pt x="5743" y="147790"/>
                </a:lnTo>
                <a:lnTo>
                  <a:pt x="0" y="179466"/>
                </a:lnTo>
                <a:lnTo>
                  <a:pt x="121919" y="179466"/>
                </a:lnTo>
                <a:lnTo>
                  <a:pt x="121919" y="157520"/>
                </a:lnTo>
                <a:lnTo>
                  <a:pt x="24749" y="157520"/>
                </a:lnTo>
                <a:lnTo>
                  <a:pt x="26887" y="151236"/>
                </a:lnTo>
                <a:lnTo>
                  <a:pt x="30354" y="145221"/>
                </a:lnTo>
                <a:lnTo>
                  <a:pt x="35054" y="139385"/>
                </a:lnTo>
                <a:lnTo>
                  <a:pt x="40873" y="133654"/>
                </a:lnTo>
                <a:lnTo>
                  <a:pt x="45719" y="129844"/>
                </a:lnTo>
                <a:lnTo>
                  <a:pt x="51450" y="125059"/>
                </a:lnTo>
                <a:lnTo>
                  <a:pt x="87101" y="105592"/>
                </a:lnTo>
                <a:lnTo>
                  <a:pt x="119157" y="73392"/>
                </a:lnTo>
                <a:lnTo>
                  <a:pt x="122834" y="53461"/>
                </a:lnTo>
                <a:lnTo>
                  <a:pt x="121947" y="43641"/>
                </a:lnTo>
                <a:lnTo>
                  <a:pt x="119283" y="34263"/>
                </a:lnTo>
                <a:lnTo>
                  <a:pt x="114836" y="25416"/>
                </a:lnTo>
                <a:lnTo>
                  <a:pt x="111511" y="21031"/>
                </a:lnTo>
                <a:close/>
              </a:path>
              <a:path w="123190" h="179705">
                <a:moveTo>
                  <a:pt x="63764" y="0"/>
                </a:moveTo>
                <a:lnTo>
                  <a:pt x="19950" y="16514"/>
                </a:lnTo>
                <a:lnTo>
                  <a:pt x="5240" y="53042"/>
                </a:lnTo>
                <a:lnTo>
                  <a:pt x="4693" y="63977"/>
                </a:lnTo>
                <a:lnTo>
                  <a:pt x="26669" y="63977"/>
                </a:lnTo>
                <a:lnTo>
                  <a:pt x="27522" y="55919"/>
                </a:lnTo>
                <a:lnTo>
                  <a:pt x="28757" y="48935"/>
                </a:lnTo>
                <a:lnTo>
                  <a:pt x="63764" y="21031"/>
                </a:lnTo>
                <a:lnTo>
                  <a:pt x="111511" y="21031"/>
                </a:lnTo>
                <a:lnTo>
                  <a:pt x="108600" y="17190"/>
                </a:lnTo>
                <a:lnTo>
                  <a:pt x="100514" y="9669"/>
                </a:lnTo>
                <a:lnTo>
                  <a:pt x="90457" y="4297"/>
                </a:lnTo>
                <a:lnTo>
                  <a:pt x="78262" y="1074"/>
                </a:lnTo>
                <a:lnTo>
                  <a:pt x="63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693072" y="2130735"/>
            <a:ext cx="123189" cy="179705"/>
          </a:xfrm>
          <a:custGeom>
            <a:avLst/>
            <a:gdLst/>
            <a:ahLst/>
            <a:cxnLst/>
            <a:rect l="l" t="t" r="r" b="b"/>
            <a:pathLst>
              <a:path w="123190" h="179705">
                <a:moveTo>
                  <a:pt x="111517" y="21031"/>
                </a:moveTo>
                <a:lnTo>
                  <a:pt x="63764" y="21031"/>
                </a:lnTo>
                <a:lnTo>
                  <a:pt x="71279" y="21563"/>
                </a:lnTo>
                <a:lnTo>
                  <a:pt x="77960" y="23164"/>
                </a:lnTo>
                <a:lnTo>
                  <a:pt x="98084" y="54406"/>
                </a:lnTo>
                <a:lnTo>
                  <a:pt x="97385" y="60836"/>
                </a:lnTo>
                <a:lnTo>
                  <a:pt x="65684" y="94518"/>
                </a:lnTo>
                <a:lnTo>
                  <a:pt x="41909" y="107868"/>
                </a:lnTo>
                <a:lnTo>
                  <a:pt x="30800" y="115219"/>
                </a:lnTo>
                <a:lnTo>
                  <a:pt x="5756" y="147790"/>
                </a:lnTo>
                <a:lnTo>
                  <a:pt x="0" y="179466"/>
                </a:lnTo>
                <a:lnTo>
                  <a:pt x="121950" y="179466"/>
                </a:lnTo>
                <a:lnTo>
                  <a:pt x="121950" y="157520"/>
                </a:lnTo>
                <a:lnTo>
                  <a:pt x="24780" y="157520"/>
                </a:lnTo>
                <a:lnTo>
                  <a:pt x="26887" y="151236"/>
                </a:lnTo>
                <a:lnTo>
                  <a:pt x="59954" y="121249"/>
                </a:lnTo>
                <a:lnTo>
                  <a:pt x="86758" y="105592"/>
                </a:lnTo>
                <a:lnTo>
                  <a:pt x="119169" y="73392"/>
                </a:lnTo>
                <a:lnTo>
                  <a:pt x="122834" y="53461"/>
                </a:lnTo>
                <a:lnTo>
                  <a:pt x="121951" y="43641"/>
                </a:lnTo>
                <a:lnTo>
                  <a:pt x="119294" y="34263"/>
                </a:lnTo>
                <a:lnTo>
                  <a:pt x="114849" y="25416"/>
                </a:lnTo>
                <a:lnTo>
                  <a:pt x="111517" y="21031"/>
                </a:lnTo>
                <a:close/>
              </a:path>
              <a:path w="123190" h="179705">
                <a:moveTo>
                  <a:pt x="63764" y="0"/>
                </a:moveTo>
                <a:lnTo>
                  <a:pt x="19435" y="16514"/>
                </a:lnTo>
                <a:lnTo>
                  <a:pt x="4851" y="53042"/>
                </a:lnTo>
                <a:lnTo>
                  <a:pt x="3809" y="63977"/>
                </a:lnTo>
                <a:lnTo>
                  <a:pt x="26669" y="63977"/>
                </a:lnTo>
                <a:lnTo>
                  <a:pt x="27402" y="55919"/>
                </a:lnTo>
                <a:lnTo>
                  <a:pt x="28437" y="48935"/>
                </a:lnTo>
                <a:lnTo>
                  <a:pt x="63764" y="21031"/>
                </a:lnTo>
                <a:lnTo>
                  <a:pt x="111517" y="21031"/>
                </a:lnTo>
                <a:lnTo>
                  <a:pt x="108600" y="17190"/>
                </a:lnTo>
                <a:lnTo>
                  <a:pt x="100531" y="9669"/>
                </a:lnTo>
                <a:lnTo>
                  <a:pt x="90479" y="4297"/>
                </a:lnTo>
                <a:lnTo>
                  <a:pt x="78279" y="1074"/>
                </a:lnTo>
                <a:lnTo>
                  <a:pt x="63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33067" y="2132655"/>
            <a:ext cx="208915" cy="181610"/>
          </a:xfrm>
          <a:custGeom>
            <a:avLst/>
            <a:gdLst/>
            <a:ahLst/>
            <a:cxnLst/>
            <a:rect l="l" t="t" r="r" b="b"/>
            <a:pathLst>
              <a:path w="208915" h="181610">
                <a:moveTo>
                  <a:pt x="161056" y="0"/>
                </a:moveTo>
                <a:lnTo>
                  <a:pt x="147736" y="0"/>
                </a:lnTo>
                <a:lnTo>
                  <a:pt x="47640" y="181386"/>
                </a:lnTo>
                <a:lnTo>
                  <a:pt x="61996" y="181386"/>
                </a:lnTo>
                <a:lnTo>
                  <a:pt x="161056" y="0"/>
                </a:lnTo>
                <a:close/>
              </a:path>
              <a:path w="208915" h="181610">
                <a:moveTo>
                  <a:pt x="165902" y="90677"/>
                </a:moveTo>
                <a:lnTo>
                  <a:pt x="129228" y="109887"/>
                </a:lnTo>
                <a:lnTo>
                  <a:pt x="121950" y="133654"/>
                </a:lnTo>
                <a:lnTo>
                  <a:pt x="122822" y="142451"/>
                </a:lnTo>
                <a:lnTo>
                  <a:pt x="148670" y="174082"/>
                </a:lnTo>
                <a:lnTo>
                  <a:pt x="165902" y="177545"/>
                </a:lnTo>
                <a:lnTo>
                  <a:pt x="174274" y="176664"/>
                </a:lnTo>
                <a:lnTo>
                  <a:pt x="182194" y="174082"/>
                </a:lnTo>
                <a:lnTo>
                  <a:pt x="189588" y="169895"/>
                </a:lnTo>
                <a:lnTo>
                  <a:pt x="196382" y="164195"/>
                </a:lnTo>
                <a:lnTo>
                  <a:pt x="200346" y="159410"/>
                </a:lnTo>
                <a:lnTo>
                  <a:pt x="158160" y="159410"/>
                </a:lnTo>
                <a:lnTo>
                  <a:pt x="152430" y="156545"/>
                </a:lnTo>
                <a:lnTo>
                  <a:pt x="147736" y="151759"/>
                </a:lnTo>
                <a:lnTo>
                  <a:pt x="142006" y="147005"/>
                </a:lnTo>
                <a:lnTo>
                  <a:pt x="140116" y="141274"/>
                </a:lnTo>
                <a:lnTo>
                  <a:pt x="140116" y="126949"/>
                </a:lnTo>
                <a:lnTo>
                  <a:pt x="142006" y="120274"/>
                </a:lnTo>
                <a:lnTo>
                  <a:pt x="147736" y="115519"/>
                </a:lnTo>
                <a:lnTo>
                  <a:pt x="152430" y="110733"/>
                </a:lnTo>
                <a:lnTo>
                  <a:pt x="158160" y="107868"/>
                </a:lnTo>
                <a:lnTo>
                  <a:pt x="200251" y="107868"/>
                </a:lnTo>
                <a:lnTo>
                  <a:pt x="196382" y="103113"/>
                </a:lnTo>
                <a:lnTo>
                  <a:pt x="189588" y="97544"/>
                </a:lnTo>
                <a:lnTo>
                  <a:pt x="182194" y="93672"/>
                </a:lnTo>
                <a:lnTo>
                  <a:pt x="174274" y="91412"/>
                </a:lnTo>
                <a:lnTo>
                  <a:pt x="165902" y="90677"/>
                </a:lnTo>
                <a:close/>
              </a:path>
              <a:path w="208915" h="181610">
                <a:moveTo>
                  <a:pt x="200251" y="107868"/>
                </a:moveTo>
                <a:lnTo>
                  <a:pt x="172486" y="107868"/>
                </a:lnTo>
                <a:lnTo>
                  <a:pt x="178216" y="110733"/>
                </a:lnTo>
                <a:lnTo>
                  <a:pt x="183946" y="115519"/>
                </a:lnTo>
                <a:lnTo>
                  <a:pt x="188762" y="120274"/>
                </a:lnTo>
                <a:lnTo>
                  <a:pt x="191566" y="126949"/>
                </a:lnTo>
                <a:lnTo>
                  <a:pt x="191566" y="141274"/>
                </a:lnTo>
                <a:lnTo>
                  <a:pt x="188762" y="147005"/>
                </a:lnTo>
                <a:lnTo>
                  <a:pt x="183946" y="151759"/>
                </a:lnTo>
                <a:lnTo>
                  <a:pt x="178216" y="156545"/>
                </a:lnTo>
                <a:lnTo>
                  <a:pt x="172486" y="159410"/>
                </a:lnTo>
                <a:lnTo>
                  <a:pt x="200346" y="159410"/>
                </a:lnTo>
                <a:lnTo>
                  <a:pt x="201894" y="157542"/>
                </a:lnTo>
                <a:lnTo>
                  <a:pt x="205728" y="150354"/>
                </a:lnTo>
                <a:lnTo>
                  <a:pt x="207968" y="142451"/>
                </a:lnTo>
                <a:lnTo>
                  <a:pt x="208696" y="133654"/>
                </a:lnTo>
                <a:lnTo>
                  <a:pt x="207968" y="125252"/>
                </a:lnTo>
                <a:lnTo>
                  <a:pt x="205728" y="117298"/>
                </a:lnTo>
                <a:lnTo>
                  <a:pt x="201894" y="109887"/>
                </a:lnTo>
                <a:lnTo>
                  <a:pt x="200251" y="107868"/>
                </a:lnTo>
                <a:close/>
              </a:path>
              <a:path w="208915" h="181610">
                <a:moveTo>
                  <a:pt x="43830" y="3809"/>
                </a:moveTo>
                <a:lnTo>
                  <a:pt x="7663" y="23844"/>
                </a:lnTo>
                <a:lnTo>
                  <a:pt x="0" y="47731"/>
                </a:lnTo>
                <a:lnTo>
                  <a:pt x="885" y="56129"/>
                </a:lnTo>
                <a:lnTo>
                  <a:pt x="26830" y="87698"/>
                </a:lnTo>
                <a:lnTo>
                  <a:pt x="43830" y="90677"/>
                </a:lnTo>
                <a:lnTo>
                  <a:pt x="52218" y="89948"/>
                </a:lnTo>
                <a:lnTo>
                  <a:pt x="60167" y="87698"/>
                </a:lnTo>
                <a:lnTo>
                  <a:pt x="67567" y="83837"/>
                </a:lnTo>
                <a:lnTo>
                  <a:pt x="74310" y="78272"/>
                </a:lnTo>
                <a:lnTo>
                  <a:pt x="78233" y="73517"/>
                </a:lnTo>
                <a:lnTo>
                  <a:pt x="36210" y="73517"/>
                </a:lnTo>
                <a:lnTo>
                  <a:pt x="30479" y="70652"/>
                </a:lnTo>
                <a:lnTo>
                  <a:pt x="25786" y="65867"/>
                </a:lnTo>
                <a:lnTo>
                  <a:pt x="20055" y="61112"/>
                </a:lnTo>
                <a:lnTo>
                  <a:pt x="18166" y="54406"/>
                </a:lnTo>
                <a:lnTo>
                  <a:pt x="18166" y="40081"/>
                </a:lnTo>
                <a:lnTo>
                  <a:pt x="20055" y="34350"/>
                </a:lnTo>
                <a:lnTo>
                  <a:pt x="25786" y="29596"/>
                </a:lnTo>
                <a:lnTo>
                  <a:pt x="30479" y="24841"/>
                </a:lnTo>
                <a:lnTo>
                  <a:pt x="36210" y="21945"/>
                </a:lnTo>
                <a:lnTo>
                  <a:pt x="78311" y="21945"/>
                </a:lnTo>
                <a:lnTo>
                  <a:pt x="74310" y="17190"/>
                </a:lnTo>
                <a:lnTo>
                  <a:pt x="67567" y="11473"/>
                </a:lnTo>
                <a:lnTo>
                  <a:pt x="60167" y="7277"/>
                </a:lnTo>
                <a:lnTo>
                  <a:pt x="52218" y="4692"/>
                </a:lnTo>
                <a:lnTo>
                  <a:pt x="43830" y="3809"/>
                </a:lnTo>
                <a:close/>
              </a:path>
              <a:path w="208915" h="181610">
                <a:moveTo>
                  <a:pt x="78311" y="21945"/>
                </a:moveTo>
                <a:lnTo>
                  <a:pt x="50566" y="21945"/>
                </a:lnTo>
                <a:lnTo>
                  <a:pt x="57149" y="24841"/>
                </a:lnTo>
                <a:lnTo>
                  <a:pt x="61996" y="29596"/>
                </a:lnTo>
                <a:lnTo>
                  <a:pt x="66690" y="34350"/>
                </a:lnTo>
                <a:lnTo>
                  <a:pt x="69616" y="41056"/>
                </a:lnTo>
                <a:lnTo>
                  <a:pt x="69616" y="54406"/>
                </a:lnTo>
                <a:lnTo>
                  <a:pt x="66690" y="61112"/>
                </a:lnTo>
                <a:lnTo>
                  <a:pt x="61996" y="65867"/>
                </a:lnTo>
                <a:lnTo>
                  <a:pt x="57149" y="70652"/>
                </a:lnTo>
                <a:lnTo>
                  <a:pt x="50566" y="73517"/>
                </a:lnTo>
                <a:lnTo>
                  <a:pt x="78233" y="73517"/>
                </a:lnTo>
                <a:lnTo>
                  <a:pt x="79909" y="71486"/>
                </a:lnTo>
                <a:lnTo>
                  <a:pt x="83789" y="64076"/>
                </a:lnTo>
                <a:lnTo>
                  <a:pt x="86045" y="56129"/>
                </a:lnTo>
                <a:lnTo>
                  <a:pt x="86776" y="47731"/>
                </a:lnTo>
                <a:lnTo>
                  <a:pt x="86045" y="38934"/>
                </a:lnTo>
                <a:lnTo>
                  <a:pt x="83789" y="31032"/>
                </a:lnTo>
                <a:lnTo>
                  <a:pt x="79909" y="23844"/>
                </a:lnTo>
                <a:lnTo>
                  <a:pt x="78311" y="219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96681" y="1084600"/>
            <a:ext cx="59690" cy="159385"/>
          </a:xfrm>
          <a:custGeom>
            <a:avLst/>
            <a:gdLst/>
            <a:ahLst/>
            <a:cxnLst/>
            <a:rect l="l" t="t" r="r" b="b"/>
            <a:pathLst>
              <a:path w="59689" h="159384">
                <a:moveTo>
                  <a:pt x="59192" y="0"/>
                </a:moveTo>
                <a:lnTo>
                  <a:pt x="42946" y="0"/>
                </a:lnTo>
                <a:lnTo>
                  <a:pt x="40640" y="8422"/>
                </a:lnTo>
                <a:lnTo>
                  <a:pt x="37871" y="15140"/>
                </a:lnTo>
                <a:lnTo>
                  <a:pt x="0" y="30510"/>
                </a:lnTo>
                <a:lnTo>
                  <a:pt x="0" y="45811"/>
                </a:lnTo>
                <a:lnTo>
                  <a:pt x="38252" y="45811"/>
                </a:lnTo>
                <a:lnTo>
                  <a:pt x="38252" y="159379"/>
                </a:lnTo>
                <a:lnTo>
                  <a:pt x="59192" y="159379"/>
                </a:lnTo>
                <a:lnTo>
                  <a:pt x="591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309244" y="1076949"/>
            <a:ext cx="52705" cy="213360"/>
          </a:xfrm>
          <a:custGeom>
            <a:avLst/>
            <a:gdLst/>
            <a:ahLst/>
            <a:cxnLst/>
            <a:rect l="l" t="t" r="r" b="b"/>
            <a:pathLst>
              <a:path w="52704" h="213359">
                <a:moveTo>
                  <a:pt x="13319" y="0"/>
                </a:moveTo>
                <a:lnTo>
                  <a:pt x="0" y="0"/>
                </a:lnTo>
                <a:lnTo>
                  <a:pt x="7276" y="14838"/>
                </a:lnTo>
                <a:lnTo>
                  <a:pt x="13407" y="27793"/>
                </a:lnTo>
                <a:lnTo>
                  <a:pt x="27352" y="70066"/>
                </a:lnTo>
                <a:lnTo>
                  <a:pt x="30479" y="106923"/>
                </a:lnTo>
                <a:lnTo>
                  <a:pt x="30237" y="119271"/>
                </a:lnTo>
                <a:lnTo>
                  <a:pt x="22859" y="163220"/>
                </a:lnTo>
                <a:lnTo>
                  <a:pt x="0" y="212872"/>
                </a:lnTo>
                <a:lnTo>
                  <a:pt x="14234" y="212872"/>
                </a:lnTo>
                <a:lnTo>
                  <a:pt x="33923" y="180210"/>
                </a:lnTo>
                <a:lnTo>
                  <a:pt x="48436" y="142573"/>
                </a:lnTo>
                <a:lnTo>
                  <a:pt x="52334" y="105948"/>
                </a:lnTo>
                <a:lnTo>
                  <a:pt x="52166" y="99487"/>
                </a:lnTo>
                <a:lnTo>
                  <a:pt x="51652" y="92937"/>
                </a:lnTo>
                <a:lnTo>
                  <a:pt x="50778" y="86210"/>
                </a:lnTo>
                <a:lnTo>
                  <a:pt x="49529" y="79217"/>
                </a:lnTo>
                <a:lnTo>
                  <a:pt x="48450" y="72608"/>
                </a:lnTo>
                <a:lnTo>
                  <a:pt x="46771" y="65733"/>
                </a:lnTo>
                <a:lnTo>
                  <a:pt x="44566" y="58682"/>
                </a:lnTo>
                <a:lnTo>
                  <a:pt x="41909" y="51541"/>
                </a:lnTo>
                <a:lnTo>
                  <a:pt x="38983" y="44866"/>
                </a:lnTo>
                <a:lnTo>
                  <a:pt x="36210" y="38160"/>
                </a:lnTo>
                <a:lnTo>
                  <a:pt x="34289" y="34350"/>
                </a:lnTo>
                <a:lnTo>
                  <a:pt x="27005" y="22547"/>
                </a:lnTo>
                <a:lnTo>
                  <a:pt x="21019" y="12748"/>
                </a:lnTo>
                <a:lnTo>
                  <a:pt x="13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395868" y="1231575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859" y="0"/>
                </a:lnTo>
              </a:path>
            </a:pathLst>
          </a:custGeom>
          <a:ln w="248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74618" y="1099840"/>
            <a:ext cx="0" cy="144145"/>
          </a:xfrm>
          <a:custGeom>
            <a:avLst/>
            <a:gdLst/>
            <a:ahLst/>
            <a:cxnLst/>
            <a:rect l="l" t="t" r="r" b="b"/>
            <a:pathLst>
              <a:path h="144144">
                <a:moveTo>
                  <a:pt x="0" y="0"/>
                </a:moveTo>
                <a:lnTo>
                  <a:pt x="0" y="144139"/>
                </a:lnTo>
              </a:path>
            </a:pathLst>
          </a:custGeom>
          <a:ln w="218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08308" y="1089797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4">
                <a:moveTo>
                  <a:pt x="0" y="0"/>
                </a:moveTo>
                <a:lnTo>
                  <a:pt x="132466" y="0"/>
                </a:lnTo>
              </a:path>
            </a:pathLst>
          </a:custGeom>
          <a:ln w="200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672291" y="1167130"/>
            <a:ext cx="0" cy="77470"/>
          </a:xfrm>
          <a:custGeom>
            <a:avLst/>
            <a:gdLst/>
            <a:ahLst/>
            <a:cxnLst/>
            <a:rect l="l" t="t" r="r" b="b"/>
            <a:pathLst>
              <a:path h="77469">
                <a:moveTo>
                  <a:pt x="0" y="0"/>
                </a:moveTo>
                <a:lnTo>
                  <a:pt x="0" y="77470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660861" y="1157605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57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672291" y="1079500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0"/>
                </a:moveTo>
                <a:lnTo>
                  <a:pt x="0" y="68579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779443" y="1167627"/>
            <a:ext cx="0" cy="76835"/>
          </a:xfrm>
          <a:custGeom>
            <a:avLst/>
            <a:gdLst/>
            <a:ahLst/>
            <a:cxnLst/>
            <a:rect l="l" t="t" r="r" b="b"/>
            <a:pathLst>
              <a:path h="76834">
                <a:moveTo>
                  <a:pt x="0" y="0"/>
                </a:moveTo>
                <a:lnTo>
                  <a:pt x="0" y="76352"/>
                </a:lnTo>
              </a:path>
            </a:pathLst>
          </a:custGeom>
          <a:ln w="219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779443" y="1079754"/>
            <a:ext cx="0" cy="67945"/>
          </a:xfrm>
          <a:custGeom>
            <a:avLst/>
            <a:gdLst/>
            <a:ahLst/>
            <a:cxnLst/>
            <a:rect l="l" t="t" r="r" b="b"/>
            <a:pathLst>
              <a:path h="67944">
                <a:moveTo>
                  <a:pt x="0" y="0"/>
                </a:moveTo>
                <a:lnTo>
                  <a:pt x="0" y="67817"/>
                </a:lnTo>
              </a:path>
            </a:pathLst>
          </a:custGeom>
          <a:ln w="219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838513" y="1169669"/>
            <a:ext cx="0" cy="74930"/>
          </a:xfrm>
          <a:custGeom>
            <a:avLst/>
            <a:gdLst/>
            <a:ahLst/>
            <a:cxnLst/>
            <a:rect l="l" t="t" r="r" b="b"/>
            <a:pathLst>
              <a:path h="74930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219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827526" y="1159510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986" y="0"/>
                </a:lnTo>
              </a:path>
            </a:pathLst>
          </a:custGeom>
          <a:ln w="203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827526" y="1124585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1976" y="0"/>
                </a:lnTo>
              </a:path>
            </a:pathLst>
          </a:custGeom>
          <a:ln w="495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827526" y="1089660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416" y="0"/>
                </a:lnTo>
              </a:path>
            </a:pathLst>
          </a:custGeom>
          <a:ln w="203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946672" y="1079754"/>
            <a:ext cx="69215" cy="164465"/>
          </a:xfrm>
          <a:custGeom>
            <a:avLst/>
            <a:gdLst/>
            <a:ahLst/>
            <a:cxnLst/>
            <a:rect l="l" t="t" r="r" b="b"/>
            <a:pathLst>
              <a:path w="69214" h="164465">
                <a:moveTo>
                  <a:pt x="68610" y="0"/>
                </a:moveTo>
                <a:lnTo>
                  <a:pt x="51450" y="0"/>
                </a:lnTo>
                <a:lnTo>
                  <a:pt x="0" y="164226"/>
                </a:lnTo>
                <a:lnTo>
                  <a:pt x="17160" y="164226"/>
                </a:lnTo>
                <a:lnTo>
                  <a:pt x="686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083862" y="1121816"/>
            <a:ext cx="113030" cy="126364"/>
          </a:xfrm>
          <a:custGeom>
            <a:avLst/>
            <a:gdLst/>
            <a:ahLst/>
            <a:cxnLst/>
            <a:rect l="l" t="t" r="r" b="b"/>
            <a:pathLst>
              <a:path w="113029" h="126365">
                <a:moveTo>
                  <a:pt x="95067" y="16215"/>
                </a:moveTo>
                <a:lnTo>
                  <a:pt x="60990" y="16215"/>
                </a:lnTo>
                <a:lnTo>
                  <a:pt x="67726" y="18135"/>
                </a:lnTo>
                <a:lnTo>
                  <a:pt x="77236" y="23835"/>
                </a:lnTo>
                <a:lnTo>
                  <a:pt x="80162" y="29565"/>
                </a:lnTo>
                <a:lnTo>
                  <a:pt x="80162" y="39136"/>
                </a:lnTo>
                <a:lnTo>
                  <a:pt x="79156" y="41970"/>
                </a:lnTo>
                <a:lnTo>
                  <a:pt x="78242" y="43891"/>
                </a:lnTo>
                <a:lnTo>
                  <a:pt x="77236" y="46756"/>
                </a:lnTo>
                <a:lnTo>
                  <a:pt x="74432" y="48676"/>
                </a:lnTo>
                <a:lnTo>
                  <a:pt x="69616" y="49621"/>
                </a:lnTo>
                <a:lnTo>
                  <a:pt x="37216" y="53431"/>
                </a:lnTo>
                <a:lnTo>
                  <a:pt x="29156" y="55226"/>
                </a:lnTo>
                <a:lnTo>
                  <a:pt x="576" y="82619"/>
                </a:lnTo>
                <a:lnTo>
                  <a:pt x="0" y="90677"/>
                </a:lnTo>
                <a:lnTo>
                  <a:pt x="700" y="97640"/>
                </a:lnTo>
                <a:lnTo>
                  <a:pt x="29542" y="125299"/>
                </a:lnTo>
                <a:lnTo>
                  <a:pt x="37216" y="126004"/>
                </a:lnTo>
                <a:lnTo>
                  <a:pt x="44179" y="125644"/>
                </a:lnTo>
                <a:lnTo>
                  <a:pt x="78247" y="108813"/>
                </a:lnTo>
                <a:lnTo>
                  <a:pt x="36210" y="108813"/>
                </a:lnTo>
                <a:lnTo>
                  <a:pt x="31516" y="106893"/>
                </a:lnTo>
                <a:lnTo>
                  <a:pt x="26700" y="104028"/>
                </a:lnTo>
                <a:lnTo>
                  <a:pt x="22859" y="100218"/>
                </a:lnTo>
                <a:lnTo>
                  <a:pt x="20970" y="96408"/>
                </a:lnTo>
                <a:lnTo>
                  <a:pt x="20970" y="82082"/>
                </a:lnTo>
                <a:lnTo>
                  <a:pt x="58186" y="67757"/>
                </a:lnTo>
                <a:lnTo>
                  <a:pt x="77236" y="63002"/>
                </a:lnTo>
                <a:lnTo>
                  <a:pt x="79156" y="61081"/>
                </a:lnTo>
                <a:lnTo>
                  <a:pt x="99212" y="61081"/>
                </a:lnTo>
                <a:lnTo>
                  <a:pt x="99212" y="32461"/>
                </a:lnTo>
                <a:lnTo>
                  <a:pt x="98482" y="24550"/>
                </a:lnTo>
                <a:lnTo>
                  <a:pt x="96229" y="17891"/>
                </a:lnTo>
                <a:lnTo>
                  <a:pt x="95067" y="16215"/>
                </a:lnTo>
                <a:close/>
              </a:path>
              <a:path w="113029" h="126365">
                <a:moveTo>
                  <a:pt x="101132" y="105948"/>
                </a:moveTo>
                <a:lnTo>
                  <a:pt x="80162" y="105948"/>
                </a:lnTo>
                <a:lnTo>
                  <a:pt x="81046" y="110703"/>
                </a:lnTo>
                <a:lnTo>
                  <a:pt x="82052" y="114543"/>
                </a:lnTo>
                <a:lnTo>
                  <a:pt x="83972" y="117408"/>
                </a:lnTo>
                <a:lnTo>
                  <a:pt x="86776" y="122163"/>
                </a:lnTo>
                <a:lnTo>
                  <a:pt x="91592" y="124084"/>
                </a:lnTo>
                <a:lnTo>
                  <a:pt x="106832" y="124084"/>
                </a:lnTo>
                <a:lnTo>
                  <a:pt x="112562" y="122163"/>
                </a:lnTo>
                <a:lnTo>
                  <a:pt x="112562" y="107838"/>
                </a:lnTo>
                <a:lnTo>
                  <a:pt x="101132" y="107838"/>
                </a:lnTo>
                <a:lnTo>
                  <a:pt x="101132" y="105948"/>
                </a:lnTo>
                <a:close/>
              </a:path>
              <a:path w="113029" h="126365">
                <a:moveTo>
                  <a:pt x="99212" y="61081"/>
                </a:moveTo>
                <a:lnTo>
                  <a:pt x="79156" y="61081"/>
                </a:lnTo>
                <a:lnTo>
                  <a:pt x="79156" y="77297"/>
                </a:lnTo>
                <a:lnTo>
                  <a:pt x="78096" y="85901"/>
                </a:lnTo>
                <a:lnTo>
                  <a:pt x="49560" y="108813"/>
                </a:lnTo>
                <a:lnTo>
                  <a:pt x="78247" y="108813"/>
                </a:lnTo>
                <a:lnTo>
                  <a:pt x="80162" y="105948"/>
                </a:lnTo>
                <a:lnTo>
                  <a:pt x="101132" y="105948"/>
                </a:lnTo>
                <a:lnTo>
                  <a:pt x="100096" y="104973"/>
                </a:lnTo>
                <a:lnTo>
                  <a:pt x="99212" y="103083"/>
                </a:lnTo>
                <a:lnTo>
                  <a:pt x="99212" y="61081"/>
                </a:lnTo>
                <a:close/>
              </a:path>
              <a:path w="113029" h="126365">
                <a:moveTo>
                  <a:pt x="52456" y="0"/>
                </a:moveTo>
                <a:lnTo>
                  <a:pt x="14332" y="13633"/>
                </a:lnTo>
                <a:lnTo>
                  <a:pt x="5730" y="39136"/>
                </a:lnTo>
                <a:lnTo>
                  <a:pt x="24780" y="39136"/>
                </a:lnTo>
                <a:lnTo>
                  <a:pt x="25786" y="32461"/>
                </a:lnTo>
                <a:lnTo>
                  <a:pt x="26700" y="28620"/>
                </a:lnTo>
                <a:lnTo>
                  <a:pt x="29596" y="24810"/>
                </a:lnTo>
                <a:lnTo>
                  <a:pt x="34320" y="19080"/>
                </a:lnTo>
                <a:lnTo>
                  <a:pt x="41026" y="16215"/>
                </a:lnTo>
                <a:lnTo>
                  <a:pt x="95067" y="16215"/>
                </a:lnTo>
                <a:lnTo>
                  <a:pt x="92358" y="12307"/>
                </a:lnTo>
                <a:lnTo>
                  <a:pt x="86776" y="7619"/>
                </a:lnTo>
                <a:lnTo>
                  <a:pt x="79266" y="4011"/>
                </a:lnTo>
                <a:lnTo>
                  <a:pt x="71045" y="1661"/>
                </a:lnTo>
                <a:lnTo>
                  <a:pt x="62109" y="384"/>
                </a:lnTo>
                <a:lnTo>
                  <a:pt x="52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207855" y="1121816"/>
            <a:ext cx="105410" cy="170180"/>
          </a:xfrm>
          <a:custGeom>
            <a:avLst/>
            <a:gdLst/>
            <a:ahLst/>
            <a:cxnLst/>
            <a:rect l="l" t="t" r="r" b="b"/>
            <a:pathLst>
              <a:path w="105410" h="170180">
                <a:moveTo>
                  <a:pt x="104790" y="107838"/>
                </a:moveTo>
                <a:lnTo>
                  <a:pt x="84734" y="107838"/>
                </a:lnTo>
                <a:lnTo>
                  <a:pt x="84734" y="169895"/>
                </a:lnTo>
                <a:lnTo>
                  <a:pt x="104790" y="169895"/>
                </a:lnTo>
                <a:lnTo>
                  <a:pt x="104790" y="107838"/>
                </a:lnTo>
                <a:close/>
              </a:path>
              <a:path w="105410" h="170180">
                <a:moveTo>
                  <a:pt x="50413" y="0"/>
                </a:moveTo>
                <a:lnTo>
                  <a:pt x="14234" y="18135"/>
                </a:lnTo>
                <a:lnTo>
                  <a:pt x="0" y="64891"/>
                </a:lnTo>
                <a:lnTo>
                  <a:pt x="898" y="79568"/>
                </a:lnTo>
                <a:lnTo>
                  <a:pt x="22749" y="117131"/>
                </a:lnTo>
                <a:lnTo>
                  <a:pt x="49529" y="126004"/>
                </a:lnTo>
                <a:lnTo>
                  <a:pt x="58033" y="126004"/>
                </a:lnTo>
                <a:lnTo>
                  <a:pt x="84259" y="108813"/>
                </a:lnTo>
                <a:lnTo>
                  <a:pt x="52334" y="108813"/>
                </a:lnTo>
                <a:lnTo>
                  <a:pt x="43649" y="107572"/>
                </a:lnTo>
                <a:lnTo>
                  <a:pt x="21309" y="71468"/>
                </a:lnTo>
                <a:lnTo>
                  <a:pt x="20970" y="63947"/>
                </a:lnTo>
                <a:lnTo>
                  <a:pt x="21508" y="52649"/>
                </a:lnTo>
                <a:lnTo>
                  <a:pt x="43830" y="17160"/>
                </a:lnTo>
                <a:lnTo>
                  <a:pt x="84558" y="17160"/>
                </a:lnTo>
                <a:lnTo>
                  <a:pt x="82814" y="14325"/>
                </a:lnTo>
                <a:lnTo>
                  <a:pt x="57384" y="517"/>
                </a:lnTo>
                <a:lnTo>
                  <a:pt x="50413" y="0"/>
                </a:lnTo>
                <a:close/>
              </a:path>
              <a:path w="105410" h="170180">
                <a:moveTo>
                  <a:pt x="84558" y="17160"/>
                </a:moveTo>
                <a:lnTo>
                  <a:pt x="52334" y="17160"/>
                </a:lnTo>
                <a:lnTo>
                  <a:pt x="61614" y="18382"/>
                </a:lnTo>
                <a:lnTo>
                  <a:pt x="69475" y="21930"/>
                </a:lnTo>
                <a:lnTo>
                  <a:pt x="85740" y="61081"/>
                </a:lnTo>
                <a:lnTo>
                  <a:pt x="85539" y="69169"/>
                </a:lnTo>
                <a:lnTo>
                  <a:pt x="62213" y="107557"/>
                </a:lnTo>
                <a:lnTo>
                  <a:pt x="52334" y="108813"/>
                </a:lnTo>
                <a:lnTo>
                  <a:pt x="84259" y="108813"/>
                </a:lnTo>
                <a:lnTo>
                  <a:pt x="84734" y="107838"/>
                </a:lnTo>
                <a:lnTo>
                  <a:pt x="104790" y="107838"/>
                </a:lnTo>
                <a:lnTo>
                  <a:pt x="104790" y="19080"/>
                </a:lnTo>
                <a:lnTo>
                  <a:pt x="85740" y="19080"/>
                </a:lnTo>
                <a:lnTo>
                  <a:pt x="84558" y="17160"/>
                </a:lnTo>
                <a:close/>
              </a:path>
              <a:path w="105410" h="170180">
                <a:moveTo>
                  <a:pt x="104790" y="2834"/>
                </a:moveTo>
                <a:lnTo>
                  <a:pt x="85740" y="2834"/>
                </a:lnTo>
                <a:lnTo>
                  <a:pt x="85740" y="19080"/>
                </a:lnTo>
                <a:lnTo>
                  <a:pt x="104790" y="19080"/>
                </a:lnTo>
                <a:lnTo>
                  <a:pt x="104790" y="28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346935" y="1231575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774" y="0"/>
                </a:lnTo>
              </a:path>
            </a:pathLst>
          </a:custGeom>
          <a:ln w="248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473732" y="1079754"/>
            <a:ext cx="130175" cy="164465"/>
          </a:xfrm>
          <a:custGeom>
            <a:avLst/>
            <a:gdLst/>
            <a:ahLst/>
            <a:cxnLst/>
            <a:rect l="l" t="t" r="r" b="b"/>
            <a:pathLst>
              <a:path w="130175" h="164465">
                <a:moveTo>
                  <a:pt x="25664" y="0"/>
                </a:moveTo>
                <a:lnTo>
                  <a:pt x="0" y="0"/>
                </a:lnTo>
                <a:lnTo>
                  <a:pt x="0" y="164226"/>
                </a:lnTo>
                <a:lnTo>
                  <a:pt x="20939" y="164226"/>
                </a:lnTo>
                <a:lnTo>
                  <a:pt x="20939" y="31546"/>
                </a:lnTo>
                <a:lnTo>
                  <a:pt x="45374" y="31546"/>
                </a:lnTo>
                <a:lnTo>
                  <a:pt x="25664" y="0"/>
                </a:lnTo>
                <a:close/>
              </a:path>
              <a:path w="130175" h="164465">
                <a:moveTo>
                  <a:pt x="45374" y="31546"/>
                </a:moveTo>
                <a:lnTo>
                  <a:pt x="20939" y="31546"/>
                </a:lnTo>
                <a:lnTo>
                  <a:pt x="104790" y="164226"/>
                </a:lnTo>
                <a:lnTo>
                  <a:pt x="129570" y="164226"/>
                </a:lnTo>
                <a:lnTo>
                  <a:pt x="129570" y="132740"/>
                </a:lnTo>
                <a:lnTo>
                  <a:pt x="108600" y="132740"/>
                </a:lnTo>
                <a:lnTo>
                  <a:pt x="45374" y="31546"/>
                </a:lnTo>
                <a:close/>
              </a:path>
              <a:path w="130175" h="164465">
                <a:moveTo>
                  <a:pt x="129570" y="0"/>
                </a:moveTo>
                <a:lnTo>
                  <a:pt x="108600" y="0"/>
                </a:lnTo>
                <a:lnTo>
                  <a:pt x="108600" y="132740"/>
                </a:lnTo>
                <a:lnTo>
                  <a:pt x="129570" y="132740"/>
                </a:lnTo>
                <a:lnTo>
                  <a:pt x="1295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628052" y="1121816"/>
            <a:ext cx="113030" cy="126364"/>
          </a:xfrm>
          <a:custGeom>
            <a:avLst/>
            <a:gdLst/>
            <a:ahLst/>
            <a:cxnLst/>
            <a:rect l="l" t="t" r="r" b="b"/>
            <a:pathLst>
              <a:path w="113029" h="126365">
                <a:moveTo>
                  <a:pt x="94945" y="16215"/>
                </a:moveTo>
                <a:lnTo>
                  <a:pt x="60990" y="16215"/>
                </a:lnTo>
                <a:lnTo>
                  <a:pt x="67604" y="18135"/>
                </a:lnTo>
                <a:lnTo>
                  <a:pt x="77114" y="23835"/>
                </a:lnTo>
                <a:lnTo>
                  <a:pt x="80040" y="29565"/>
                </a:lnTo>
                <a:lnTo>
                  <a:pt x="80040" y="39136"/>
                </a:lnTo>
                <a:lnTo>
                  <a:pt x="79034" y="41970"/>
                </a:lnTo>
                <a:lnTo>
                  <a:pt x="79034" y="43891"/>
                </a:lnTo>
                <a:lnTo>
                  <a:pt x="77114" y="46756"/>
                </a:lnTo>
                <a:lnTo>
                  <a:pt x="74340" y="48676"/>
                </a:lnTo>
                <a:lnTo>
                  <a:pt x="69494" y="49621"/>
                </a:lnTo>
                <a:lnTo>
                  <a:pt x="37094" y="53431"/>
                </a:lnTo>
                <a:lnTo>
                  <a:pt x="29489" y="55226"/>
                </a:lnTo>
                <a:lnTo>
                  <a:pt x="698" y="82619"/>
                </a:lnTo>
                <a:lnTo>
                  <a:pt x="0" y="90677"/>
                </a:lnTo>
                <a:lnTo>
                  <a:pt x="698" y="97640"/>
                </a:lnTo>
                <a:lnTo>
                  <a:pt x="29926" y="125299"/>
                </a:lnTo>
                <a:lnTo>
                  <a:pt x="38130" y="126004"/>
                </a:lnTo>
                <a:lnTo>
                  <a:pt x="44513" y="125644"/>
                </a:lnTo>
                <a:lnTo>
                  <a:pt x="78125" y="108813"/>
                </a:lnTo>
                <a:lnTo>
                  <a:pt x="36210" y="108813"/>
                </a:lnTo>
                <a:lnTo>
                  <a:pt x="31394" y="106893"/>
                </a:lnTo>
                <a:lnTo>
                  <a:pt x="27584" y="104028"/>
                </a:lnTo>
                <a:lnTo>
                  <a:pt x="22890" y="100218"/>
                </a:lnTo>
                <a:lnTo>
                  <a:pt x="20970" y="96408"/>
                </a:lnTo>
                <a:lnTo>
                  <a:pt x="20970" y="82082"/>
                </a:lnTo>
                <a:lnTo>
                  <a:pt x="23774" y="77297"/>
                </a:lnTo>
                <a:lnTo>
                  <a:pt x="30510" y="73487"/>
                </a:lnTo>
                <a:lnTo>
                  <a:pt x="33284" y="71597"/>
                </a:lnTo>
                <a:lnTo>
                  <a:pt x="39014" y="69677"/>
                </a:lnTo>
                <a:lnTo>
                  <a:pt x="46634" y="68732"/>
                </a:lnTo>
                <a:lnTo>
                  <a:pt x="59070" y="67757"/>
                </a:lnTo>
                <a:lnTo>
                  <a:pt x="61874" y="66812"/>
                </a:lnTo>
                <a:lnTo>
                  <a:pt x="69494" y="64891"/>
                </a:lnTo>
                <a:lnTo>
                  <a:pt x="74340" y="63947"/>
                </a:lnTo>
                <a:lnTo>
                  <a:pt x="77114" y="63002"/>
                </a:lnTo>
                <a:lnTo>
                  <a:pt x="79034" y="61081"/>
                </a:lnTo>
                <a:lnTo>
                  <a:pt x="99090" y="61081"/>
                </a:lnTo>
                <a:lnTo>
                  <a:pt x="99090" y="32461"/>
                </a:lnTo>
                <a:lnTo>
                  <a:pt x="98360" y="24550"/>
                </a:lnTo>
                <a:lnTo>
                  <a:pt x="96107" y="17891"/>
                </a:lnTo>
                <a:lnTo>
                  <a:pt x="94945" y="16215"/>
                </a:lnTo>
                <a:close/>
              </a:path>
              <a:path w="113029" h="126365">
                <a:moveTo>
                  <a:pt x="101010" y="105948"/>
                </a:moveTo>
                <a:lnTo>
                  <a:pt x="80040" y="105948"/>
                </a:lnTo>
                <a:lnTo>
                  <a:pt x="80924" y="110703"/>
                </a:lnTo>
                <a:lnTo>
                  <a:pt x="81960" y="114543"/>
                </a:lnTo>
                <a:lnTo>
                  <a:pt x="83850" y="117408"/>
                </a:lnTo>
                <a:lnTo>
                  <a:pt x="86654" y="122163"/>
                </a:lnTo>
                <a:lnTo>
                  <a:pt x="92384" y="124084"/>
                </a:lnTo>
                <a:lnTo>
                  <a:pt x="107624" y="124084"/>
                </a:lnTo>
                <a:lnTo>
                  <a:pt x="109514" y="123139"/>
                </a:lnTo>
                <a:lnTo>
                  <a:pt x="112440" y="122163"/>
                </a:lnTo>
                <a:lnTo>
                  <a:pt x="112440" y="107838"/>
                </a:lnTo>
                <a:lnTo>
                  <a:pt x="101894" y="107838"/>
                </a:lnTo>
                <a:lnTo>
                  <a:pt x="101010" y="105948"/>
                </a:lnTo>
                <a:close/>
              </a:path>
              <a:path w="113029" h="126365">
                <a:moveTo>
                  <a:pt x="99090" y="61081"/>
                </a:moveTo>
                <a:lnTo>
                  <a:pt x="79034" y="61081"/>
                </a:lnTo>
                <a:lnTo>
                  <a:pt x="79034" y="77297"/>
                </a:lnTo>
                <a:lnTo>
                  <a:pt x="78122" y="85901"/>
                </a:lnTo>
                <a:lnTo>
                  <a:pt x="49560" y="108813"/>
                </a:lnTo>
                <a:lnTo>
                  <a:pt x="78125" y="108813"/>
                </a:lnTo>
                <a:lnTo>
                  <a:pt x="80040" y="105948"/>
                </a:lnTo>
                <a:lnTo>
                  <a:pt x="101010" y="105948"/>
                </a:lnTo>
                <a:lnTo>
                  <a:pt x="100004" y="104973"/>
                </a:lnTo>
                <a:lnTo>
                  <a:pt x="99090" y="103083"/>
                </a:lnTo>
                <a:lnTo>
                  <a:pt x="99090" y="61081"/>
                </a:lnTo>
                <a:close/>
              </a:path>
              <a:path w="113029" h="126365">
                <a:moveTo>
                  <a:pt x="52364" y="0"/>
                </a:moveTo>
                <a:lnTo>
                  <a:pt x="14264" y="13633"/>
                </a:lnTo>
                <a:lnTo>
                  <a:pt x="5730" y="39136"/>
                </a:lnTo>
                <a:lnTo>
                  <a:pt x="24780" y="39136"/>
                </a:lnTo>
                <a:lnTo>
                  <a:pt x="25664" y="32461"/>
                </a:lnTo>
                <a:lnTo>
                  <a:pt x="27584" y="28620"/>
                </a:lnTo>
                <a:lnTo>
                  <a:pt x="29474" y="24810"/>
                </a:lnTo>
                <a:lnTo>
                  <a:pt x="34320" y="19080"/>
                </a:lnTo>
                <a:lnTo>
                  <a:pt x="40934" y="16215"/>
                </a:lnTo>
                <a:lnTo>
                  <a:pt x="94945" y="16215"/>
                </a:lnTo>
                <a:lnTo>
                  <a:pt x="92236" y="12307"/>
                </a:lnTo>
                <a:lnTo>
                  <a:pt x="86654" y="7619"/>
                </a:lnTo>
                <a:lnTo>
                  <a:pt x="79723" y="4011"/>
                </a:lnTo>
                <a:lnTo>
                  <a:pt x="71692" y="1661"/>
                </a:lnTo>
                <a:lnTo>
                  <a:pt x="62570" y="384"/>
                </a:lnTo>
                <a:lnTo>
                  <a:pt x="523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755733" y="1075944"/>
            <a:ext cx="159385" cy="173355"/>
          </a:xfrm>
          <a:custGeom>
            <a:avLst/>
            <a:gdLst/>
            <a:ahLst/>
            <a:cxnLst/>
            <a:rect l="l" t="t" r="r" b="b"/>
            <a:pathLst>
              <a:path w="159385" h="173355">
                <a:moveTo>
                  <a:pt x="79156" y="0"/>
                </a:moveTo>
                <a:lnTo>
                  <a:pt x="32996" y="13045"/>
                </a:lnTo>
                <a:lnTo>
                  <a:pt x="6182" y="50484"/>
                </a:lnTo>
                <a:lnTo>
                  <a:pt x="0" y="86898"/>
                </a:lnTo>
                <a:lnTo>
                  <a:pt x="787" y="101233"/>
                </a:lnTo>
                <a:lnTo>
                  <a:pt x="12293" y="137785"/>
                </a:lnTo>
                <a:lnTo>
                  <a:pt x="45148" y="166493"/>
                </a:lnTo>
                <a:lnTo>
                  <a:pt x="79156" y="172821"/>
                </a:lnTo>
                <a:lnTo>
                  <a:pt x="92011" y="172026"/>
                </a:lnTo>
                <a:lnTo>
                  <a:pt x="133339" y="152928"/>
                </a:lnTo>
                <a:lnTo>
                  <a:pt x="133482" y="152765"/>
                </a:lnTo>
                <a:lnTo>
                  <a:pt x="81046" y="152765"/>
                </a:lnTo>
                <a:lnTo>
                  <a:pt x="66936" y="151528"/>
                </a:lnTo>
                <a:lnTo>
                  <a:pt x="30896" y="123843"/>
                </a:lnTo>
                <a:lnTo>
                  <a:pt x="22859" y="87843"/>
                </a:lnTo>
                <a:lnTo>
                  <a:pt x="23540" y="75254"/>
                </a:lnTo>
                <a:lnTo>
                  <a:pt x="39136" y="37277"/>
                </a:lnTo>
                <a:lnTo>
                  <a:pt x="80040" y="19141"/>
                </a:lnTo>
                <a:lnTo>
                  <a:pt x="135616" y="19141"/>
                </a:lnTo>
                <a:lnTo>
                  <a:pt x="126802" y="12065"/>
                </a:lnTo>
                <a:lnTo>
                  <a:pt x="116742" y="6713"/>
                </a:lnTo>
                <a:lnTo>
                  <a:pt x="105414" y="2950"/>
                </a:lnTo>
                <a:lnTo>
                  <a:pt x="92869" y="729"/>
                </a:lnTo>
                <a:lnTo>
                  <a:pt x="79156" y="0"/>
                </a:lnTo>
                <a:close/>
              </a:path>
              <a:path w="159385" h="173355">
                <a:moveTo>
                  <a:pt x="135616" y="19141"/>
                </a:moveTo>
                <a:lnTo>
                  <a:pt x="80040" y="19141"/>
                </a:lnTo>
                <a:lnTo>
                  <a:pt x="92786" y="20230"/>
                </a:lnTo>
                <a:lnTo>
                  <a:pt x="103898" y="23557"/>
                </a:lnTo>
                <a:lnTo>
                  <a:pt x="133136" y="57313"/>
                </a:lnTo>
                <a:lnTo>
                  <a:pt x="137190" y="83088"/>
                </a:lnTo>
                <a:lnTo>
                  <a:pt x="136321" y="96334"/>
                </a:lnTo>
                <a:lnTo>
                  <a:pt x="116369" y="141090"/>
                </a:lnTo>
                <a:lnTo>
                  <a:pt x="81046" y="152765"/>
                </a:lnTo>
                <a:lnTo>
                  <a:pt x="133482" y="152765"/>
                </a:lnTo>
                <a:lnTo>
                  <a:pt x="156362" y="110650"/>
                </a:lnTo>
                <a:lnTo>
                  <a:pt x="159166" y="83088"/>
                </a:lnTo>
                <a:lnTo>
                  <a:pt x="158574" y="69914"/>
                </a:lnTo>
                <a:lnTo>
                  <a:pt x="156739" y="57832"/>
                </a:lnTo>
                <a:lnTo>
                  <a:pt x="153577" y="46803"/>
                </a:lnTo>
                <a:lnTo>
                  <a:pt x="148999" y="36785"/>
                </a:lnTo>
                <a:lnTo>
                  <a:pt x="142920" y="27736"/>
                </a:lnTo>
                <a:lnTo>
                  <a:pt x="135616" y="191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953000" y="1167130"/>
            <a:ext cx="0" cy="77470"/>
          </a:xfrm>
          <a:custGeom>
            <a:avLst/>
            <a:gdLst/>
            <a:ahLst/>
            <a:cxnLst/>
            <a:rect l="l" t="t" r="r" b="b"/>
            <a:pathLst>
              <a:path h="77469">
                <a:moveTo>
                  <a:pt x="0" y="0"/>
                </a:moveTo>
                <a:lnTo>
                  <a:pt x="0" y="77470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941570" y="1157605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57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953000" y="1079500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0"/>
                </a:moveTo>
                <a:lnTo>
                  <a:pt x="0" y="68579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060152" y="1167627"/>
            <a:ext cx="0" cy="76835"/>
          </a:xfrm>
          <a:custGeom>
            <a:avLst/>
            <a:gdLst/>
            <a:ahLst/>
            <a:cxnLst/>
            <a:rect l="l" t="t" r="r" b="b"/>
            <a:pathLst>
              <a:path h="76834">
                <a:moveTo>
                  <a:pt x="0" y="0"/>
                </a:moveTo>
                <a:lnTo>
                  <a:pt x="0" y="76352"/>
                </a:lnTo>
              </a:path>
            </a:pathLst>
          </a:custGeom>
          <a:ln w="219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060152" y="1079754"/>
            <a:ext cx="0" cy="67945"/>
          </a:xfrm>
          <a:custGeom>
            <a:avLst/>
            <a:gdLst/>
            <a:ahLst/>
            <a:cxnLst/>
            <a:rect l="l" t="t" r="r" b="b"/>
            <a:pathLst>
              <a:path h="67944">
                <a:moveTo>
                  <a:pt x="0" y="0"/>
                </a:moveTo>
                <a:lnTo>
                  <a:pt x="0" y="67817"/>
                </a:lnTo>
              </a:path>
            </a:pathLst>
          </a:custGeom>
          <a:ln w="219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168310" y="1076949"/>
            <a:ext cx="52705" cy="213360"/>
          </a:xfrm>
          <a:custGeom>
            <a:avLst/>
            <a:gdLst/>
            <a:ahLst/>
            <a:cxnLst/>
            <a:rect l="l" t="t" r="r" b="b"/>
            <a:pathLst>
              <a:path w="52704" h="213359">
                <a:moveTo>
                  <a:pt x="51450" y="0"/>
                </a:moveTo>
                <a:lnTo>
                  <a:pt x="38130" y="0"/>
                </a:lnTo>
                <a:lnTo>
                  <a:pt x="30249" y="12487"/>
                </a:lnTo>
                <a:lnTo>
                  <a:pt x="10576" y="49621"/>
                </a:lnTo>
                <a:lnTo>
                  <a:pt x="450" y="95022"/>
                </a:lnTo>
                <a:lnTo>
                  <a:pt x="0" y="107868"/>
                </a:lnTo>
                <a:lnTo>
                  <a:pt x="0" y="120274"/>
                </a:lnTo>
                <a:lnTo>
                  <a:pt x="9540" y="162275"/>
                </a:lnTo>
                <a:lnTo>
                  <a:pt x="13350" y="169895"/>
                </a:lnTo>
                <a:lnTo>
                  <a:pt x="16276" y="176601"/>
                </a:lnTo>
                <a:lnTo>
                  <a:pt x="18196" y="181355"/>
                </a:lnTo>
                <a:lnTo>
                  <a:pt x="21015" y="185603"/>
                </a:lnTo>
                <a:lnTo>
                  <a:pt x="31008" y="201629"/>
                </a:lnTo>
                <a:lnTo>
                  <a:pt x="38130" y="212872"/>
                </a:lnTo>
                <a:lnTo>
                  <a:pt x="52486" y="212872"/>
                </a:lnTo>
                <a:lnTo>
                  <a:pt x="44642" y="198579"/>
                </a:lnTo>
                <a:lnTo>
                  <a:pt x="38309" y="185901"/>
                </a:lnTo>
                <a:lnTo>
                  <a:pt x="24294" y="143465"/>
                </a:lnTo>
                <a:lnTo>
                  <a:pt x="20970" y="106923"/>
                </a:lnTo>
                <a:lnTo>
                  <a:pt x="21312" y="94546"/>
                </a:lnTo>
                <a:lnTo>
                  <a:pt x="28590" y="50566"/>
                </a:lnTo>
                <a:lnTo>
                  <a:pt x="45049" y="13042"/>
                </a:lnTo>
                <a:lnTo>
                  <a:pt x="51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250271" y="1084600"/>
            <a:ext cx="59690" cy="159385"/>
          </a:xfrm>
          <a:custGeom>
            <a:avLst/>
            <a:gdLst/>
            <a:ahLst/>
            <a:cxnLst/>
            <a:rect l="l" t="t" r="r" b="b"/>
            <a:pathLst>
              <a:path w="59689" h="159384">
                <a:moveTo>
                  <a:pt x="59070" y="0"/>
                </a:moveTo>
                <a:lnTo>
                  <a:pt x="43830" y="0"/>
                </a:lnTo>
                <a:lnTo>
                  <a:pt x="41367" y="8422"/>
                </a:lnTo>
                <a:lnTo>
                  <a:pt x="38252" y="15140"/>
                </a:lnTo>
                <a:lnTo>
                  <a:pt x="0" y="30510"/>
                </a:lnTo>
                <a:lnTo>
                  <a:pt x="0" y="45811"/>
                </a:lnTo>
                <a:lnTo>
                  <a:pt x="38099" y="45811"/>
                </a:lnTo>
                <a:lnTo>
                  <a:pt x="38099" y="159379"/>
                </a:lnTo>
                <a:lnTo>
                  <a:pt x="59070" y="159379"/>
                </a:lnTo>
                <a:lnTo>
                  <a:pt x="590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375147" y="1231575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859" y="0"/>
                </a:lnTo>
              </a:path>
            </a:pathLst>
          </a:custGeom>
          <a:ln w="248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427603" y="1086490"/>
            <a:ext cx="110489" cy="157480"/>
          </a:xfrm>
          <a:custGeom>
            <a:avLst/>
            <a:gdLst/>
            <a:ahLst/>
            <a:cxnLst/>
            <a:rect l="l" t="t" r="r" b="b"/>
            <a:pathLst>
              <a:path w="110489" h="157480">
                <a:moveTo>
                  <a:pt x="110489" y="0"/>
                </a:moveTo>
                <a:lnTo>
                  <a:pt x="0" y="0"/>
                </a:lnTo>
                <a:lnTo>
                  <a:pt x="0" y="21000"/>
                </a:lnTo>
                <a:lnTo>
                  <a:pt x="88544" y="21000"/>
                </a:lnTo>
                <a:lnTo>
                  <a:pt x="81786" y="28780"/>
                </a:lnTo>
                <a:lnTo>
                  <a:pt x="56144" y="65867"/>
                </a:lnTo>
                <a:lnTo>
                  <a:pt x="39309" y="100225"/>
                </a:lnTo>
                <a:lnTo>
                  <a:pt x="24930" y="146057"/>
                </a:lnTo>
                <a:lnTo>
                  <a:pt x="22859" y="157490"/>
                </a:lnTo>
                <a:lnTo>
                  <a:pt x="44714" y="157490"/>
                </a:lnTo>
                <a:lnTo>
                  <a:pt x="47408" y="146037"/>
                </a:lnTo>
                <a:lnTo>
                  <a:pt x="49747" y="136142"/>
                </a:lnTo>
                <a:lnTo>
                  <a:pt x="63468" y="93855"/>
                </a:lnTo>
                <a:lnTo>
                  <a:pt x="84221" y="53403"/>
                </a:lnTo>
                <a:lnTo>
                  <a:pt x="106537" y="22434"/>
                </a:lnTo>
                <a:lnTo>
                  <a:pt x="110489" y="18135"/>
                </a:lnTo>
                <a:lnTo>
                  <a:pt x="1104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555254" y="1180033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174" y="0"/>
                </a:lnTo>
              </a:path>
            </a:pathLst>
          </a:custGeom>
          <a:ln w="210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629564" y="1083625"/>
            <a:ext cx="109855" cy="160655"/>
          </a:xfrm>
          <a:custGeom>
            <a:avLst/>
            <a:gdLst/>
            <a:ahLst/>
            <a:cxnLst/>
            <a:rect l="l" t="t" r="r" b="b"/>
            <a:pathLst>
              <a:path w="109854" h="160655">
                <a:moveTo>
                  <a:pt x="99376" y="18135"/>
                </a:moveTo>
                <a:lnTo>
                  <a:pt x="66720" y="18135"/>
                </a:lnTo>
                <a:lnTo>
                  <a:pt x="73304" y="21000"/>
                </a:lnTo>
                <a:lnTo>
                  <a:pt x="84734" y="32461"/>
                </a:lnTo>
                <a:lnTo>
                  <a:pt x="87660" y="39136"/>
                </a:lnTo>
                <a:lnTo>
                  <a:pt x="87660" y="56327"/>
                </a:lnTo>
                <a:lnTo>
                  <a:pt x="58064" y="84002"/>
                </a:lnTo>
                <a:lnTo>
                  <a:pt x="37094" y="96408"/>
                </a:lnTo>
                <a:lnTo>
                  <a:pt x="27316" y="102884"/>
                </a:lnTo>
                <a:lnTo>
                  <a:pt x="2838" y="140790"/>
                </a:lnTo>
                <a:lnTo>
                  <a:pt x="0" y="160355"/>
                </a:lnTo>
                <a:lnTo>
                  <a:pt x="108630" y="160355"/>
                </a:lnTo>
                <a:lnTo>
                  <a:pt x="108630" y="141274"/>
                </a:lnTo>
                <a:lnTo>
                  <a:pt x="21854" y="141274"/>
                </a:lnTo>
                <a:lnTo>
                  <a:pt x="23835" y="135556"/>
                </a:lnTo>
                <a:lnTo>
                  <a:pt x="53370" y="107868"/>
                </a:lnTo>
                <a:lnTo>
                  <a:pt x="77887" y="94264"/>
                </a:lnTo>
                <a:lnTo>
                  <a:pt x="85633" y="89352"/>
                </a:lnTo>
                <a:lnTo>
                  <a:pt x="108890" y="56828"/>
                </a:lnTo>
                <a:lnTo>
                  <a:pt x="109636" y="47731"/>
                </a:lnTo>
                <a:lnTo>
                  <a:pt x="108906" y="38767"/>
                </a:lnTo>
                <a:lnTo>
                  <a:pt x="106653" y="30426"/>
                </a:lnTo>
                <a:lnTo>
                  <a:pt x="102782" y="22622"/>
                </a:lnTo>
                <a:lnTo>
                  <a:pt x="99376" y="18135"/>
                </a:lnTo>
                <a:close/>
              </a:path>
              <a:path w="109854" h="160655">
                <a:moveTo>
                  <a:pt x="57180" y="0"/>
                </a:moveTo>
                <a:lnTo>
                  <a:pt x="17371" y="14673"/>
                </a:lnTo>
                <a:lnTo>
                  <a:pt x="3809" y="57271"/>
                </a:lnTo>
                <a:lnTo>
                  <a:pt x="23774" y="57271"/>
                </a:lnTo>
                <a:lnTo>
                  <a:pt x="24780" y="47731"/>
                </a:lnTo>
                <a:lnTo>
                  <a:pt x="25664" y="39136"/>
                </a:lnTo>
                <a:lnTo>
                  <a:pt x="28590" y="34350"/>
                </a:lnTo>
                <a:lnTo>
                  <a:pt x="33597" y="27393"/>
                </a:lnTo>
                <a:lnTo>
                  <a:pt x="40027" y="22311"/>
                </a:lnTo>
                <a:lnTo>
                  <a:pt x="47886" y="19194"/>
                </a:lnTo>
                <a:lnTo>
                  <a:pt x="57180" y="18135"/>
                </a:lnTo>
                <a:lnTo>
                  <a:pt x="99376" y="18135"/>
                </a:lnTo>
                <a:lnTo>
                  <a:pt x="97200" y="15270"/>
                </a:lnTo>
                <a:lnTo>
                  <a:pt x="89828" y="8461"/>
                </a:lnTo>
                <a:lnTo>
                  <a:pt x="80699" y="3703"/>
                </a:lnTo>
                <a:lnTo>
                  <a:pt x="69815" y="911"/>
                </a:lnTo>
                <a:lnTo>
                  <a:pt x="57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768675" y="1231575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859" y="0"/>
                </a:lnTo>
              </a:path>
            </a:pathLst>
          </a:custGeom>
          <a:ln w="248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820125" y="1084600"/>
            <a:ext cx="109855" cy="163830"/>
          </a:xfrm>
          <a:custGeom>
            <a:avLst/>
            <a:gdLst/>
            <a:ahLst/>
            <a:cxnLst/>
            <a:rect l="l" t="t" r="r" b="b"/>
            <a:pathLst>
              <a:path w="109854" h="163830">
                <a:moveTo>
                  <a:pt x="54376" y="0"/>
                </a:moveTo>
                <a:lnTo>
                  <a:pt x="17779" y="15817"/>
                </a:lnTo>
                <a:lnTo>
                  <a:pt x="1550" y="57485"/>
                </a:lnTo>
                <a:lnTo>
                  <a:pt x="0" y="83027"/>
                </a:lnTo>
                <a:lnTo>
                  <a:pt x="457" y="96304"/>
                </a:lnTo>
                <a:lnTo>
                  <a:pt x="11429" y="138379"/>
                </a:lnTo>
                <a:lnTo>
                  <a:pt x="43498" y="162287"/>
                </a:lnTo>
                <a:lnTo>
                  <a:pt x="54376" y="163220"/>
                </a:lnTo>
                <a:lnTo>
                  <a:pt x="66256" y="162057"/>
                </a:lnTo>
                <a:lnTo>
                  <a:pt x="76768" y="158507"/>
                </a:lnTo>
                <a:lnTo>
                  <a:pt x="85912" y="152482"/>
                </a:lnTo>
                <a:lnTo>
                  <a:pt x="92636" y="145054"/>
                </a:lnTo>
                <a:lnTo>
                  <a:pt x="54376" y="145054"/>
                </a:lnTo>
                <a:lnTo>
                  <a:pt x="45220" y="143625"/>
                </a:lnTo>
                <a:lnTo>
                  <a:pt x="22894" y="105110"/>
                </a:lnTo>
                <a:lnTo>
                  <a:pt x="21976" y="83027"/>
                </a:lnTo>
                <a:lnTo>
                  <a:pt x="22360" y="68173"/>
                </a:lnTo>
                <a:lnTo>
                  <a:pt x="34403" y="26830"/>
                </a:lnTo>
                <a:lnTo>
                  <a:pt x="55260" y="17160"/>
                </a:lnTo>
                <a:lnTo>
                  <a:pt x="93838" y="17160"/>
                </a:lnTo>
                <a:lnTo>
                  <a:pt x="92786" y="15629"/>
                </a:lnTo>
                <a:lnTo>
                  <a:pt x="85260" y="8650"/>
                </a:lnTo>
                <a:lnTo>
                  <a:pt x="76414" y="3782"/>
                </a:lnTo>
                <a:lnTo>
                  <a:pt x="66151" y="930"/>
                </a:lnTo>
                <a:lnTo>
                  <a:pt x="54376" y="0"/>
                </a:lnTo>
                <a:close/>
              </a:path>
              <a:path w="109854" h="163830">
                <a:moveTo>
                  <a:pt x="93838" y="17160"/>
                </a:moveTo>
                <a:lnTo>
                  <a:pt x="55260" y="17160"/>
                </a:lnTo>
                <a:lnTo>
                  <a:pt x="64385" y="18382"/>
                </a:lnTo>
                <a:lnTo>
                  <a:pt x="71730" y="21930"/>
                </a:lnTo>
                <a:lnTo>
                  <a:pt x="87287" y="67112"/>
                </a:lnTo>
                <a:lnTo>
                  <a:pt x="87660" y="80162"/>
                </a:lnTo>
                <a:lnTo>
                  <a:pt x="87132" y="97341"/>
                </a:lnTo>
                <a:lnTo>
                  <a:pt x="73891" y="137416"/>
                </a:lnTo>
                <a:lnTo>
                  <a:pt x="54376" y="145054"/>
                </a:lnTo>
                <a:lnTo>
                  <a:pt x="92636" y="145054"/>
                </a:lnTo>
                <a:lnTo>
                  <a:pt x="108183" y="103382"/>
                </a:lnTo>
                <a:lnTo>
                  <a:pt x="109636" y="79187"/>
                </a:lnTo>
                <a:lnTo>
                  <a:pt x="109186" y="66023"/>
                </a:lnTo>
                <a:lnTo>
                  <a:pt x="107864" y="54002"/>
                </a:lnTo>
                <a:lnTo>
                  <a:pt x="105712" y="43126"/>
                </a:lnTo>
                <a:lnTo>
                  <a:pt x="102773" y="33394"/>
                </a:lnTo>
                <a:lnTo>
                  <a:pt x="99090" y="24810"/>
                </a:lnTo>
                <a:lnTo>
                  <a:pt x="93838" y="17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467880" y="1385255"/>
            <a:ext cx="109855" cy="163830"/>
          </a:xfrm>
          <a:custGeom>
            <a:avLst/>
            <a:gdLst/>
            <a:ahLst/>
            <a:cxnLst/>
            <a:rect l="l" t="t" r="r" b="b"/>
            <a:pathLst>
              <a:path w="109854" h="163830">
                <a:moveTo>
                  <a:pt x="54376" y="0"/>
                </a:moveTo>
                <a:lnTo>
                  <a:pt x="17840" y="15840"/>
                </a:lnTo>
                <a:lnTo>
                  <a:pt x="1550" y="57515"/>
                </a:lnTo>
                <a:lnTo>
                  <a:pt x="0" y="83057"/>
                </a:lnTo>
                <a:lnTo>
                  <a:pt x="469" y="96322"/>
                </a:lnTo>
                <a:lnTo>
                  <a:pt x="11551" y="138409"/>
                </a:lnTo>
                <a:lnTo>
                  <a:pt x="54376" y="163220"/>
                </a:lnTo>
                <a:lnTo>
                  <a:pt x="66256" y="162060"/>
                </a:lnTo>
                <a:lnTo>
                  <a:pt x="76768" y="158518"/>
                </a:lnTo>
                <a:lnTo>
                  <a:pt x="85912" y="152502"/>
                </a:lnTo>
                <a:lnTo>
                  <a:pt x="92632" y="145084"/>
                </a:lnTo>
                <a:lnTo>
                  <a:pt x="54376" y="145084"/>
                </a:lnTo>
                <a:lnTo>
                  <a:pt x="45098" y="143670"/>
                </a:lnTo>
                <a:lnTo>
                  <a:pt x="22513" y="105708"/>
                </a:lnTo>
                <a:lnTo>
                  <a:pt x="21092" y="84002"/>
                </a:lnTo>
                <a:lnTo>
                  <a:pt x="21619" y="68598"/>
                </a:lnTo>
                <a:lnTo>
                  <a:pt x="34435" y="27393"/>
                </a:lnTo>
                <a:lnTo>
                  <a:pt x="55382" y="18135"/>
                </a:lnTo>
                <a:lnTo>
                  <a:pt x="93946" y="18135"/>
                </a:lnTo>
                <a:lnTo>
                  <a:pt x="92823" y="16503"/>
                </a:lnTo>
                <a:lnTo>
                  <a:pt x="85097" y="9282"/>
                </a:lnTo>
                <a:lnTo>
                  <a:pt x="76083" y="4125"/>
                </a:lnTo>
                <a:lnTo>
                  <a:pt x="65827" y="1031"/>
                </a:lnTo>
                <a:lnTo>
                  <a:pt x="54376" y="0"/>
                </a:lnTo>
                <a:close/>
              </a:path>
              <a:path w="109854" h="163830">
                <a:moveTo>
                  <a:pt x="93946" y="18135"/>
                </a:moveTo>
                <a:lnTo>
                  <a:pt x="55382" y="18135"/>
                </a:lnTo>
                <a:lnTo>
                  <a:pt x="64051" y="19210"/>
                </a:lnTo>
                <a:lnTo>
                  <a:pt x="71403" y="22433"/>
                </a:lnTo>
                <a:lnTo>
                  <a:pt x="87411" y="67138"/>
                </a:lnTo>
                <a:lnTo>
                  <a:pt x="87782" y="80192"/>
                </a:lnTo>
                <a:lnTo>
                  <a:pt x="87235" y="97371"/>
                </a:lnTo>
                <a:lnTo>
                  <a:pt x="73818" y="137446"/>
                </a:lnTo>
                <a:lnTo>
                  <a:pt x="54376" y="145084"/>
                </a:lnTo>
                <a:lnTo>
                  <a:pt x="92632" y="145084"/>
                </a:lnTo>
                <a:lnTo>
                  <a:pt x="107928" y="103691"/>
                </a:lnTo>
                <a:lnTo>
                  <a:pt x="109636" y="79247"/>
                </a:lnTo>
                <a:lnTo>
                  <a:pt x="109187" y="66077"/>
                </a:lnTo>
                <a:lnTo>
                  <a:pt x="107872" y="54100"/>
                </a:lnTo>
                <a:lnTo>
                  <a:pt x="105739" y="43362"/>
                </a:lnTo>
                <a:lnTo>
                  <a:pt x="102836" y="33909"/>
                </a:lnTo>
                <a:lnTo>
                  <a:pt x="99212" y="25786"/>
                </a:lnTo>
                <a:lnTo>
                  <a:pt x="93946" y="181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591872" y="1359499"/>
            <a:ext cx="86995" cy="100330"/>
          </a:xfrm>
          <a:custGeom>
            <a:avLst/>
            <a:gdLst/>
            <a:ahLst/>
            <a:cxnLst/>
            <a:rect l="l" t="t" r="r" b="b"/>
            <a:pathLst>
              <a:path w="86995" h="100330">
                <a:moveTo>
                  <a:pt x="43799" y="0"/>
                </a:moveTo>
                <a:lnTo>
                  <a:pt x="6802" y="22005"/>
                </a:lnTo>
                <a:lnTo>
                  <a:pt x="0" y="51541"/>
                </a:lnTo>
                <a:lnTo>
                  <a:pt x="714" y="62290"/>
                </a:lnTo>
                <a:lnTo>
                  <a:pt x="24864" y="96751"/>
                </a:lnTo>
                <a:lnTo>
                  <a:pt x="41909" y="100218"/>
                </a:lnTo>
                <a:lnTo>
                  <a:pt x="52625" y="99306"/>
                </a:lnTo>
                <a:lnTo>
                  <a:pt x="61912" y="96511"/>
                </a:lnTo>
                <a:lnTo>
                  <a:pt x="69770" y="91744"/>
                </a:lnTo>
                <a:lnTo>
                  <a:pt x="74391" y="86837"/>
                </a:lnTo>
                <a:lnTo>
                  <a:pt x="34289" y="86837"/>
                </a:lnTo>
                <a:lnTo>
                  <a:pt x="27553" y="83027"/>
                </a:lnTo>
                <a:lnTo>
                  <a:pt x="16123" y="51541"/>
                </a:lnTo>
                <a:lnTo>
                  <a:pt x="16494" y="44000"/>
                </a:lnTo>
                <a:lnTo>
                  <a:pt x="34289" y="14295"/>
                </a:lnTo>
                <a:lnTo>
                  <a:pt x="75892" y="14295"/>
                </a:lnTo>
                <a:lnTo>
                  <a:pt x="74310" y="12405"/>
                </a:lnTo>
                <a:lnTo>
                  <a:pt x="68064" y="7239"/>
                </a:lnTo>
                <a:lnTo>
                  <a:pt x="60826" y="3333"/>
                </a:lnTo>
                <a:lnTo>
                  <a:pt x="52703" y="862"/>
                </a:lnTo>
                <a:lnTo>
                  <a:pt x="43799" y="0"/>
                </a:lnTo>
                <a:close/>
              </a:path>
              <a:path w="86995" h="100330">
                <a:moveTo>
                  <a:pt x="75892" y="14295"/>
                </a:moveTo>
                <a:lnTo>
                  <a:pt x="43799" y="14295"/>
                </a:lnTo>
                <a:lnTo>
                  <a:pt x="51092" y="15029"/>
                </a:lnTo>
                <a:lnTo>
                  <a:pt x="57336" y="17285"/>
                </a:lnTo>
                <a:lnTo>
                  <a:pt x="62534" y="21148"/>
                </a:lnTo>
                <a:lnTo>
                  <a:pt x="66690" y="26700"/>
                </a:lnTo>
                <a:lnTo>
                  <a:pt x="69463" y="32430"/>
                </a:lnTo>
                <a:lnTo>
                  <a:pt x="70500" y="39136"/>
                </a:lnTo>
                <a:lnTo>
                  <a:pt x="70500" y="48676"/>
                </a:lnTo>
                <a:lnTo>
                  <a:pt x="54223" y="86837"/>
                </a:lnTo>
                <a:lnTo>
                  <a:pt x="74391" y="86837"/>
                </a:lnTo>
                <a:lnTo>
                  <a:pt x="86624" y="47701"/>
                </a:lnTo>
                <a:lnTo>
                  <a:pt x="85895" y="36815"/>
                </a:lnTo>
                <a:lnTo>
                  <a:pt x="83656" y="27184"/>
                </a:lnTo>
                <a:lnTo>
                  <a:pt x="79821" y="18987"/>
                </a:lnTo>
                <a:lnTo>
                  <a:pt x="75892" y="142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695657" y="1376659"/>
            <a:ext cx="145415" cy="172085"/>
          </a:xfrm>
          <a:custGeom>
            <a:avLst/>
            <a:gdLst/>
            <a:ahLst/>
            <a:cxnLst/>
            <a:rect l="l" t="t" r="r" b="b"/>
            <a:pathLst>
              <a:path w="145414" h="172084">
                <a:moveTo>
                  <a:pt x="76199" y="0"/>
                </a:moveTo>
                <a:lnTo>
                  <a:pt x="38530" y="9072"/>
                </a:lnTo>
                <a:lnTo>
                  <a:pt x="7024" y="45383"/>
                </a:lnTo>
                <a:lnTo>
                  <a:pt x="0" y="84002"/>
                </a:lnTo>
                <a:lnTo>
                  <a:pt x="527" y="97336"/>
                </a:lnTo>
                <a:lnTo>
                  <a:pt x="13169" y="139637"/>
                </a:lnTo>
                <a:lnTo>
                  <a:pt x="47457" y="167518"/>
                </a:lnTo>
                <a:lnTo>
                  <a:pt x="73426" y="171815"/>
                </a:lnTo>
                <a:lnTo>
                  <a:pt x="86126" y="171006"/>
                </a:lnTo>
                <a:lnTo>
                  <a:pt x="97803" y="168549"/>
                </a:lnTo>
                <a:lnTo>
                  <a:pt x="108374" y="164395"/>
                </a:lnTo>
                <a:lnTo>
                  <a:pt x="117761" y="158500"/>
                </a:lnTo>
                <a:lnTo>
                  <a:pt x="123853" y="152735"/>
                </a:lnTo>
                <a:lnTo>
                  <a:pt x="76199" y="152735"/>
                </a:lnTo>
                <a:lnTo>
                  <a:pt x="64062" y="151646"/>
                </a:lnTo>
                <a:lnTo>
                  <a:pt x="30523" y="125142"/>
                </a:lnTo>
                <a:lnTo>
                  <a:pt x="22859" y="87843"/>
                </a:lnTo>
                <a:lnTo>
                  <a:pt x="23444" y="74778"/>
                </a:lnTo>
                <a:lnTo>
                  <a:pt x="38099" y="36271"/>
                </a:lnTo>
                <a:lnTo>
                  <a:pt x="77236" y="19110"/>
                </a:lnTo>
                <a:lnTo>
                  <a:pt x="127521" y="19110"/>
                </a:lnTo>
                <a:lnTo>
                  <a:pt x="124876" y="16215"/>
                </a:lnTo>
                <a:lnTo>
                  <a:pt x="115414" y="9258"/>
                </a:lnTo>
                <a:lnTo>
                  <a:pt x="104161" y="4175"/>
                </a:lnTo>
                <a:lnTo>
                  <a:pt x="91096" y="1059"/>
                </a:lnTo>
                <a:lnTo>
                  <a:pt x="76199" y="0"/>
                </a:lnTo>
                <a:close/>
              </a:path>
              <a:path w="145414" h="172084">
                <a:moveTo>
                  <a:pt x="144932" y="107868"/>
                </a:moveTo>
                <a:lnTo>
                  <a:pt x="123962" y="107868"/>
                </a:lnTo>
                <a:lnTo>
                  <a:pt x="121774" y="115382"/>
                </a:lnTo>
                <a:lnTo>
                  <a:pt x="119424" y="122190"/>
                </a:lnTo>
                <a:lnTo>
                  <a:pt x="87686" y="151498"/>
                </a:lnTo>
                <a:lnTo>
                  <a:pt x="76199" y="152735"/>
                </a:lnTo>
                <a:lnTo>
                  <a:pt x="123853" y="152735"/>
                </a:lnTo>
                <a:lnTo>
                  <a:pt x="125882" y="150815"/>
                </a:lnTo>
                <a:lnTo>
                  <a:pt x="133415" y="141700"/>
                </a:lnTo>
                <a:lnTo>
                  <a:pt x="138984" y="131502"/>
                </a:lnTo>
                <a:lnTo>
                  <a:pt x="142765" y="120224"/>
                </a:lnTo>
                <a:lnTo>
                  <a:pt x="144932" y="107868"/>
                </a:lnTo>
                <a:close/>
              </a:path>
              <a:path w="145414" h="172084">
                <a:moveTo>
                  <a:pt x="127521" y="19110"/>
                </a:moveTo>
                <a:lnTo>
                  <a:pt x="77236" y="19110"/>
                </a:lnTo>
                <a:lnTo>
                  <a:pt x="86122" y="19662"/>
                </a:lnTo>
                <a:lnTo>
                  <a:pt x="94236" y="21377"/>
                </a:lnTo>
                <a:lnTo>
                  <a:pt x="122072" y="53461"/>
                </a:lnTo>
                <a:lnTo>
                  <a:pt x="143926" y="53461"/>
                </a:lnTo>
                <a:lnTo>
                  <a:pt x="141747" y="43077"/>
                </a:lnTo>
                <a:lnTo>
                  <a:pt x="137967" y="33409"/>
                </a:lnTo>
                <a:lnTo>
                  <a:pt x="132405" y="24456"/>
                </a:lnTo>
                <a:lnTo>
                  <a:pt x="127521" y="191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759921" y="1809079"/>
            <a:ext cx="111125" cy="160655"/>
          </a:xfrm>
          <a:custGeom>
            <a:avLst/>
            <a:gdLst/>
            <a:ahLst/>
            <a:cxnLst/>
            <a:rect l="l" t="t" r="r" b="b"/>
            <a:pathLst>
              <a:path w="111125" h="160655">
                <a:moveTo>
                  <a:pt x="99431" y="18135"/>
                </a:moveTo>
                <a:lnTo>
                  <a:pt x="66720" y="18135"/>
                </a:lnTo>
                <a:lnTo>
                  <a:pt x="74340" y="21000"/>
                </a:lnTo>
                <a:lnTo>
                  <a:pt x="85770" y="32461"/>
                </a:lnTo>
                <a:lnTo>
                  <a:pt x="87660" y="39136"/>
                </a:lnTo>
                <a:lnTo>
                  <a:pt x="87660" y="56296"/>
                </a:lnTo>
                <a:lnTo>
                  <a:pt x="84886" y="63947"/>
                </a:lnTo>
                <a:lnTo>
                  <a:pt x="79034" y="69677"/>
                </a:lnTo>
                <a:lnTo>
                  <a:pt x="75224" y="73487"/>
                </a:lnTo>
                <a:lnTo>
                  <a:pt x="68610" y="78272"/>
                </a:lnTo>
                <a:lnTo>
                  <a:pt x="59100" y="84002"/>
                </a:lnTo>
                <a:lnTo>
                  <a:pt x="37124" y="96408"/>
                </a:lnTo>
                <a:lnTo>
                  <a:pt x="27329" y="102879"/>
                </a:lnTo>
                <a:lnTo>
                  <a:pt x="2849" y="140779"/>
                </a:lnTo>
                <a:lnTo>
                  <a:pt x="0" y="160355"/>
                </a:lnTo>
                <a:lnTo>
                  <a:pt x="109636" y="160355"/>
                </a:lnTo>
                <a:lnTo>
                  <a:pt x="109636" y="141274"/>
                </a:lnTo>
                <a:lnTo>
                  <a:pt x="22890" y="141274"/>
                </a:lnTo>
                <a:lnTo>
                  <a:pt x="24825" y="135556"/>
                </a:lnTo>
                <a:lnTo>
                  <a:pt x="27744" y="129936"/>
                </a:lnTo>
                <a:lnTo>
                  <a:pt x="31565" y="124498"/>
                </a:lnTo>
                <a:lnTo>
                  <a:pt x="36210" y="119329"/>
                </a:lnTo>
                <a:lnTo>
                  <a:pt x="40934" y="116464"/>
                </a:lnTo>
                <a:lnTo>
                  <a:pt x="46634" y="112623"/>
                </a:lnTo>
                <a:lnTo>
                  <a:pt x="53370" y="107838"/>
                </a:lnTo>
                <a:lnTo>
                  <a:pt x="68610" y="99273"/>
                </a:lnTo>
                <a:lnTo>
                  <a:pt x="77904" y="94277"/>
                </a:lnTo>
                <a:lnTo>
                  <a:pt x="85763" y="89367"/>
                </a:lnTo>
                <a:lnTo>
                  <a:pt x="109677" y="56802"/>
                </a:lnTo>
                <a:lnTo>
                  <a:pt x="110550" y="47701"/>
                </a:lnTo>
                <a:lnTo>
                  <a:pt x="109677" y="38754"/>
                </a:lnTo>
                <a:lnTo>
                  <a:pt x="107110" y="30422"/>
                </a:lnTo>
                <a:lnTo>
                  <a:pt x="102925" y="22622"/>
                </a:lnTo>
                <a:lnTo>
                  <a:pt x="99431" y="18135"/>
                </a:lnTo>
                <a:close/>
              </a:path>
              <a:path w="111125" h="160655">
                <a:moveTo>
                  <a:pt x="57180" y="0"/>
                </a:moveTo>
                <a:lnTo>
                  <a:pt x="17371" y="14661"/>
                </a:lnTo>
                <a:lnTo>
                  <a:pt x="3840" y="57271"/>
                </a:lnTo>
                <a:lnTo>
                  <a:pt x="24780" y="57271"/>
                </a:lnTo>
                <a:lnTo>
                  <a:pt x="24780" y="47701"/>
                </a:lnTo>
                <a:lnTo>
                  <a:pt x="26700" y="39136"/>
                </a:lnTo>
                <a:lnTo>
                  <a:pt x="57180" y="18135"/>
                </a:lnTo>
                <a:lnTo>
                  <a:pt x="99431" y="18135"/>
                </a:lnTo>
                <a:lnTo>
                  <a:pt x="97200" y="15270"/>
                </a:lnTo>
                <a:lnTo>
                  <a:pt x="90411" y="8448"/>
                </a:lnTo>
                <a:lnTo>
                  <a:pt x="81476" y="3691"/>
                </a:lnTo>
                <a:lnTo>
                  <a:pt x="70398" y="907"/>
                </a:lnTo>
                <a:lnTo>
                  <a:pt x="57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886718" y="1802404"/>
            <a:ext cx="52705" cy="213360"/>
          </a:xfrm>
          <a:custGeom>
            <a:avLst/>
            <a:gdLst/>
            <a:ahLst/>
            <a:cxnLst/>
            <a:rect l="l" t="t" r="r" b="b"/>
            <a:pathLst>
              <a:path w="52704" h="213360">
                <a:moveTo>
                  <a:pt x="14234" y="0"/>
                </a:moveTo>
                <a:lnTo>
                  <a:pt x="0" y="0"/>
                </a:lnTo>
                <a:lnTo>
                  <a:pt x="7842" y="14838"/>
                </a:lnTo>
                <a:lnTo>
                  <a:pt x="14161" y="27793"/>
                </a:lnTo>
                <a:lnTo>
                  <a:pt x="28111" y="70051"/>
                </a:lnTo>
                <a:lnTo>
                  <a:pt x="31363" y="106893"/>
                </a:lnTo>
                <a:lnTo>
                  <a:pt x="31036" y="119256"/>
                </a:lnTo>
                <a:lnTo>
                  <a:pt x="23743" y="163220"/>
                </a:lnTo>
                <a:lnTo>
                  <a:pt x="883" y="212841"/>
                </a:lnTo>
                <a:lnTo>
                  <a:pt x="14234" y="212841"/>
                </a:lnTo>
                <a:lnTo>
                  <a:pt x="34222" y="180210"/>
                </a:lnTo>
                <a:lnTo>
                  <a:pt x="48436" y="142566"/>
                </a:lnTo>
                <a:lnTo>
                  <a:pt x="52334" y="105948"/>
                </a:lnTo>
                <a:lnTo>
                  <a:pt x="52179" y="99487"/>
                </a:lnTo>
                <a:lnTo>
                  <a:pt x="44953" y="58682"/>
                </a:lnTo>
                <a:lnTo>
                  <a:pt x="34289" y="34350"/>
                </a:lnTo>
                <a:lnTo>
                  <a:pt x="31966" y="29660"/>
                </a:lnTo>
                <a:lnTo>
                  <a:pt x="27839" y="22547"/>
                </a:lnTo>
                <a:lnTo>
                  <a:pt x="14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975262" y="1957029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859" y="0"/>
                </a:lnTo>
              </a:path>
            </a:pathLst>
          </a:custGeom>
          <a:ln w="248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111569" y="189357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00138" y="1883410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570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111569" y="1804670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0"/>
                </a:moveTo>
                <a:lnTo>
                  <a:pt x="0" y="68579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218782" y="1893082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352"/>
                </a:lnTo>
              </a:path>
            </a:pathLst>
          </a:custGeom>
          <a:ln w="218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218782" y="1805239"/>
            <a:ext cx="0" cy="67945"/>
          </a:xfrm>
          <a:custGeom>
            <a:avLst/>
            <a:gdLst/>
            <a:ahLst/>
            <a:cxnLst/>
            <a:rect l="l" t="t" r="r" b="b"/>
            <a:pathLst>
              <a:path h="67944">
                <a:moveTo>
                  <a:pt x="0" y="0"/>
                </a:moveTo>
                <a:lnTo>
                  <a:pt x="0" y="67787"/>
                </a:lnTo>
              </a:path>
            </a:pathLst>
          </a:custGeom>
          <a:ln w="218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251685" y="1894972"/>
            <a:ext cx="86995" cy="128270"/>
          </a:xfrm>
          <a:custGeom>
            <a:avLst/>
            <a:gdLst/>
            <a:ahLst/>
            <a:cxnLst/>
            <a:rect l="l" t="t" r="r" b="b"/>
            <a:pathLst>
              <a:path w="86995" h="128269">
                <a:moveTo>
                  <a:pt x="16123" y="85923"/>
                </a:moveTo>
                <a:lnTo>
                  <a:pt x="0" y="85923"/>
                </a:lnTo>
                <a:lnTo>
                  <a:pt x="538" y="94705"/>
                </a:lnTo>
                <a:lnTo>
                  <a:pt x="31348" y="127194"/>
                </a:lnTo>
                <a:lnTo>
                  <a:pt x="41909" y="127924"/>
                </a:lnTo>
                <a:lnTo>
                  <a:pt x="51919" y="127209"/>
                </a:lnTo>
                <a:lnTo>
                  <a:pt x="60700" y="125063"/>
                </a:lnTo>
                <a:lnTo>
                  <a:pt x="68407" y="121482"/>
                </a:lnTo>
                <a:lnTo>
                  <a:pt x="75194" y="116464"/>
                </a:lnTo>
                <a:lnTo>
                  <a:pt x="77547" y="113598"/>
                </a:lnTo>
                <a:lnTo>
                  <a:pt x="31363" y="113598"/>
                </a:lnTo>
                <a:lnTo>
                  <a:pt x="24780" y="110733"/>
                </a:lnTo>
                <a:lnTo>
                  <a:pt x="19933" y="104058"/>
                </a:lnTo>
                <a:lnTo>
                  <a:pt x="18013" y="100248"/>
                </a:lnTo>
                <a:lnTo>
                  <a:pt x="16123" y="94518"/>
                </a:lnTo>
                <a:lnTo>
                  <a:pt x="16123" y="85923"/>
                </a:lnTo>
                <a:close/>
              </a:path>
              <a:path w="86995" h="128269">
                <a:moveTo>
                  <a:pt x="76935" y="14325"/>
                </a:moveTo>
                <a:lnTo>
                  <a:pt x="49529" y="14325"/>
                </a:lnTo>
                <a:lnTo>
                  <a:pt x="54223" y="15270"/>
                </a:lnTo>
                <a:lnTo>
                  <a:pt x="59070" y="19110"/>
                </a:lnTo>
                <a:lnTo>
                  <a:pt x="63764" y="21945"/>
                </a:lnTo>
                <a:lnTo>
                  <a:pt x="65653" y="26730"/>
                </a:lnTo>
                <a:lnTo>
                  <a:pt x="65653" y="42001"/>
                </a:lnTo>
                <a:lnTo>
                  <a:pt x="61843" y="47731"/>
                </a:lnTo>
                <a:lnTo>
                  <a:pt x="55260" y="50596"/>
                </a:lnTo>
                <a:lnTo>
                  <a:pt x="52334" y="52517"/>
                </a:lnTo>
                <a:lnTo>
                  <a:pt x="46603" y="53461"/>
                </a:lnTo>
                <a:lnTo>
                  <a:pt x="33253" y="53461"/>
                </a:lnTo>
                <a:lnTo>
                  <a:pt x="33253" y="66812"/>
                </a:lnTo>
                <a:lnTo>
                  <a:pt x="49529" y="66812"/>
                </a:lnTo>
                <a:lnTo>
                  <a:pt x="56144" y="68732"/>
                </a:lnTo>
                <a:lnTo>
                  <a:pt x="61843" y="71597"/>
                </a:lnTo>
                <a:lnTo>
                  <a:pt x="66690" y="75407"/>
                </a:lnTo>
                <a:lnTo>
                  <a:pt x="69463" y="81137"/>
                </a:lnTo>
                <a:lnTo>
                  <a:pt x="69463" y="97383"/>
                </a:lnTo>
                <a:lnTo>
                  <a:pt x="67574" y="103113"/>
                </a:lnTo>
                <a:lnTo>
                  <a:pt x="61843" y="106923"/>
                </a:lnTo>
                <a:lnTo>
                  <a:pt x="57149" y="111709"/>
                </a:lnTo>
                <a:lnTo>
                  <a:pt x="50413" y="113598"/>
                </a:lnTo>
                <a:lnTo>
                  <a:pt x="77547" y="113598"/>
                </a:lnTo>
                <a:lnTo>
                  <a:pt x="80194" y="110376"/>
                </a:lnTo>
                <a:lnTo>
                  <a:pt x="83766" y="103582"/>
                </a:lnTo>
                <a:lnTo>
                  <a:pt x="85909" y="96074"/>
                </a:lnTo>
                <a:lnTo>
                  <a:pt x="86624" y="87843"/>
                </a:lnTo>
                <a:lnTo>
                  <a:pt x="86624" y="80192"/>
                </a:lnTo>
                <a:lnTo>
                  <a:pt x="84703" y="73487"/>
                </a:lnTo>
                <a:lnTo>
                  <a:pt x="77083" y="63977"/>
                </a:lnTo>
                <a:lnTo>
                  <a:pt x="72389" y="60137"/>
                </a:lnTo>
                <a:lnTo>
                  <a:pt x="65653" y="58247"/>
                </a:lnTo>
                <a:lnTo>
                  <a:pt x="73273" y="54406"/>
                </a:lnTo>
                <a:lnTo>
                  <a:pt x="75194" y="51541"/>
                </a:lnTo>
                <a:lnTo>
                  <a:pt x="80009" y="46786"/>
                </a:lnTo>
                <a:lnTo>
                  <a:pt x="81930" y="40111"/>
                </a:lnTo>
                <a:lnTo>
                  <a:pt x="81930" y="32461"/>
                </a:lnTo>
                <a:lnTo>
                  <a:pt x="81229" y="24954"/>
                </a:lnTo>
                <a:lnTo>
                  <a:pt x="79183" y="18261"/>
                </a:lnTo>
                <a:lnTo>
                  <a:pt x="76935" y="14325"/>
                </a:lnTo>
                <a:close/>
              </a:path>
              <a:path w="86995" h="128269">
                <a:moveTo>
                  <a:pt x="41909" y="0"/>
                </a:moveTo>
                <a:lnTo>
                  <a:pt x="4693" y="23865"/>
                </a:lnTo>
                <a:lnTo>
                  <a:pt x="2773" y="31516"/>
                </a:lnTo>
                <a:lnTo>
                  <a:pt x="2773" y="41056"/>
                </a:lnTo>
                <a:lnTo>
                  <a:pt x="18013" y="41056"/>
                </a:lnTo>
                <a:lnTo>
                  <a:pt x="18013" y="33436"/>
                </a:lnTo>
                <a:lnTo>
                  <a:pt x="19933" y="28651"/>
                </a:lnTo>
                <a:lnTo>
                  <a:pt x="25633" y="17190"/>
                </a:lnTo>
                <a:lnTo>
                  <a:pt x="33253" y="14325"/>
                </a:lnTo>
                <a:lnTo>
                  <a:pt x="76935" y="14325"/>
                </a:lnTo>
                <a:lnTo>
                  <a:pt x="75873" y="12465"/>
                </a:lnTo>
                <a:lnTo>
                  <a:pt x="71384" y="7650"/>
                </a:lnTo>
                <a:lnTo>
                  <a:pt x="65720" y="4436"/>
                </a:lnTo>
                <a:lnTo>
                  <a:pt x="58784" y="2030"/>
                </a:lnTo>
                <a:lnTo>
                  <a:pt x="50780" y="522"/>
                </a:lnTo>
                <a:lnTo>
                  <a:pt x="419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354555" y="1801428"/>
            <a:ext cx="160655" cy="173355"/>
          </a:xfrm>
          <a:custGeom>
            <a:avLst/>
            <a:gdLst/>
            <a:ahLst/>
            <a:cxnLst/>
            <a:rect l="l" t="t" r="r" b="b"/>
            <a:pathLst>
              <a:path w="160654" h="173355">
                <a:moveTo>
                  <a:pt x="79034" y="0"/>
                </a:moveTo>
                <a:lnTo>
                  <a:pt x="33005" y="13009"/>
                </a:lnTo>
                <a:lnTo>
                  <a:pt x="6182" y="50440"/>
                </a:lnTo>
                <a:lnTo>
                  <a:pt x="0" y="86867"/>
                </a:lnTo>
                <a:lnTo>
                  <a:pt x="794" y="101191"/>
                </a:lnTo>
                <a:lnTo>
                  <a:pt x="12761" y="137752"/>
                </a:lnTo>
                <a:lnTo>
                  <a:pt x="45258" y="166447"/>
                </a:lnTo>
                <a:lnTo>
                  <a:pt x="79034" y="172760"/>
                </a:lnTo>
                <a:lnTo>
                  <a:pt x="91898" y="171965"/>
                </a:lnTo>
                <a:lnTo>
                  <a:pt x="133348" y="152885"/>
                </a:lnTo>
                <a:lnTo>
                  <a:pt x="133479" y="152735"/>
                </a:lnTo>
                <a:lnTo>
                  <a:pt x="81960" y="152735"/>
                </a:lnTo>
                <a:lnTo>
                  <a:pt x="67321" y="151498"/>
                </a:lnTo>
                <a:lnTo>
                  <a:pt x="30875" y="123800"/>
                </a:lnTo>
                <a:lnTo>
                  <a:pt x="22890" y="87843"/>
                </a:lnTo>
                <a:lnTo>
                  <a:pt x="23566" y="75239"/>
                </a:lnTo>
                <a:lnTo>
                  <a:pt x="39014" y="37246"/>
                </a:lnTo>
                <a:lnTo>
                  <a:pt x="80924" y="19110"/>
                </a:lnTo>
                <a:lnTo>
                  <a:pt x="136283" y="19110"/>
                </a:lnTo>
                <a:lnTo>
                  <a:pt x="127312" y="12029"/>
                </a:lnTo>
                <a:lnTo>
                  <a:pt x="117207" y="6686"/>
                </a:lnTo>
                <a:lnTo>
                  <a:pt x="105828" y="2936"/>
                </a:lnTo>
                <a:lnTo>
                  <a:pt x="93123" y="725"/>
                </a:lnTo>
                <a:lnTo>
                  <a:pt x="79034" y="0"/>
                </a:lnTo>
                <a:close/>
              </a:path>
              <a:path w="160654" h="173355">
                <a:moveTo>
                  <a:pt x="136283" y="19110"/>
                </a:moveTo>
                <a:lnTo>
                  <a:pt x="80924" y="19110"/>
                </a:lnTo>
                <a:lnTo>
                  <a:pt x="93091" y="20200"/>
                </a:lnTo>
                <a:lnTo>
                  <a:pt x="103921" y="23526"/>
                </a:lnTo>
                <a:lnTo>
                  <a:pt x="133167" y="57271"/>
                </a:lnTo>
                <a:lnTo>
                  <a:pt x="137220" y="83057"/>
                </a:lnTo>
                <a:lnTo>
                  <a:pt x="136347" y="96300"/>
                </a:lnTo>
                <a:lnTo>
                  <a:pt x="116349" y="141059"/>
                </a:lnTo>
                <a:lnTo>
                  <a:pt x="81960" y="152735"/>
                </a:lnTo>
                <a:lnTo>
                  <a:pt x="133479" y="152735"/>
                </a:lnTo>
                <a:lnTo>
                  <a:pt x="156956" y="110607"/>
                </a:lnTo>
                <a:lnTo>
                  <a:pt x="160080" y="83057"/>
                </a:lnTo>
                <a:lnTo>
                  <a:pt x="159401" y="69872"/>
                </a:lnTo>
                <a:lnTo>
                  <a:pt x="157396" y="57789"/>
                </a:lnTo>
                <a:lnTo>
                  <a:pt x="154116" y="46764"/>
                </a:lnTo>
                <a:lnTo>
                  <a:pt x="149609" y="36751"/>
                </a:lnTo>
                <a:lnTo>
                  <a:pt x="143926" y="27706"/>
                </a:lnTo>
                <a:lnTo>
                  <a:pt x="136283" y="191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569012" y="1861581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38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530882" y="1835322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464" y="0"/>
                </a:lnTo>
              </a:path>
            </a:pathLst>
          </a:custGeom>
          <a:ln w="143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569012" y="1808591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391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291297" y="1558046"/>
            <a:ext cx="153035" cy="78740"/>
          </a:xfrm>
          <a:custGeom>
            <a:avLst/>
            <a:gdLst/>
            <a:ahLst/>
            <a:cxnLst/>
            <a:rect l="l" t="t" r="r" b="b"/>
            <a:pathLst>
              <a:path w="153035" h="78739">
                <a:moveTo>
                  <a:pt x="0" y="0"/>
                </a:moveTo>
                <a:lnTo>
                  <a:pt x="18044" y="40081"/>
                </a:lnTo>
                <a:lnTo>
                  <a:pt x="0" y="78242"/>
                </a:lnTo>
                <a:lnTo>
                  <a:pt x="152430" y="40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565582" y="1598093"/>
            <a:ext cx="1741170" cy="0"/>
          </a:xfrm>
          <a:custGeom>
            <a:avLst/>
            <a:gdLst/>
            <a:ahLst/>
            <a:cxnLst/>
            <a:rect l="l" t="t" r="r" b="b"/>
            <a:pathLst>
              <a:path w="1741170">
                <a:moveTo>
                  <a:pt x="0" y="0"/>
                </a:moveTo>
                <a:lnTo>
                  <a:pt x="1740946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563691" y="1598112"/>
            <a:ext cx="1746250" cy="0"/>
          </a:xfrm>
          <a:custGeom>
            <a:avLst/>
            <a:gdLst/>
            <a:ahLst/>
            <a:cxnLst/>
            <a:rect l="l" t="t" r="r" b="b"/>
            <a:pathLst>
              <a:path w="1746250">
                <a:moveTo>
                  <a:pt x="0" y="0"/>
                </a:moveTo>
                <a:lnTo>
                  <a:pt x="1745650" y="0"/>
                </a:lnTo>
              </a:path>
            </a:pathLst>
          </a:custGeom>
          <a:ln w="152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02003" y="2447026"/>
            <a:ext cx="133985" cy="164465"/>
          </a:xfrm>
          <a:custGeom>
            <a:avLst/>
            <a:gdLst/>
            <a:ahLst/>
            <a:cxnLst/>
            <a:rect l="l" t="t" r="r" b="b"/>
            <a:pathLst>
              <a:path w="133984" h="164464">
                <a:moveTo>
                  <a:pt x="36231" y="0"/>
                </a:moveTo>
                <a:lnTo>
                  <a:pt x="0" y="0"/>
                </a:lnTo>
                <a:lnTo>
                  <a:pt x="0" y="164256"/>
                </a:lnTo>
                <a:lnTo>
                  <a:pt x="32409" y="164256"/>
                </a:lnTo>
                <a:lnTo>
                  <a:pt x="32409" y="47762"/>
                </a:lnTo>
                <a:lnTo>
                  <a:pt x="63245" y="47762"/>
                </a:lnTo>
                <a:lnTo>
                  <a:pt x="36231" y="0"/>
                </a:lnTo>
                <a:close/>
              </a:path>
              <a:path w="133984" h="164464">
                <a:moveTo>
                  <a:pt x="63245" y="47762"/>
                </a:moveTo>
                <a:lnTo>
                  <a:pt x="32409" y="47762"/>
                </a:lnTo>
                <a:lnTo>
                  <a:pt x="99145" y="164256"/>
                </a:lnTo>
                <a:lnTo>
                  <a:pt x="133468" y="164256"/>
                </a:lnTo>
                <a:lnTo>
                  <a:pt x="133468" y="114604"/>
                </a:lnTo>
                <a:lnTo>
                  <a:pt x="101050" y="114604"/>
                </a:lnTo>
                <a:lnTo>
                  <a:pt x="63245" y="47762"/>
                </a:lnTo>
                <a:close/>
              </a:path>
              <a:path w="133984" h="164464">
                <a:moveTo>
                  <a:pt x="133468" y="0"/>
                </a:moveTo>
                <a:lnTo>
                  <a:pt x="101050" y="0"/>
                </a:lnTo>
                <a:lnTo>
                  <a:pt x="101050" y="114604"/>
                </a:lnTo>
                <a:lnTo>
                  <a:pt x="133468" y="114604"/>
                </a:lnTo>
                <a:lnTo>
                  <a:pt x="1334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55488" y="2486131"/>
            <a:ext cx="114935" cy="129539"/>
          </a:xfrm>
          <a:custGeom>
            <a:avLst/>
            <a:gdLst/>
            <a:ahLst/>
            <a:cxnLst/>
            <a:rect l="l" t="t" r="r" b="b"/>
            <a:pathLst>
              <a:path w="114934" h="129539">
                <a:moveTo>
                  <a:pt x="57207" y="0"/>
                </a:moveTo>
                <a:lnTo>
                  <a:pt x="16203" y="17190"/>
                </a:lnTo>
                <a:lnTo>
                  <a:pt x="0" y="65958"/>
                </a:lnTo>
                <a:lnTo>
                  <a:pt x="1073" y="81359"/>
                </a:lnTo>
                <a:lnTo>
                  <a:pt x="26645" y="120543"/>
                </a:lnTo>
                <a:lnTo>
                  <a:pt x="58161" y="128991"/>
                </a:lnTo>
                <a:lnTo>
                  <a:pt x="71580" y="127912"/>
                </a:lnTo>
                <a:lnTo>
                  <a:pt x="108679" y="104150"/>
                </a:lnTo>
                <a:lnTo>
                  <a:pt x="109119" y="103266"/>
                </a:lnTo>
                <a:lnTo>
                  <a:pt x="52434" y="103266"/>
                </a:lnTo>
                <a:lnTo>
                  <a:pt x="47661" y="102229"/>
                </a:lnTo>
                <a:lnTo>
                  <a:pt x="31455" y="73578"/>
                </a:lnTo>
                <a:lnTo>
                  <a:pt x="114394" y="73578"/>
                </a:lnTo>
                <a:lnTo>
                  <a:pt x="114394" y="54498"/>
                </a:lnTo>
                <a:lnTo>
                  <a:pt x="114075" y="52577"/>
                </a:lnTo>
                <a:lnTo>
                  <a:pt x="32409" y="52577"/>
                </a:lnTo>
                <a:lnTo>
                  <a:pt x="33360" y="43921"/>
                </a:lnTo>
                <a:lnTo>
                  <a:pt x="36219" y="38191"/>
                </a:lnTo>
                <a:lnTo>
                  <a:pt x="40041" y="33467"/>
                </a:lnTo>
                <a:lnTo>
                  <a:pt x="43851" y="28620"/>
                </a:lnTo>
                <a:lnTo>
                  <a:pt x="49566" y="26730"/>
                </a:lnTo>
                <a:lnTo>
                  <a:pt x="106433" y="26730"/>
                </a:lnTo>
                <a:lnTo>
                  <a:pt x="104869" y="23926"/>
                </a:lnTo>
                <a:lnTo>
                  <a:pt x="71740" y="1424"/>
                </a:lnTo>
                <a:lnTo>
                  <a:pt x="64741" y="355"/>
                </a:lnTo>
                <a:lnTo>
                  <a:pt x="57207" y="0"/>
                </a:lnTo>
                <a:close/>
              </a:path>
              <a:path w="114934" h="129539">
                <a:moveTo>
                  <a:pt x="113443" y="89885"/>
                </a:moveTo>
                <a:lnTo>
                  <a:pt x="81034" y="89885"/>
                </a:lnTo>
                <a:lnTo>
                  <a:pt x="79129" y="92689"/>
                </a:lnTo>
                <a:lnTo>
                  <a:pt x="77224" y="95615"/>
                </a:lnTo>
                <a:lnTo>
                  <a:pt x="75319" y="97535"/>
                </a:lnTo>
                <a:lnTo>
                  <a:pt x="70555" y="101345"/>
                </a:lnTo>
                <a:lnTo>
                  <a:pt x="65781" y="103266"/>
                </a:lnTo>
                <a:lnTo>
                  <a:pt x="109119" y="103266"/>
                </a:lnTo>
                <a:lnTo>
                  <a:pt x="112489" y="96499"/>
                </a:lnTo>
                <a:lnTo>
                  <a:pt x="113443" y="89885"/>
                </a:lnTo>
                <a:close/>
              </a:path>
              <a:path w="114934" h="129539">
                <a:moveTo>
                  <a:pt x="106433" y="26730"/>
                </a:moveTo>
                <a:lnTo>
                  <a:pt x="63876" y="26730"/>
                </a:lnTo>
                <a:lnTo>
                  <a:pt x="69591" y="28620"/>
                </a:lnTo>
                <a:lnTo>
                  <a:pt x="74365" y="33467"/>
                </a:lnTo>
                <a:lnTo>
                  <a:pt x="79129" y="37277"/>
                </a:lnTo>
                <a:lnTo>
                  <a:pt x="81034" y="43921"/>
                </a:lnTo>
                <a:lnTo>
                  <a:pt x="81985" y="52577"/>
                </a:lnTo>
                <a:lnTo>
                  <a:pt x="114075" y="52577"/>
                </a:lnTo>
                <a:lnTo>
                  <a:pt x="113443" y="48767"/>
                </a:lnTo>
                <a:lnTo>
                  <a:pt x="112371" y="41924"/>
                </a:lnTo>
                <a:lnTo>
                  <a:pt x="110585" y="35627"/>
                </a:lnTo>
                <a:lnTo>
                  <a:pt x="108084" y="29689"/>
                </a:lnTo>
                <a:lnTo>
                  <a:pt x="106433" y="267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78468" y="2489941"/>
            <a:ext cx="172720" cy="121920"/>
          </a:xfrm>
          <a:custGeom>
            <a:avLst/>
            <a:gdLst/>
            <a:ahLst/>
            <a:cxnLst/>
            <a:rect l="l" t="t" r="r" b="b"/>
            <a:pathLst>
              <a:path w="172719" h="121919">
                <a:moveTo>
                  <a:pt x="33372" y="0"/>
                </a:moveTo>
                <a:lnTo>
                  <a:pt x="0" y="0"/>
                </a:lnTo>
                <a:lnTo>
                  <a:pt x="33372" y="121340"/>
                </a:lnTo>
                <a:lnTo>
                  <a:pt x="66732" y="121340"/>
                </a:lnTo>
                <a:lnTo>
                  <a:pt x="74106" y="86959"/>
                </a:lnTo>
                <a:lnTo>
                  <a:pt x="52434" y="86959"/>
                </a:lnTo>
                <a:lnTo>
                  <a:pt x="33372" y="0"/>
                </a:lnTo>
                <a:close/>
              </a:path>
              <a:path w="172719" h="121919">
                <a:moveTo>
                  <a:pt x="109118" y="32461"/>
                </a:moveTo>
                <a:lnTo>
                  <a:pt x="85795" y="32461"/>
                </a:lnTo>
                <a:lnTo>
                  <a:pt x="104857" y="121340"/>
                </a:lnTo>
                <a:lnTo>
                  <a:pt x="137278" y="121340"/>
                </a:lnTo>
                <a:lnTo>
                  <a:pt x="147271" y="86959"/>
                </a:lnTo>
                <a:lnTo>
                  <a:pt x="121072" y="86959"/>
                </a:lnTo>
                <a:lnTo>
                  <a:pt x="109118" y="32461"/>
                </a:lnTo>
                <a:close/>
              </a:path>
              <a:path w="172719" h="121919">
                <a:moveTo>
                  <a:pt x="101998" y="0"/>
                </a:moveTo>
                <a:lnTo>
                  <a:pt x="70542" y="0"/>
                </a:lnTo>
                <a:lnTo>
                  <a:pt x="52434" y="86959"/>
                </a:lnTo>
                <a:lnTo>
                  <a:pt x="74106" y="86959"/>
                </a:lnTo>
                <a:lnTo>
                  <a:pt x="85795" y="32461"/>
                </a:lnTo>
                <a:lnTo>
                  <a:pt x="109118" y="32461"/>
                </a:lnTo>
                <a:lnTo>
                  <a:pt x="101998" y="0"/>
                </a:lnTo>
                <a:close/>
              </a:path>
              <a:path w="172719" h="121919">
                <a:moveTo>
                  <a:pt x="172544" y="0"/>
                </a:moveTo>
                <a:lnTo>
                  <a:pt x="140134" y="0"/>
                </a:lnTo>
                <a:lnTo>
                  <a:pt x="121072" y="86959"/>
                </a:lnTo>
                <a:lnTo>
                  <a:pt x="147271" y="86959"/>
                </a:lnTo>
                <a:lnTo>
                  <a:pt x="1725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229188" y="2444099"/>
            <a:ext cx="146050" cy="172085"/>
          </a:xfrm>
          <a:custGeom>
            <a:avLst/>
            <a:gdLst/>
            <a:ahLst/>
            <a:cxnLst/>
            <a:rect l="l" t="t" r="r" b="b"/>
            <a:pathLst>
              <a:path w="146050" h="172085">
                <a:moveTo>
                  <a:pt x="74355" y="0"/>
                </a:moveTo>
                <a:lnTo>
                  <a:pt x="31343" y="12898"/>
                </a:lnTo>
                <a:lnTo>
                  <a:pt x="5716" y="48017"/>
                </a:lnTo>
                <a:lnTo>
                  <a:pt x="0" y="85953"/>
                </a:lnTo>
                <a:lnTo>
                  <a:pt x="555" y="98895"/>
                </a:lnTo>
                <a:lnTo>
                  <a:pt x="13899" y="140992"/>
                </a:lnTo>
                <a:lnTo>
                  <a:pt x="50291" y="168358"/>
                </a:lnTo>
                <a:lnTo>
                  <a:pt x="76260" y="172029"/>
                </a:lnTo>
                <a:lnTo>
                  <a:pt x="89863" y="170954"/>
                </a:lnTo>
                <a:lnTo>
                  <a:pt x="131380" y="145682"/>
                </a:lnTo>
                <a:lnTo>
                  <a:pt x="133520" y="142341"/>
                </a:lnTo>
                <a:lnTo>
                  <a:pt x="75306" y="142341"/>
                </a:lnTo>
                <a:lnTo>
                  <a:pt x="67089" y="141459"/>
                </a:lnTo>
                <a:lnTo>
                  <a:pt x="38139" y="111099"/>
                </a:lnTo>
                <a:lnTo>
                  <a:pt x="35280" y="86959"/>
                </a:lnTo>
                <a:lnTo>
                  <a:pt x="35980" y="74045"/>
                </a:lnTo>
                <a:lnTo>
                  <a:pt x="51857" y="37510"/>
                </a:lnTo>
                <a:lnTo>
                  <a:pt x="75306" y="28651"/>
                </a:lnTo>
                <a:lnTo>
                  <a:pt x="135659" y="28651"/>
                </a:lnTo>
                <a:lnTo>
                  <a:pt x="134422" y="26730"/>
                </a:lnTo>
                <a:lnTo>
                  <a:pt x="99461" y="2913"/>
                </a:lnTo>
                <a:lnTo>
                  <a:pt x="87543" y="724"/>
                </a:lnTo>
                <a:lnTo>
                  <a:pt x="74355" y="0"/>
                </a:lnTo>
                <a:close/>
              </a:path>
              <a:path w="146050" h="172085">
                <a:moveTo>
                  <a:pt x="145865" y="110916"/>
                </a:moveTo>
                <a:lnTo>
                  <a:pt x="111526" y="110916"/>
                </a:lnTo>
                <a:lnTo>
                  <a:pt x="109621" y="119420"/>
                </a:lnTo>
                <a:lnTo>
                  <a:pt x="106765" y="126187"/>
                </a:lnTo>
                <a:lnTo>
                  <a:pt x="102955" y="129997"/>
                </a:lnTo>
                <a:lnTo>
                  <a:pt x="97967" y="135526"/>
                </a:lnTo>
                <a:lnTo>
                  <a:pt x="91636" y="139369"/>
                </a:lnTo>
                <a:lnTo>
                  <a:pt x="84052" y="141612"/>
                </a:lnTo>
                <a:lnTo>
                  <a:pt x="75306" y="142341"/>
                </a:lnTo>
                <a:lnTo>
                  <a:pt x="133520" y="142341"/>
                </a:lnTo>
                <a:lnTo>
                  <a:pt x="137993" y="135357"/>
                </a:lnTo>
                <a:lnTo>
                  <a:pt x="142820" y="123793"/>
                </a:lnTo>
                <a:lnTo>
                  <a:pt x="145865" y="110916"/>
                </a:lnTo>
                <a:close/>
              </a:path>
              <a:path w="146050" h="172085">
                <a:moveTo>
                  <a:pt x="135659" y="28651"/>
                </a:moveTo>
                <a:lnTo>
                  <a:pt x="75306" y="28651"/>
                </a:lnTo>
                <a:lnTo>
                  <a:pt x="84052" y="29366"/>
                </a:lnTo>
                <a:lnTo>
                  <a:pt x="91636" y="31512"/>
                </a:lnTo>
                <a:lnTo>
                  <a:pt x="97967" y="35093"/>
                </a:lnTo>
                <a:lnTo>
                  <a:pt x="106765" y="43921"/>
                </a:lnTo>
                <a:lnTo>
                  <a:pt x="109621" y="49651"/>
                </a:lnTo>
                <a:lnTo>
                  <a:pt x="111526" y="57302"/>
                </a:lnTo>
                <a:lnTo>
                  <a:pt x="145865" y="57302"/>
                </a:lnTo>
                <a:lnTo>
                  <a:pt x="145148" y="49602"/>
                </a:lnTo>
                <a:lnTo>
                  <a:pt x="143001" y="42062"/>
                </a:lnTo>
                <a:lnTo>
                  <a:pt x="139425" y="34499"/>
                </a:lnTo>
                <a:lnTo>
                  <a:pt x="135659" y="286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391256" y="2486131"/>
            <a:ext cx="124460" cy="129539"/>
          </a:xfrm>
          <a:custGeom>
            <a:avLst/>
            <a:gdLst/>
            <a:ahLst/>
            <a:cxnLst/>
            <a:rect l="l" t="t" r="r" b="b"/>
            <a:pathLst>
              <a:path w="124459" h="129539">
                <a:moveTo>
                  <a:pt x="61959" y="0"/>
                </a:moveTo>
                <a:lnTo>
                  <a:pt x="24016" y="10467"/>
                </a:lnTo>
                <a:lnTo>
                  <a:pt x="908" y="51943"/>
                </a:lnTo>
                <a:lnTo>
                  <a:pt x="0" y="65044"/>
                </a:lnTo>
                <a:lnTo>
                  <a:pt x="908" y="77566"/>
                </a:lnTo>
                <a:lnTo>
                  <a:pt x="24016" y="118498"/>
                </a:lnTo>
                <a:lnTo>
                  <a:pt x="61959" y="128991"/>
                </a:lnTo>
                <a:lnTo>
                  <a:pt x="76633" y="127882"/>
                </a:lnTo>
                <a:lnTo>
                  <a:pt x="89248" y="124442"/>
                </a:lnTo>
                <a:lnTo>
                  <a:pt x="99896" y="118498"/>
                </a:lnTo>
                <a:lnTo>
                  <a:pt x="108670" y="109880"/>
                </a:lnTo>
                <a:lnTo>
                  <a:pt x="113986" y="102229"/>
                </a:lnTo>
                <a:lnTo>
                  <a:pt x="52434" y="102229"/>
                </a:lnTo>
                <a:lnTo>
                  <a:pt x="45744" y="99425"/>
                </a:lnTo>
                <a:lnTo>
                  <a:pt x="33363" y="65044"/>
                </a:lnTo>
                <a:lnTo>
                  <a:pt x="33735" y="56240"/>
                </a:lnTo>
                <a:lnTo>
                  <a:pt x="52434" y="26730"/>
                </a:lnTo>
                <a:lnTo>
                  <a:pt x="113933" y="26730"/>
                </a:lnTo>
                <a:lnTo>
                  <a:pt x="108670" y="19080"/>
                </a:lnTo>
                <a:lnTo>
                  <a:pt x="99896" y="10467"/>
                </a:lnTo>
                <a:lnTo>
                  <a:pt x="89248" y="4533"/>
                </a:lnTo>
                <a:lnTo>
                  <a:pt x="76633" y="1103"/>
                </a:lnTo>
                <a:lnTo>
                  <a:pt x="61959" y="0"/>
                </a:lnTo>
                <a:close/>
              </a:path>
              <a:path w="124459" h="129539">
                <a:moveTo>
                  <a:pt x="113933" y="26730"/>
                </a:moveTo>
                <a:lnTo>
                  <a:pt x="71496" y="26730"/>
                </a:lnTo>
                <a:lnTo>
                  <a:pt x="78165" y="29657"/>
                </a:lnTo>
                <a:lnTo>
                  <a:pt x="82939" y="36271"/>
                </a:lnTo>
                <a:lnTo>
                  <a:pt x="86540" y="41868"/>
                </a:lnTo>
                <a:lnTo>
                  <a:pt x="88892" y="48520"/>
                </a:lnTo>
                <a:lnTo>
                  <a:pt x="90172" y="56240"/>
                </a:lnTo>
                <a:lnTo>
                  <a:pt x="90559" y="65044"/>
                </a:lnTo>
                <a:lnTo>
                  <a:pt x="90172" y="73268"/>
                </a:lnTo>
                <a:lnTo>
                  <a:pt x="71496" y="102229"/>
                </a:lnTo>
                <a:lnTo>
                  <a:pt x="113986" y="102229"/>
                </a:lnTo>
                <a:lnTo>
                  <a:pt x="115477" y="100084"/>
                </a:lnTo>
                <a:lnTo>
                  <a:pt x="120227" y="89279"/>
                </a:lnTo>
                <a:lnTo>
                  <a:pt x="123011" y="77566"/>
                </a:lnTo>
                <a:lnTo>
                  <a:pt x="123919" y="65044"/>
                </a:lnTo>
                <a:lnTo>
                  <a:pt x="123011" y="51943"/>
                </a:lnTo>
                <a:lnTo>
                  <a:pt x="120227" y="39924"/>
                </a:lnTo>
                <a:lnTo>
                  <a:pt x="115477" y="28975"/>
                </a:lnTo>
                <a:lnTo>
                  <a:pt x="113933" y="267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538060" y="2487137"/>
            <a:ext cx="109855" cy="124460"/>
          </a:xfrm>
          <a:custGeom>
            <a:avLst/>
            <a:gdLst/>
            <a:ahLst/>
            <a:cxnLst/>
            <a:rect l="l" t="t" r="r" b="b"/>
            <a:pathLst>
              <a:path w="109855" h="124460">
                <a:moveTo>
                  <a:pt x="30504" y="2804"/>
                </a:moveTo>
                <a:lnTo>
                  <a:pt x="0" y="2804"/>
                </a:lnTo>
                <a:lnTo>
                  <a:pt x="0" y="124145"/>
                </a:lnTo>
                <a:lnTo>
                  <a:pt x="31458" y="124145"/>
                </a:lnTo>
                <a:lnTo>
                  <a:pt x="31458" y="50688"/>
                </a:lnTo>
                <a:lnTo>
                  <a:pt x="32409" y="44836"/>
                </a:lnTo>
                <a:lnTo>
                  <a:pt x="56244" y="25725"/>
                </a:lnTo>
                <a:lnTo>
                  <a:pt x="107460" y="25725"/>
                </a:lnTo>
                <a:lnTo>
                  <a:pt x="106655" y="22539"/>
                </a:lnTo>
                <a:lnTo>
                  <a:pt x="105305" y="19994"/>
                </a:lnTo>
                <a:lnTo>
                  <a:pt x="30504" y="19994"/>
                </a:lnTo>
                <a:lnTo>
                  <a:pt x="30504" y="2804"/>
                </a:lnTo>
                <a:close/>
              </a:path>
              <a:path w="109855" h="124460">
                <a:moveTo>
                  <a:pt x="107460" y="25725"/>
                </a:moveTo>
                <a:lnTo>
                  <a:pt x="64818" y="25725"/>
                </a:lnTo>
                <a:lnTo>
                  <a:pt x="71496" y="29535"/>
                </a:lnTo>
                <a:lnTo>
                  <a:pt x="74355" y="35265"/>
                </a:lnTo>
                <a:lnTo>
                  <a:pt x="76260" y="39105"/>
                </a:lnTo>
                <a:lnTo>
                  <a:pt x="77224" y="43921"/>
                </a:lnTo>
                <a:lnTo>
                  <a:pt x="77224" y="124145"/>
                </a:lnTo>
                <a:lnTo>
                  <a:pt x="109633" y="124145"/>
                </a:lnTo>
                <a:lnTo>
                  <a:pt x="109633" y="42031"/>
                </a:lnTo>
                <a:lnTo>
                  <a:pt x="108904" y="31434"/>
                </a:lnTo>
                <a:lnTo>
                  <a:pt x="107460" y="25725"/>
                </a:lnTo>
                <a:close/>
              </a:path>
              <a:path w="109855" h="124460">
                <a:moveTo>
                  <a:pt x="66723" y="0"/>
                </a:moveTo>
                <a:lnTo>
                  <a:pt x="30504" y="19994"/>
                </a:lnTo>
                <a:lnTo>
                  <a:pt x="105305" y="19994"/>
                </a:lnTo>
                <a:lnTo>
                  <a:pt x="667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668661" y="2447026"/>
            <a:ext cx="118745" cy="168275"/>
          </a:xfrm>
          <a:custGeom>
            <a:avLst/>
            <a:gdLst/>
            <a:ahLst/>
            <a:cxnLst/>
            <a:rect l="l" t="t" r="r" b="b"/>
            <a:pathLst>
              <a:path w="118744" h="168275">
                <a:moveTo>
                  <a:pt x="60066" y="40111"/>
                </a:moveTo>
                <a:lnTo>
                  <a:pt x="52434" y="40111"/>
                </a:lnTo>
                <a:lnTo>
                  <a:pt x="40986" y="41186"/>
                </a:lnTo>
                <a:lnTo>
                  <a:pt x="8045" y="67315"/>
                </a:lnTo>
                <a:lnTo>
                  <a:pt x="0" y="106954"/>
                </a:lnTo>
                <a:lnTo>
                  <a:pt x="894" y="119458"/>
                </a:lnTo>
                <a:lnTo>
                  <a:pt x="21973" y="158414"/>
                </a:lnTo>
                <a:lnTo>
                  <a:pt x="50529" y="168097"/>
                </a:lnTo>
                <a:lnTo>
                  <a:pt x="59112" y="168097"/>
                </a:lnTo>
                <a:lnTo>
                  <a:pt x="86761" y="147065"/>
                </a:lnTo>
                <a:lnTo>
                  <a:pt x="118204" y="147065"/>
                </a:lnTo>
                <a:lnTo>
                  <a:pt x="118204" y="141335"/>
                </a:lnTo>
                <a:lnTo>
                  <a:pt x="50529" y="141335"/>
                </a:lnTo>
                <a:lnTo>
                  <a:pt x="43863" y="137525"/>
                </a:lnTo>
                <a:lnTo>
                  <a:pt x="32409" y="104150"/>
                </a:lnTo>
                <a:lnTo>
                  <a:pt x="32781" y="96596"/>
                </a:lnTo>
                <a:lnTo>
                  <a:pt x="50529" y="67726"/>
                </a:lnTo>
                <a:lnTo>
                  <a:pt x="118204" y="67726"/>
                </a:lnTo>
                <a:lnTo>
                  <a:pt x="118204" y="58186"/>
                </a:lnTo>
                <a:lnTo>
                  <a:pt x="85795" y="58186"/>
                </a:lnTo>
                <a:lnTo>
                  <a:pt x="81985" y="52456"/>
                </a:lnTo>
                <a:lnTo>
                  <a:pt x="77224" y="47762"/>
                </a:lnTo>
                <a:lnTo>
                  <a:pt x="71509" y="44836"/>
                </a:lnTo>
                <a:lnTo>
                  <a:pt x="65781" y="40995"/>
                </a:lnTo>
                <a:lnTo>
                  <a:pt x="60066" y="40111"/>
                </a:lnTo>
                <a:close/>
              </a:path>
              <a:path w="118744" h="168275">
                <a:moveTo>
                  <a:pt x="118204" y="147065"/>
                </a:moveTo>
                <a:lnTo>
                  <a:pt x="86761" y="147065"/>
                </a:lnTo>
                <a:lnTo>
                  <a:pt x="86761" y="164256"/>
                </a:lnTo>
                <a:lnTo>
                  <a:pt x="118204" y="164256"/>
                </a:lnTo>
                <a:lnTo>
                  <a:pt x="118204" y="147065"/>
                </a:lnTo>
                <a:close/>
              </a:path>
              <a:path w="118744" h="168275">
                <a:moveTo>
                  <a:pt x="118204" y="67726"/>
                </a:moveTo>
                <a:lnTo>
                  <a:pt x="65781" y="67726"/>
                </a:lnTo>
                <a:lnTo>
                  <a:pt x="70555" y="69646"/>
                </a:lnTo>
                <a:lnTo>
                  <a:pt x="75319" y="73456"/>
                </a:lnTo>
                <a:lnTo>
                  <a:pt x="80321" y="78819"/>
                </a:lnTo>
                <a:lnTo>
                  <a:pt x="83897" y="86071"/>
                </a:lnTo>
                <a:lnTo>
                  <a:pt x="86045" y="94918"/>
                </a:lnTo>
                <a:lnTo>
                  <a:pt x="86761" y="105064"/>
                </a:lnTo>
                <a:lnTo>
                  <a:pt x="86387" y="112600"/>
                </a:lnTo>
                <a:lnTo>
                  <a:pt x="68637" y="141335"/>
                </a:lnTo>
                <a:lnTo>
                  <a:pt x="118204" y="141335"/>
                </a:lnTo>
                <a:lnTo>
                  <a:pt x="118204" y="67726"/>
                </a:lnTo>
                <a:close/>
              </a:path>
              <a:path w="118744" h="168275">
                <a:moveTo>
                  <a:pt x="118204" y="0"/>
                </a:moveTo>
                <a:lnTo>
                  <a:pt x="85795" y="0"/>
                </a:lnTo>
                <a:lnTo>
                  <a:pt x="85795" y="58186"/>
                </a:lnTo>
                <a:lnTo>
                  <a:pt x="118204" y="58186"/>
                </a:lnTo>
                <a:lnTo>
                  <a:pt x="118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815477" y="2460848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2409" y="0"/>
                </a:lnTo>
              </a:path>
            </a:pathLst>
          </a:custGeom>
          <a:ln w="2965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831681" y="2489941"/>
            <a:ext cx="0" cy="12192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0"/>
                </a:moveTo>
                <a:lnTo>
                  <a:pt x="0" y="121340"/>
                </a:lnTo>
              </a:path>
            </a:pathLst>
          </a:custGeom>
          <a:ln w="324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866948" y="2456566"/>
            <a:ext cx="67945" cy="156845"/>
          </a:xfrm>
          <a:custGeom>
            <a:avLst/>
            <a:gdLst/>
            <a:ahLst/>
            <a:cxnLst/>
            <a:rect l="l" t="t" r="r" b="b"/>
            <a:pathLst>
              <a:path w="67944" h="156844">
                <a:moveTo>
                  <a:pt x="47670" y="57302"/>
                </a:moveTo>
                <a:lnTo>
                  <a:pt x="16215" y="57302"/>
                </a:lnTo>
                <a:lnTo>
                  <a:pt x="16215" y="139445"/>
                </a:lnTo>
                <a:lnTo>
                  <a:pt x="52434" y="156636"/>
                </a:lnTo>
                <a:lnTo>
                  <a:pt x="67686" y="155722"/>
                </a:lnTo>
                <a:lnTo>
                  <a:pt x="67686" y="131795"/>
                </a:lnTo>
                <a:lnTo>
                  <a:pt x="51480" y="131795"/>
                </a:lnTo>
                <a:lnTo>
                  <a:pt x="49575" y="130911"/>
                </a:lnTo>
                <a:lnTo>
                  <a:pt x="48624" y="128991"/>
                </a:lnTo>
                <a:lnTo>
                  <a:pt x="47670" y="126065"/>
                </a:lnTo>
                <a:lnTo>
                  <a:pt x="47670" y="57302"/>
                </a:lnTo>
                <a:close/>
              </a:path>
              <a:path w="67944" h="156844">
                <a:moveTo>
                  <a:pt x="67686" y="34381"/>
                </a:moveTo>
                <a:lnTo>
                  <a:pt x="0" y="34381"/>
                </a:lnTo>
                <a:lnTo>
                  <a:pt x="0" y="57302"/>
                </a:lnTo>
                <a:lnTo>
                  <a:pt x="67686" y="57302"/>
                </a:lnTo>
                <a:lnTo>
                  <a:pt x="67686" y="34381"/>
                </a:lnTo>
                <a:close/>
              </a:path>
              <a:path w="67944" h="156844">
                <a:moveTo>
                  <a:pt x="47670" y="0"/>
                </a:moveTo>
                <a:lnTo>
                  <a:pt x="16215" y="0"/>
                </a:lnTo>
                <a:lnTo>
                  <a:pt x="16215" y="34381"/>
                </a:lnTo>
                <a:lnTo>
                  <a:pt x="47670" y="34381"/>
                </a:lnTo>
                <a:lnTo>
                  <a:pt x="476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955612" y="2460848"/>
            <a:ext cx="32384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0" y="0"/>
                </a:moveTo>
                <a:lnTo>
                  <a:pt x="32351" y="0"/>
                </a:lnTo>
              </a:path>
            </a:pathLst>
          </a:custGeom>
          <a:ln w="2965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971787" y="2489941"/>
            <a:ext cx="0" cy="12192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0"/>
                </a:moveTo>
                <a:lnTo>
                  <a:pt x="0" y="121340"/>
                </a:lnTo>
              </a:path>
            </a:pathLst>
          </a:custGeom>
          <a:ln w="323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010847" y="2486131"/>
            <a:ext cx="124460" cy="129539"/>
          </a:xfrm>
          <a:custGeom>
            <a:avLst/>
            <a:gdLst/>
            <a:ahLst/>
            <a:cxnLst/>
            <a:rect l="l" t="t" r="r" b="b"/>
            <a:pathLst>
              <a:path w="124460" h="129539">
                <a:moveTo>
                  <a:pt x="62017" y="0"/>
                </a:moveTo>
                <a:lnTo>
                  <a:pt x="23731" y="10467"/>
                </a:lnTo>
                <a:lnTo>
                  <a:pt x="918" y="51943"/>
                </a:lnTo>
                <a:lnTo>
                  <a:pt x="0" y="65044"/>
                </a:lnTo>
                <a:lnTo>
                  <a:pt x="918" y="77566"/>
                </a:lnTo>
                <a:lnTo>
                  <a:pt x="23731" y="118498"/>
                </a:lnTo>
                <a:lnTo>
                  <a:pt x="62017" y="128991"/>
                </a:lnTo>
                <a:lnTo>
                  <a:pt x="76294" y="127882"/>
                </a:lnTo>
                <a:lnTo>
                  <a:pt x="88845" y="124442"/>
                </a:lnTo>
                <a:lnTo>
                  <a:pt x="99419" y="118498"/>
                </a:lnTo>
                <a:lnTo>
                  <a:pt x="107762" y="109880"/>
                </a:lnTo>
                <a:lnTo>
                  <a:pt x="113223" y="102229"/>
                </a:lnTo>
                <a:lnTo>
                  <a:pt x="52480" y="102229"/>
                </a:lnTo>
                <a:lnTo>
                  <a:pt x="44860" y="99425"/>
                </a:lnTo>
                <a:lnTo>
                  <a:pt x="32525" y="65044"/>
                </a:lnTo>
                <a:lnTo>
                  <a:pt x="33037" y="56240"/>
                </a:lnTo>
                <a:lnTo>
                  <a:pt x="52480" y="26730"/>
                </a:lnTo>
                <a:lnTo>
                  <a:pt x="113169" y="26730"/>
                </a:lnTo>
                <a:lnTo>
                  <a:pt x="107762" y="19080"/>
                </a:lnTo>
                <a:lnTo>
                  <a:pt x="99419" y="10467"/>
                </a:lnTo>
                <a:lnTo>
                  <a:pt x="88845" y="4533"/>
                </a:lnTo>
                <a:lnTo>
                  <a:pt x="76294" y="1103"/>
                </a:lnTo>
                <a:lnTo>
                  <a:pt x="62017" y="0"/>
                </a:lnTo>
                <a:close/>
              </a:path>
              <a:path w="124460" h="129539">
                <a:moveTo>
                  <a:pt x="113169" y="26730"/>
                </a:moveTo>
                <a:lnTo>
                  <a:pt x="70649" y="26730"/>
                </a:lnTo>
                <a:lnTo>
                  <a:pt x="78281" y="29657"/>
                </a:lnTo>
                <a:lnTo>
                  <a:pt x="82984" y="36271"/>
                </a:lnTo>
                <a:lnTo>
                  <a:pt x="86209" y="41868"/>
                </a:lnTo>
                <a:lnTo>
                  <a:pt x="88603" y="48520"/>
                </a:lnTo>
                <a:lnTo>
                  <a:pt x="90092" y="56240"/>
                </a:lnTo>
                <a:lnTo>
                  <a:pt x="90604" y="65044"/>
                </a:lnTo>
                <a:lnTo>
                  <a:pt x="90092" y="73268"/>
                </a:lnTo>
                <a:lnTo>
                  <a:pt x="70649" y="102229"/>
                </a:lnTo>
                <a:lnTo>
                  <a:pt x="113223" y="102229"/>
                </a:lnTo>
                <a:lnTo>
                  <a:pt x="114755" y="100084"/>
                </a:lnTo>
                <a:lnTo>
                  <a:pt x="119856" y="89279"/>
                </a:lnTo>
                <a:lnTo>
                  <a:pt x="122978" y="77566"/>
                </a:lnTo>
                <a:lnTo>
                  <a:pt x="124038" y="65044"/>
                </a:lnTo>
                <a:lnTo>
                  <a:pt x="122978" y="51943"/>
                </a:lnTo>
                <a:lnTo>
                  <a:pt x="119856" y="39924"/>
                </a:lnTo>
                <a:lnTo>
                  <a:pt x="114755" y="28975"/>
                </a:lnTo>
                <a:lnTo>
                  <a:pt x="113169" y="267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156746" y="2487137"/>
            <a:ext cx="109855" cy="124460"/>
          </a:xfrm>
          <a:custGeom>
            <a:avLst/>
            <a:gdLst/>
            <a:ahLst/>
            <a:cxnLst/>
            <a:rect l="l" t="t" r="r" b="b"/>
            <a:pathLst>
              <a:path w="109855" h="124460">
                <a:moveTo>
                  <a:pt x="30492" y="2804"/>
                </a:moveTo>
                <a:lnTo>
                  <a:pt x="0" y="2804"/>
                </a:lnTo>
                <a:lnTo>
                  <a:pt x="0" y="124145"/>
                </a:lnTo>
                <a:lnTo>
                  <a:pt x="31516" y="124145"/>
                </a:lnTo>
                <a:lnTo>
                  <a:pt x="31516" y="50688"/>
                </a:lnTo>
                <a:lnTo>
                  <a:pt x="32409" y="44836"/>
                </a:lnTo>
                <a:lnTo>
                  <a:pt x="35326" y="40111"/>
                </a:lnTo>
                <a:lnTo>
                  <a:pt x="38884" y="33838"/>
                </a:lnTo>
                <a:lnTo>
                  <a:pt x="43778" y="29340"/>
                </a:lnTo>
                <a:lnTo>
                  <a:pt x="49910" y="26631"/>
                </a:lnTo>
                <a:lnTo>
                  <a:pt x="57183" y="25725"/>
                </a:lnTo>
                <a:lnTo>
                  <a:pt x="107577" y="25725"/>
                </a:lnTo>
                <a:lnTo>
                  <a:pt x="106809" y="22539"/>
                </a:lnTo>
                <a:lnTo>
                  <a:pt x="105559" y="19994"/>
                </a:lnTo>
                <a:lnTo>
                  <a:pt x="30492" y="19994"/>
                </a:lnTo>
                <a:lnTo>
                  <a:pt x="30492" y="2804"/>
                </a:lnTo>
                <a:close/>
              </a:path>
              <a:path w="109855" h="124460">
                <a:moveTo>
                  <a:pt x="107577" y="25725"/>
                </a:moveTo>
                <a:lnTo>
                  <a:pt x="65827" y="25725"/>
                </a:lnTo>
                <a:lnTo>
                  <a:pt x="71542" y="29535"/>
                </a:lnTo>
                <a:lnTo>
                  <a:pt x="75352" y="35265"/>
                </a:lnTo>
                <a:lnTo>
                  <a:pt x="76245" y="39105"/>
                </a:lnTo>
                <a:lnTo>
                  <a:pt x="77269" y="43921"/>
                </a:lnTo>
                <a:lnTo>
                  <a:pt x="77269" y="124145"/>
                </a:lnTo>
                <a:lnTo>
                  <a:pt x="109667" y="124145"/>
                </a:lnTo>
                <a:lnTo>
                  <a:pt x="109667" y="42031"/>
                </a:lnTo>
                <a:lnTo>
                  <a:pt x="108952" y="31434"/>
                </a:lnTo>
                <a:lnTo>
                  <a:pt x="107577" y="25725"/>
                </a:lnTo>
                <a:close/>
              </a:path>
              <a:path w="109855" h="124460">
                <a:moveTo>
                  <a:pt x="66720" y="0"/>
                </a:moveTo>
                <a:lnTo>
                  <a:pt x="35326" y="14264"/>
                </a:lnTo>
                <a:lnTo>
                  <a:pt x="30492" y="19994"/>
                </a:lnTo>
                <a:lnTo>
                  <a:pt x="105559" y="19994"/>
                </a:lnTo>
                <a:lnTo>
                  <a:pt x="103237" y="15268"/>
                </a:lnTo>
                <a:lnTo>
                  <a:pt x="98237" y="9540"/>
                </a:lnTo>
                <a:lnTo>
                  <a:pt x="91541" y="5207"/>
                </a:lnTo>
                <a:lnTo>
                  <a:pt x="84237" y="2244"/>
                </a:lnTo>
                <a:lnTo>
                  <a:pt x="76055" y="543"/>
                </a:lnTo>
                <a:lnTo>
                  <a:pt x="667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289297" y="2486131"/>
            <a:ext cx="111760" cy="129539"/>
          </a:xfrm>
          <a:custGeom>
            <a:avLst/>
            <a:gdLst/>
            <a:ahLst/>
            <a:cxnLst/>
            <a:rect l="l" t="t" r="r" b="b"/>
            <a:pathLst>
              <a:path w="111760" h="129539">
                <a:moveTo>
                  <a:pt x="32409" y="86075"/>
                </a:moveTo>
                <a:lnTo>
                  <a:pt x="0" y="86075"/>
                </a:lnTo>
                <a:lnTo>
                  <a:pt x="883" y="94997"/>
                </a:lnTo>
                <a:lnTo>
                  <a:pt x="31294" y="126114"/>
                </a:lnTo>
                <a:lnTo>
                  <a:pt x="56174" y="128991"/>
                </a:lnTo>
                <a:lnTo>
                  <a:pt x="69415" y="128271"/>
                </a:lnTo>
                <a:lnTo>
                  <a:pt x="107491" y="105155"/>
                </a:lnTo>
                <a:lnTo>
                  <a:pt x="47661" y="105155"/>
                </a:lnTo>
                <a:lnTo>
                  <a:pt x="40922" y="102229"/>
                </a:lnTo>
                <a:lnTo>
                  <a:pt x="34314" y="95615"/>
                </a:lnTo>
                <a:lnTo>
                  <a:pt x="33290" y="91805"/>
                </a:lnTo>
                <a:lnTo>
                  <a:pt x="32409" y="86075"/>
                </a:lnTo>
                <a:close/>
              </a:path>
              <a:path w="111760" h="129539">
                <a:moveTo>
                  <a:pt x="54269" y="0"/>
                </a:moveTo>
                <a:lnTo>
                  <a:pt x="17157" y="12466"/>
                </a:lnTo>
                <a:lnTo>
                  <a:pt x="3809" y="41117"/>
                </a:lnTo>
                <a:lnTo>
                  <a:pt x="3809" y="50657"/>
                </a:lnTo>
                <a:lnTo>
                  <a:pt x="54630" y="78768"/>
                </a:lnTo>
                <a:lnTo>
                  <a:pt x="64193" y="81377"/>
                </a:lnTo>
                <a:lnTo>
                  <a:pt x="70729" y="83432"/>
                </a:lnTo>
                <a:lnTo>
                  <a:pt x="74343" y="85039"/>
                </a:lnTo>
                <a:lnTo>
                  <a:pt x="77141" y="86959"/>
                </a:lnTo>
                <a:lnTo>
                  <a:pt x="79046" y="89885"/>
                </a:lnTo>
                <a:lnTo>
                  <a:pt x="79046" y="97535"/>
                </a:lnTo>
                <a:lnTo>
                  <a:pt x="77141" y="100309"/>
                </a:lnTo>
                <a:lnTo>
                  <a:pt x="69521" y="104150"/>
                </a:lnTo>
                <a:lnTo>
                  <a:pt x="64818" y="105155"/>
                </a:lnTo>
                <a:lnTo>
                  <a:pt x="107491" y="105155"/>
                </a:lnTo>
                <a:lnTo>
                  <a:pt x="107911" y="104504"/>
                </a:lnTo>
                <a:lnTo>
                  <a:pt x="110569" y="96716"/>
                </a:lnTo>
                <a:lnTo>
                  <a:pt x="111453" y="87965"/>
                </a:lnTo>
                <a:lnTo>
                  <a:pt x="111453" y="79308"/>
                </a:lnTo>
                <a:lnTo>
                  <a:pt x="82124" y="54157"/>
                </a:lnTo>
                <a:lnTo>
                  <a:pt x="60622" y="48935"/>
                </a:lnTo>
                <a:lnTo>
                  <a:pt x="50961" y="46588"/>
                </a:lnTo>
                <a:lnTo>
                  <a:pt x="44159" y="44630"/>
                </a:lnTo>
                <a:lnTo>
                  <a:pt x="40029" y="43037"/>
                </a:lnTo>
                <a:lnTo>
                  <a:pt x="37112" y="41117"/>
                </a:lnTo>
                <a:lnTo>
                  <a:pt x="35207" y="39197"/>
                </a:lnTo>
                <a:lnTo>
                  <a:pt x="35207" y="32461"/>
                </a:lnTo>
                <a:lnTo>
                  <a:pt x="37112" y="29657"/>
                </a:lnTo>
                <a:lnTo>
                  <a:pt x="40029" y="27736"/>
                </a:lnTo>
                <a:lnTo>
                  <a:pt x="42827" y="25847"/>
                </a:lnTo>
                <a:lnTo>
                  <a:pt x="47661" y="24810"/>
                </a:lnTo>
                <a:lnTo>
                  <a:pt x="104039" y="24810"/>
                </a:lnTo>
                <a:lnTo>
                  <a:pt x="102812" y="21625"/>
                </a:lnTo>
                <a:lnTo>
                  <a:pt x="65182" y="560"/>
                </a:lnTo>
                <a:lnTo>
                  <a:pt x="54269" y="0"/>
                </a:lnTo>
                <a:close/>
              </a:path>
              <a:path w="111760" h="129539">
                <a:moveTo>
                  <a:pt x="104039" y="24810"/>
                </a:moveTo>
                <a:lnTo>
                  <a:pt x="62913" y="24810"/>
                </a:lnTo>
                <a:lnTo>
                  <a:pt x="68628" y="26730"/>
                </a:lnTo>
                <a:lnTo>
                  <a:pt x="72438" y="30540"/>
                </a:lnTo>
                <a:lnTo>
                  <a:pt x="74343" y="33467"/>
                </a:lnTo>
                <a:lnTo>
                  <a:pt x="75236" y="36271"/>
                </a:lnTo>
                <a:lnTo>
                  <a:pt x="76248" y="40111"/>
                </a:lnTo>
                <a:lnTo>
                  <a:pt x="107643" y="40111"/>
                </a:lnTo>
                <a:lnTo>
                  <a:pt x="106084" y="30122"/>
                </a:lnTo>
                <a:lnTo>
                  <a:pt x="104039" y="248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847886" y="2889412"/>
            <a:ext cx="721647" cy="7291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612420" y="3478529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5089"/>
                </a:lnTo>
              </a:path>
            </a:pathLst>
          </a:custGeom>
          <a:ln w="247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600026" y="3467100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4889" y="0"/>
                </a:lnTo>
              </a:path>
            </a:pathLst>
          </a:custGeom>
          <a:ln w="228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612420" y="3380740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29"/>
                </a:lnTo>
              </a:path>
            </a:pathLst>
          </a:custGeom>
          <a:ln w="247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732080" y="3478103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5984"/>
                </a:lnTo>
              </a:path>
            </a:pathLst>
          </a:custGeom>
          <a:ln w="25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732080" y="3380597"/>
            <a:ext cx="0" cy="75565"/>
          </a:xfrm>
          <a:custGeom>
            <a:avLst/>
            <a:gdLst/>
            <a:ahLst/>
            <a:cxnLst/>
            <a:rect l="l" t="t" r="r" b="b"/>
            <a:pathLst>
              <a:path h="75564">
                <a:moveTo>
                  <a:pt x="0" y="0"/>
                </a:moveTo>
                <a:lnTo>
                  <a:pt x="0" y="75498"/>
                </a:lnTo>
              </a:path>
            </a:pathLst>
          </a:custGeom>
          <a:ln w="25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767785" y="3477128"/>
            <a:ext cx="98425" cy="145415"/>
          </a:xfrm>
          <a:custGeom>
            <a:avLst/>
            <a:gdLst/>
            <a:ahLst/>
            <a:cxnLst/>
            <a:rect l="l" t="t" r="r" b="b"/>
            <a:pathLst>
              <a:path w="98425" h="145414">
                <a:moveTo>
                  <a:pt x="18181" y="98419"/>
                </a:moveTo>
                <a:lnTo>
                  <a:pt x="0" y="98419"/>
                </a:lnTo>
                <a:lnTo>
                  <a:pt x="716" y="107948"/>
                </a:lnTo>
                <a:lnTo>
                  <a:pt x="25980" y="142154"/>
                </a:lnTo>
                <a:lnTo>
                  <a:pt x="47661" y="145267"/>
                </a:lnTo>
                <a:lnTo>
                  <a:pt x="59131" y="144533"/>
                </a:lnTo>
                <a:lnTo>
                  <a:pt x="69145" y="142273"/>
                </a:lnTo>
                <a:lnTo>
                  <a:pt x="77727" y="138401"/>
                </a:lnTo>
                <a:lnTo>
                  <a:pt x="84905" y="132831"/>
                </a:lnTo>
                <a:lnTo>
                  <a:pt x="88306" y="129021"/>
                </a:lnTo>
                <a:lnTo>
                  <a:pt x="48685" y="129021"/>
                </a:lnTo>
                <a:lnTo>
                  <a:pt x="40094" y="128317"/>
                </a:lnTo>
                <a:lnTo>
                  <a:pt x="19074" y="107045"/>
                </a:lnTo>
                <a:lnTo>
                  <a:pt x="18181" y="98419"/>
                </a:lnTo>
                <a:close/>
              </a:path>
              <a:path w="98425" h="145414">
                <a:moveTo>
                  <a:pt x="38136" y="60197"/>
                </a:moveTo>
                <a:lnTo>
                  <a:pt x="38136" y="76443"/>
                </a:lnTo>
                <a:lnTo>
                  <a:pt x="45756" y="76443"/>
                </a:lnTo>
                <a:lnTo>
                  <a:pt x="53274" y="76803"/>
                </a:lnTo>
                <a:lnTo>
                  <a:pt x="79177" y="92689"/>
                </a:lnTo>
                <a:lnTo>
                  <a:pt x="79177" y="109910"/>
                </a:lnTo>
                <a:lnTo>
                  <a:pt x="76260" y="116585"/>
                </a:lnTo>
                <a:lnTo>
                  <a:pt x="70545" y="122316"/>
                </a:lnTo>
                <a:lnTo>
                  <a:pt x="64818" y="127101"/>
                </a:lnTo>
                <a:lnTo>
                  <a:pt x="58210" y="129021"/>
                </a:lnTo>
                <a:lnTo>
                  <a:pt x="88306" y="129021"/>
                </a:lnTo>
                <a:lnTo>
                  <a:pt x="91008" y="125995"/>
                </a:lnTo>
                <a:lnTo>
                  <a:pt x="95150" y="118262"/>
                </a:lnTo>
                <a:lnTo>
                  <a:pt x="97506" y="109454"/>
                </a:lnTo>
                <a:lnTo>
                  <a:pt x="98252" y="99395"/>
                </a:lnTo>
                <a:lnTo>
                  <a:pt x="98252" y="91744"/>
                </a:lnTo>
                <a:lnTo>
                  <a:pt x="75367" y="66903"/>
                </a:lnTo>
                <a:lnTo>
                  <a:pt x="79177" y="64983"/>
                </a:lnTo>
                <a:lnTo>
                  <a:pt x="83000" y="62118"/>
                </a:lnTo>
                <a:lnTo>
                  <a:pt x="83685" y="61173"/>
                </a:lnTo>
                <a:lnTo>
                  <a:pt x="40041" y="61173"/>
                </a:lnTo>
                <a:lnTo>
                  <a:pt x="38136" y="60197"/>
                </a:lnTo>
                <a:close/>
              </a:path>
              <a:path w="98425" h="145414">
                <a:moveTo>
                  <a:pt x="87391" y="16245"/>
                </a:moveTo>
                <a:lnTo>
                  <a:pt x="56305" y="16245"/>
                </a:lnTo>
                <a:lnTo>
                  <a:pt x="62020" y="18166"/>
                </a:lnTo>
                <a:lnTo>
                  <a:pt x="66723" y="21976"/>
                </a:lnTo>
                <a:lnTo>
                  <a:pt x="72450" y="25786"/>
                </a:lnTo>
                <a:lnTo>
                  <a:pt x="74355" y="31546"/>
                </a:lnTo>
                <a:lnTo>
                  <a:pt x="74355" y="47792"/>
                </a:lnTo>
                <a:lnTo>
                  <a:pt x="70545" y="54467"/>
                </a:lnTo>
                <a:lnTo>
                  <a:pt x="63937" y="58277"/>
                </a:lnTo>
                <a:lnTo>
                  <a:pt x="59103" y="60197"/>
                </a:lnTo>
                <a:lnTo>
                  <a:pt x="53388" y="61173"/>
                </a:lnTo>
                <a:lnTo>
                  <a:pt x="83685" y="61173"/>
                </a:lnTo>
                <a:lnTo>
                  <a:pt x="85785" y="58277"/>
                </a:lnTo>
                <a:lnTo>
                  <a:pt x="90620" y="53522"/>
                </a:lnTo>
                <a:lnTo>
                  <a:pt x="93418" y="45872"/>
                </a:lnTo>
                <a:lnTo>
                  <a:pt x="93418" y="37277"/>
                </a:lnTo>
                <a:lnTo>
                  <a:pt x="92689" y="28640"/>
                </a:lnTo>
                <a:lnTo>
                  <a:pt x="90449" y="21263"/>
                </a:lnTo>
                <a:lnTo>
                  <a:pt x="87391" y="16245"/>
                </a:lnTo>
                <a:close/>
              </a:path>
              <a:path w="98425" h="145414">
                <a:moveTo>
                  <a:pt x="47661" y="0"/>
                </a:moveTo>
                <a:lnTo>
                  <a:pt x="9537" y="20055"/>
                </a:lnTo>
                <a:lnTo>
                  <a:pt x="2929" y="46847"/>
                </a:lnTo>
                <a:lnTo>
                  <a:pt x="20979" y="46847"/>
                </a:lnTo>
                <a:lnTo>
                  <a:pt x="20979" y="38221"/>
                </a:lnTo>
                <a:lnTo>
                  <a:pt x="22884" y="32491"/>
                </a:lnTo>
                <a:lnTo>
                  <a:pt x="49566" y="16245"/>
                </a:lnTo>
                <a:lnTo>
                  <a:pt x="87391" y="16245"/>
                </a:lnTo>
                <a:lnTo>
                  <a:pt x="86612" y="14967"/>
                </a:lnTo>
                <a:lnTo>
                  <a:pt x="81095" y="9570"/>
                </a:lnTo>
                <a:lnTo>
                  <a:pt x="74670" y="5246"/>
                </a:lnTo>
                <a:lnTo>
                  <a:pt x="66900" y="2270"/>
                </a:lnTo>
                <a:lnTo>
                  <a:pt x="57870" y="552"/>
                </a:lnTo>
                <a:lnTo>
                  <a:pt x="476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612420" y="2992120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5089"/>
                </a:lnTo>
              </a:path>
            </a:pathLst>
          </a:custGeom>
          <a:ln w="247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600026" y="2981325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4889" y="0"/>
                </a:lnTo>
              </a:path>
            </a:pathLst>
          </a:custGeom>
          <a:ln w="215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612420" y="2894329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247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732080" y="2991673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014"/>
                </a:lnTo>
              </a:path>
            </a:pathLst>
          </a:custGeom>
          <a:ln w="25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732080" y="2894197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43"/>
                </a:lnTo>
              </a:path>
            </a:pathLst>
          </a:custGeom>
          <a:ln w="256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767785" y="2992617"/>
            <a:ext cx="98425" cy="145415"/>
          </a:xfrm>
          <a:custGeom>
            <a:avLst/>
            <a:gdLst/>
            <a:ahLst/>
            <a:cxnLst/>
            <a:rect l="l" t="t" r="r" b="b"/>
            <a:pathLst>
              <a:path w="98425" h="145414">
                <a:moveTo>
                  <a:pt x="18181" y="98419"/>
                </a:moveTo>
                <a:lnTo>
                  <a:pt x="0" y="98419"/>
                </a:lnTo>
                <a:lnTo>
                  <a:pt x="716" y="107553"/>
                </a:lnTo>
                <a:lnTo>
                  <a:pt x="25980" y="141812"/>
                </a:lnTo>
                <a:lnTo>
                  <a:pt x="47661" y="145267"/>
                </a:lnTo>
                <a:lnTo>
                  <a:pt x="59131" y="144537"/>
                </a:lnTo>
                <a:lnTo>
                  <a:pt x="69145" y="142284"/>
                </a:lnTo>
                <a:lnTo>
                  <a:pt x="77727" y="138413"/>
                </a:lnTo>
                <a:lnTo>
                  <a:pt x="84905" y="132831"/>
                </a:lnTo>
                <a:lnTo>
                  <a:pt x="88242" y="129021"/>
                </a:lnTo>
                <a:lnTo>
                  <a:pt x="48685" y="129021"/>
                </a:lnTo>
                <a:lnTo>
                  <a:pt x="40094" y="128306"/>
                </a:lnTo>
                <a:lnTo>
                  <a:pt x="33049" y="126156"/>
                </a:lnTo>
                <a:lnTo>
                  <a:pt x="27625" y="122566"/>
                </a:lnTo>
                <a:lnTo>
                  <a:pt x="23896" y="117530"/>
                </a:lnTo>
                <a:lnTo>
                  <a:pt x="20979" y="113720"/>
                </a:lnTo>
                <a:lnTo>
                  <a:pt x="19074" y="107045"/>
                </a:lnTo>
                <a:lnTo>
                  <a:pt x="18181" y="98419"/>
                </a:lnTo>
                <a:close/>
              </a:path>
              <a:path w="98425" h="145414">
                <a:moveTo>
                  <a:pt x="90114" y="75498"/>
                </a:moveTo>
                <a:lnTo>
                  <a:pt x="45756" y="75498"/>
                </a:lnTo>
                <a:lnTo>
                  <a:pt x="53274" y="76006"/>
                </a:lnTo>
                <a:lnTo>
                  <a:pt x="59959" y="77411"/>
                </a:lnTo>
                <a:lnTo>
                  <a:pt x="65739" y="79536"/>
                </a:lnTo>
                <a:lnTo>
                  <a:pt x="70545" y="82204"/>
                </a:lnTo>
                <a:lnTo>
                  <a:pt x="76260" y="86014"/>
                </a:lnTo>
                <a:lnTo>
                  <a:pt x="79177" y="92720"/>
                </a:lnTo>
                <a:lnTo>
                  <a:pt x="79177" y="109910"/>
                </a:lnTo>
                <a:lnTo>
                  <a:pt x="76260" y="116585"/>
                </a:lnTo>
                <a:lnTo>
                  <a:pt x="70545" y="121371"/>
                </a:lnTo>
                <a:lnTo>
                  <a:pt x="64818" y="127132"/>
                </a:lnTo>
                <a:lnTo>
                  <a:pt x="58210" y="129021"/>
                </a:lnTo>
                <a:lnTo>
                  <a:pt x="88242" y="129021"/>
                </a:lnTo>
                <a:lnTo>
                  <a:pt x="91008" y="125862"/>
                </a:lnTo>
                <a:lnTo>
                  <a:pt x="95150" y="117908"/>
                </a:lnTo>
                <a:lnTo>
                  <a:pt x="97506" y="109056"/>
                </a:lnTo>
                <a:lnTo>
                  <a:pt x="98252" y="99395"/>
                </a:lnTo>
                <a:lnTo>
                  <a:pt x="98252" y="90799"/>
                </a:lnTo>
                <a:lnTo>
                  <a:pt x="96335" y="84124"/>
                </a:lnTo>
                <a:lnTo>
                  <a:pt x="92525" y="78364"/>
                </a:lnTo>
                <a:lnTo>
                  <a:pt x="90114" y="75498"/>
                </a:lnTo>
                <a:close/>
              </a:path>
              <a:path w="98425" h="145414">
                <a:moveTo>
                  <a:pt x="40041" y="60228"/>
                </a:moveTo>
                <a:lnTo>
                  <a:pt x="38136" y="60228"/>
                </a:lnTo>
                <a:lnTo>
                  <a:pt x="38136" y="76443"/>
                </a:lnTo>
                <a:lnTo>
                  <a:pt x="41946" y="76443"/>
                </a:lnTo>
                <a:lnTo>
                  <a:pt x="42958" y="75498"/>
                </a:lnTo>
                <a:lnTo>
                  <a:pt x="90114" y="75498"/>
                </a:lnTo>
                <a:lnTo>
                  <a:pt x="87703" y="72633"/>
                </a:lnTo>
                <a:lnTo>
                  <a:pt x="81975" y="68823"/>
                </a:lnTo>
                <a:lnTo>
                  <a:pt x="75367" y="65958"/>
                </a:lnTo>
                <a:lnTo>
                  <a:pt x="83000" y="62118"/>
                </a:lnTo>
                <a:lnTo>
                  <a:pt x="83690" y="61173"/>
                </a:lnTo>
                <a:lnTo>
                  <a:pt x="41946" y="61173"/>
                </a:lnTo>
                <a:lnTo>
                  <a:pt x="40041" y="60228"/>
                </a:lnTo>
                <a:close/>
              </a:path>
              <a:path w="98425" h="145414">
                <a:moveTo>
                  <a:pt x="87623" y="16245"/>
                </a:moveTo>
                <a:lnTo>
                  <a:pt x="56305" y="16245"/>
                </a:lnTo>
                <a:lnTo>
                  <a:pt x="62020" y="18166"/>
                </a:lnTo>
                <a:lnTo>
                  <a:pt x="66723" y="21976"/>
                </a:lnTo>
                <a:lnTo>
                  <a:pt x="72450" y="25816"/>
                </a:lnTo>
                <a:lnTo>
                  <a:pt x="74355" y="30601"/>
                </a:lnTo>
                <a:lnTo>
                  <a:pt x="74355" y="47792"/>
                </a:lnTo>
                <a:lnTo>
                  <a:pt x="70545" y="54467"/>
                </a:lnTo>
                <a:lnTo>
                  <a:pt x="63937" y="57332"/>
                </a:lnTo>
                <a:lnTo>
                  <a:pt x="59103" y="60228"/>
                </a:lnTo>
                <a:lnTo>
                  <a:pt x="53388" y="61173"/>
                </a:lnTo>
                <a:lnTo>
                  <a:pt x="83690" y="61173"/>
                </a:lnTo>
                <a:lnTo>
                  <a:pt x="85785" y="58308"/>
                </a:lnTo>
                <a:lnTo>
                  <a:pt x="90620" y="52577"/>
                </a:lnTo>
                <a:lnTo>
                  <a:pt x="93418" y="45872"/>
                </a:lnTo>
                <a:lnTo>
                  <a:pt x="93418" y="37277"/>
                </a:lnTo>
                <a:lnTo>
                  <a:pt x="92689" y="28520"/>
                </a:lnTo>
                <a:lnTo>
                  <a:pt x="90449" y="20920"/>
                </a:lnTo>
                <a:lnTo>
                  <a:pt x="87623" y="16245"/>
                </a:lnTo>
                <a:close/>
              </a:path>
              <a:path w="98425" h="145414">
                <a:moveTo>
                  <a:pt x="47661" y="0"/>
                </a:moveTo>
                <a:lnTo>
                  <a:pt x="9537" y="19110"/>
                </a:lnTo>
                <a:lnTo>
                  <a:pt x="2929" y="46847"/>
                </a:lnTo>
                <a:lnTo>
                  <a:pt x="20979" y="46847"/>
                </a:lnTo>
                <a:lnTo>
                  <a:pt x="20979" y="38221"/>
                </a:lnTo>
                <a:lnTo>
                  <a:pt x="22884" y="32491"/>
                </a:lnTo>
                <a:lnTo>
                  <a:pt x="49566" y="16245"/>
                </a:lnTo>
                <a:lnTo>
                  <a:pt x="87623" y="16245"/>
                </a:lnTo>
                <a:lnTo>
                  <a:pt x="86612" y="14572"/>
                </a:lnTo>
                <a:lnTo>
                  <a:pt x="81095" y="9570"/>
                </a:lnTo>
                <a:lnTo>
                  <a:pt x="74670" y="5246"/>
                </a:lnTo>
                <a:lnTo>
                  <a:pt x="66900" y="2270"/>
                </a:lnTo>
                <a:lnTo>
                  <a:pt x="57870" y="552"/>
                </a:lnTo>
                <a:lnTo>
                  <a:pt x="476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296954" y="2889412"/>
            <a:ext cx="1019129" cy="974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878512" y="2992120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5089"/>
                </a:lnTo>
              </a:path>
            </a:pathLst>
          </a:custGeom>
          <a:ln w="249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866046" y="2981325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5">
                <a:moveTo>
                  <a:pt x="0" y="0"/>
                </a:moveTo>
                <a:lnTo>
                  <a:pt x="145023" y="0"/>
                </a:lnTo>
              </a:path>
            </a:pathLst>
          </a:custGeom>
          <a:ln w="215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878512" y="2894329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249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998680" y="2991673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014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998680" y="2894197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43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405688" y="3271692"/>
            <a:ext cx="153035" cy="79375"/>
          </a:xfrm>
          <a:custGeom>
            <a:avLst/>
            <a:gdLst/>
            <a:ahLst/>
            <a:cxnLst/>
            <a:rect l="l" t="t" r="r" b="b"/>
            <a:pathLst>
              <a:path w="153035" h="79375">
                <a:moveTo>
                  <a:pt x="0" y="0"/>
                </a:moveTo>
                <a:lnTo>
                  <a:pt x="19933" y="41087"/>
                </a:lnTo>
                <a:lnTo>
                  <a:pt x="0" y="79308"/>
                </a:lnTo>
                <a:lnTo>
                  <a:pt x="152491" y="4108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681052" y="3311817"/>
            <a:ext cx="1741805" cy="0"/>
          </a:xfrm>
          <a:custGeom>
            <a:avLst/>
            <a:gdLst/>
            <a:ahLst/>
            <a:cxnLst/>
            <a:rect l="l" t="t" r="r" b="b"/>
            <a:pathLst>
              <a:path w="1741804">
                <a:moveTo>
                  <a:pt x="0" y="0"/>
                </a:moveTo>
                <a:lnTo>
                  <a:pt x="174178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679149" y="3312764"/>
            <a:ext cx="1746885" cy="0"/>
          </a:xfrm>
          <a:custGeom>
            <a:avLst/>
            <a:gdLst/>
            <a:ahLst/>
            <a:cxnLst/>
            <a:rect l="l" t="t" r="r" b="b"/>
            <a:pathLst>
              <a:path w="1746885">
                <a:moveTo>
                  <a:pt x="0" y="0"/>
                </a:moveTo>
                <a:lnTo>
                  <a:pt x="1746473" y="0"/>
                </a:lnTo>
              </a:path>
            </a:pathLst>
          </a:custGeom>
          <a:ln w="152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002359" y="3472342"/>
            <a:ext cx="109855" cy="160655"/>
          </a:xfrm>
          <a:custGeom>
            <a:avLst/>
            <a:gdLst/>
            <a:ahLst/>
            <a:cxnLst/>
            <a:rect l="l" t="t" r="r" b="b"/>
            <a:pathLst>
              <a:path w="109854" h="160654">
                <a:moveTo>
                  <a:pt x="99382" y="18166"/>
                </a:moveTo>
                <a:lnTo>
                  <a:pt x="66720" y="18166"/>
                </a:lnTo>
                <a:lnTo>
                  <a:pt x="74340" y="21031"/>
                </a:lnTo>
                <a:lnTo>
                  <a:pt x="80070" y="26761"/>
                </a:lnTo>
                <a:lnTo>
                  <a:pt x="84886" y="32522"/>
                </a:lnTo>
                <a:lnTo>
                  <a:pt x="87690" y="39197"/>
                </a:lnTo>
                <a:lnTo>
                  <a:pt x="87690" y="56387"/>
                </a:lnTo>
                <a:lnTo>
                  <a:pt x="59070" y="84094"/>
                </a:lnTo>
                <a:lnTo>
                  <a:pt x="37216" y="96530"/>
                </a:lnTo>
                <a:lnTo>
                  <a:pt x="27352" y="103010"/>
                </a:lnTo>
                <a:lnTo>
                  <a:pt x="2884" y="140958"/>
                </a:lnTo>
                <a:lnTo>
                  <a:pt x="0" y="160538"/>
                </a:lnTo>
                <a:lnTo>
                  <a:pt x="109667" y="160538"/>
                </a:lnTo>
                <a:lnTo>
                  <a:pt x="109667" y="141427"/>
                </a:lnTo>
                <a:lnTo>
                  <a:pt x="21976" y="141427"/>
                </a:lnTo>
                <a:lnTo>
                  <a:pt x="23938" y="135721"/>
                </a:lnTo>
                <a:lnTo>
                  <a:pt x="53370" y="107990"/>
                </a:lnTo>
                <a:lnTo>
                  <a:pt x="77894" y="94398"/>
                </a:lnTo>
                <a:lnTo>
                  <a:pt x="85664" y="89485"/>
                </a:lnTo>
                <a:lnTo>
                  <a:pt x="108922" y="56907"/>
                </a:lnTo>
                <a:lnTo>
                  <a:pt x="109667" y="47792"/>
                </a:lnTo>
                <a:lnTo>
                  <a:pt x="108936" y="38811"/>
                </a:lnTo>
                <a:lnTo>
                  <a:pt x="106679" y="30460"/>
                </a:lnTo>
                <a:lnTo>
                  <a:pt x="102800" y="22653"/>
                </a:lnTo>
                <a:lnTo>
                  <a:pt x="99382" y="18166"/>
                </a:lnTo>
                <a:close/>
              </a:path>
              <a:path w="109854" h="160654">
                <a:moveTo>
                  <a:pt x="57180" y="0"/>
                </a:moveTo>
                <a:lnTo>
                  <a:pt x="17402" y="14688"/>
                </a:lnTo>
                <a:lnTo>
                  <a:pt x="3809" y="57363"/>
                </a:lnTo>
                <a:lnTo>
                  <a:pt x="23896" y="57363"/>
                </a:lnTo>
                <a:lnTo>
                  <a:pt x="24749" y="47792"/>
                </a:lnTo>
                <a:lnTo>
                  <a:pt x="25786" y="39197"/>
                </a:lnTo>
                <a:lnTo>
                  <a:pt x="57180" y="18166"/>
                </a:lnTo>
                <a:lnTo>
                  <a:pt x="99382" y="18166"/>
                </a:lnTo>
                <a:lnTo>
                  <a:pt x="97200" y="15300"/>
                </a:lnTo>
                <a:lnTo>
                  <a:pt x="89914" y="8473"/>
                </a:lnTo>
                <a:lnTo>
                  <a:pt x="80813" y="3707"/>
                </a:lnTo>
                <a:lnTo>
                  <a:pt x="69901" y="912"/>
                </a:lnTo>
                <a:lnTo>
                  <a:pt x="57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129186" y="3465667"/>
            <a:ext cx="52705" cy="213360"/>
          </a:xfrm>
          <a:custGeom>
            <a:avLst/>
            <a:gdLst/>
            <a:ahLst/>
            <a:cxnLst/>
            <a:rect l="l" t="t" r="r" b="b"/>
            <a:pathLst>
              <a:path w="52704" h="213360">
                <a:moveTo>
                  <a:pt x="13350" y="0"/>
                </a:moveTo>
                <a:lnTo>
                  <a:pt x="0" y="0"/>
                </a:lnTo>
                <a:lnTo>
                  <a:pt x="7700" y="14857"/>
                </a:lnTo>
                <a:lnTo>
                  <a:pt x="13784" y="27828"/>
                </a:lnTo>
                <a:lnTo>
                  <a:pt x="28122" y="70144"/>
                </a:lnTo>
                <a:lnTo>
                  <a:pt x="31394" y="107015"/>
                </a:lnTo>
                <a:lnTo>
                  <a:pt x="31064" y="119396"/>
                </a:lnTo>
                <a:lnTo>
                  <a:pt x="23774" y="163403"/>
                </a:lnTo>
                <a:lnTo>
                  <a:pt x="883" y="213085"/>
                </a:lnTo>
                <a:lnTo>
                  <a:pt x="14234" y="213085"/>
                </a:lnTo>
                <a:lnTo>
                  <a:pt x="34228" y="180426"/>
                </a:lnTo>
                <a:lnTo>
                  <a:pt x="48453" y="142743"/>
                </a:lnTo>
                <a:lnTo>
                  <a:pt x="52364" y="106070"/>
                </a:lnTo>
                <a:lnTo>
                  <a:pt x="52196" y="99608"/>
                </a:lnTo>
                <a:lnTo>
                  <a:pt x="51682" y="93055"/>
                </a:lnTo>
                <a:lnTo>
                  <a:pt x="50808" y="86319"/>
                </a:lnTo>
                <a:lnTo>
                  <a:pt x="49560" y="79308"/>
                </a:lnTo>
                <a:lnTo>
                  <a:pt x="48468" y="72699"/>
                </a:lnTo>
                <a:lnTo>
                  <a:pt x="46790" y="65821"/>
                </a:lnTo>
                <a:lnTo>
                  <a:pt x="44592" y="58760"/>
                </a:lnTo>
                <a:lnTo>
                  <a:pt x="41940" y="51602"/>
                </a:lnTo>
                <a:lnTo>
                  <a:pt x="39014" y="44927"/>
                </a:lnTo>
                <a:lnTo>
                  <a:pt x="37094" y="38221"/>
                </a:lnTo>
                <a:lnTo>
                  <a:pt x="34320" y="34381"/>
                </a:lnTo>
                <a:lnTo>
                  <a:pt x="31841" y="29690"/>
                </a:lnTo>
                <a:lnTo>
                  <a:pt x="27401" y="22574"/>
                </a:lnTo>
                <a:lnTo>
                  <a:pt x="21178" y="12765"/>
                </a:lnTo>
                <a:lnTo>
                  <a:pt x="133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217761" y="3620475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3012" y="0"/>
                </a:lnTo>
              </a:path>
            </a:pathLst>
          </a:custGeom>
          <a:ln w="248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353686" y="3556000"/>
            <a:ext cx="0" cy="77470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0"/>
                </a:moveTo>
                <a:lnTo>
                  <a:pt x="0" y="77469"/>
                </a:lnTo>
              </a:path>
            </a:pathLst>
          </a:custGeom>
          <a:ln w="219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342698" y="3546475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631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353686" y="3468370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580"/>
                </a:lnTo>
              </a:path>
            </a:pathLst>
          </a:custGeom>
          <a:ln w="219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461403" y="3556436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43"/>
                </a:lnTo>
              </a:path>
            </a:pathLst>
          </a:custGeom>
          <a:ln w="218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461403" y="3468532"/>
            <a:ext cx="0" cy="67945"/>
          </a:xfrm>
          <a:custGeom>
            <a:avLst/>
            <a:gdLst/>
            <a:ahLst/>
            <a:cxnLst/>
            <a:rect l="l" t="t" r="r" b="b"/>
            <a:pathLst>
              <a:path h="67945">
                <a:moveTo>
                  <a:pt x="0" y="0"/>
                </a:moveTo>
                <a:lnTo>
                  <a:pt x="0" y="67848"/>
                </a:lnTo>
              </a:path>
            </a:pathLst>
          </a:custGeom>
          <a:ln w="218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493300" y="3558357"/>
            <a:ext cx="88265" cy="128270"/>
          </a:xfrm>
          <a:custGeom>
            <a:avLst/>
            <a:gdLst/>
            <a:ahLst/>
            <a:cxnLst/>
            <a:rect l="l" t="t" r="r" b="b"/>
            <a:pathLst>
              <a:path w="88264" h="128270">
                <a:moveTo>
                  <a:pt x="17160" y="86014"/>
                </a:moveTo>
                <a:lnTo>
                  <a:pt x="0" y="86014"/>
                </a:lnTo>
                <a:lnTo>
                  <a:pt x="700" y="94800"/>
                </a:lnTo>
                <a:lnTo>
                  <a:pt x="31960" y="127316"/>
                </a:lnTo>
                <a:lnTo>
                  <a:pt x="41940" y="128046"/>
                </a:lnTo>
                <a:lnTo>
                  <a:pt x="52517" y="127331"/>
                </a:lnTo>
                <a:lnTo>
                  <a:pt x="61501" y="125185"/>
                </a:lnTo>
                <a:lnTo>
                  <a:pt x="69055" y="121604"/>
                </a:lnTo>
                <a:lnTo>
                  <a:pt x="75346" y="116585"/>
                </a:lnTo>
                <a:lnTo>
                  <a:pt x="77946" y="113720"/>
                </a:lnTo>
                <a:lnTo>
                  <a:pt x="32400" y="113720"/>
                </a:lnTo>
                <a:lnTo>
                  <a:pt x="25786" y="110855"/>
                </a:lnTo>
                <a:lnTo>
                  <a:pt x="20970" y="104180"/>
                </a:lnTo>
                <a:lnTo>
                  <a:pt x="19049" y="100340"/>
                </a:lnTo>
                <a:lnTo>
                  <a:pt x="17160" y="94609"/>
                </a:lnTo>
                <a:lnTo>
                  <a:pt x="17160" y="86014"/>
                </a:lnTo>
                <a:close/>
              </a:path>
              <a:path w="88264" h="128270">
                <a:moveTo>
                  <a:pt x="77997" y="14325"/>
                </a:moveTo>
                <a:lnTo>
                  <a:pt x="50566" y="14325"/>
                </a:lnTo>
                <a:lnTo>
                  <a:pt x="55290" y="15300"/>
                </a:lnTo>
                <a:lnTo>
                  <a:pt x="60106" y="19110"/>
                </a:lnTo>
                <a:lnTo>
                  <a:pt x="63916" y="21976"/>
                </a:lnTo>
                <a:lnTo>
                  <a:pt x="66720" y="26761"/>
                </a:lnTo>
                <a:lnTo>
                  <a:pt x="66720" y="42031"/>
                </a:lnTo>
                <a:lnTo>
                  <a:pt x="62910" y="47792"/>
                </a:lnTo>
                <a:lnTo>
                  <a:pt x="56296" y="50657"/>
                </a:lnTo>
                <a:lnTo>
                  <a:pt x="52486" y="52547"/>
                </a:lnTo>
                <a:lnTo>
                  <a:pt x="47640" y="53522"/>
                </a:lnTo>
                <a:lnTo>
                  <a:pt x="34320" y="53522"/>
                </a:lnTo>
                <a:lnTo>
                  <a:pt x="34320" y="66903"/>
                </a:lnTo>
                <a:lnTo>
                  <a:pt x="50566" y="66903"/>
                </a:lnTo>
                <a:lnTo>
                  <a:pt x="57180" y="68823"/>
                </a:lnTo>
                <a:lnTo>
                  <a:pt x="62910" y="71688"/>
                </a:lnTo>
                <a:lnTo>
                  <a:pt x="67726" y="75498"/>
                </a:lnTo>
                <a:lnTo>
                  <a:pt x="70530" y="81229"/>
                </a:lnTo>
                <a:lnTo>
                  <a:pt x="70530" y="97475"/>
                </a:lnTo>
                <a:lnTo>
                  <a:pt x="67726" y="103205"/>
                </a:lnTo>
                <a:lnTo>
                  <a:pt x="62910" y="107015"/>
                </a:lnTo>
                <a:lnTo>
                  <a:pt x="58186" y="111800"/>
                </a:lnTo>
                <a:lnTo>
                  <a:pt x="51480" y="113720"/>
                </a:lnTo>
                <a:lnTo>
                  <a:pt x="77946" y="113720"/>
                </a:lnTo>
                <a:lnTo>
                  <a:pt x="80875" y="110493"/>
                </a:lnTo>
                <a:lnTo>
                  <a:pt x="84719" y="103689"/>
                </a:lnTo>
                <a:lnTo>
                  <a:pt x="86962" y="96170"/>
                </a:lnTo>
                <a:lnTo>
                  <a:pt x="87690" y="87934"/>
                </a:lnTo>
                <a:lnTo>
                  <a:pt x="87690" y="80253"/>
                </a:lnTo>
                <a:lnTo>
                  <a:pt x="85770" y="73578"/>
                </a:lnTo>
                <a:lnTo>
                  <a:pt x="78150" y="64038"/>
                </a:lnTo>
                <a:lnTo>
                  <a:pt x="73456" y="60197"/>
                </a:lnTo>
                <a:lnTo>
                  <a:pt x="66720" y="58308"/>
                </a:lnTo>
                <a:lnTo>
                  <a:pt x="74340" y="54467"/>
                </a:lnTo>
                <a:lnTo>
                  <a:pt x="76260" y="51602"/>
                </a:lnTo>
                <a:lnTo>
                  <a:pt x="81076" y="46817"/>
                </a:lnTo>
                <a:lnTo>
                  <a:pt x="82997" y="40142"/>
                </a:lnTo>
                <a:lnTo>
                  <a:pt x="82997" y="32491"/>
                </a:lnTo>
                <a:lnTo>
                  <a:pt x="82296" y="24979"/>
                </a:lnTo>
                <a:lnTo>
                  <a:pt x="80250" y="18276"/>
                </a:lnTo>
                <a:lnTo>
                  <a:pt x="77997" y="14325"/>
                </a:lnTo>
                <a:close/>
              </a:path>
              <a:path w="88264" h="128270">
                <a:moveTo>
                  <a:pt x="42946" y="0"/>
                </a:moveTo>
                <a:lnTo>
                  <a:pt x="5699" y="23896"/>
                </a:lnTo>
                <a:lnTo>
                  <a:pt x="3809" y="31546"/>
                </a:lnTo>
                <a:lnTo>
                  <a:pt x="3809" y="41087"/>
                </a:lnTo>
                <a:lnTo>
                  <a:pt x="19049" y="41087"/>
                </a:lnTo>
                <a:lnTo>
                  <a:pt x="19049" y="33436"/>
                </a:lnTo>
                <a:lnTo>
                  <a:pt x="20970" y="28681"/>
                </a:lnTo>
                <a:lnTo>
                  <a:pt x="22859" y="24841"/>
                </a:lnTo>
                <a:lnTo>
                  <a:pt x="26669" y="17190"/>
                </a:lnTo>
                <a:lnTo>
                  <a:pt x="34320" y="14325"/>
                </a:lnTo>
                <a:lnTo>
                  <a:pt x="77997" y="14325"/>
                </a:lnTo>
                <a:lnTo>
                  <a:pt x="76940" y="12470"/>
                </a:lnTo>
                <a:lnTo>
                  <a:pt x="72450" y="7650"/>
                </a:lnTo>
                <a:lnTo>
                  <a:pt x="66349" y="4436"/>
                </a:lnTo>
                <a:lnTo>
                  <a:pt x="59458" y="2030"/>
                </a:lnTo>
                <a:lnTo>
                  <a:pt x="51688" y="522"/>
                </a:lnTo>
                <a:lnTo>
                  <a:pt x="429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597267" y="3464692"/>
            <a:ext cx="159385" cy="173355"/>
          </a:xfrm>
          <a:custGeom>
            <a:avLst/>
            <a:gdLst/>
            <a:ahLst/>
            <a:cxnLst/>
            <a:rect l="l" t="t" r="r" b="b"/>
            <a:pathLst>
              <a:path w="159385" h="173354">
                <a:moveTo>
                  <a:pt x="79156" y="0"/>
                </a:moveTo>
                <a:lnTo>
                  <a:pt x="32987" y="13031"/>
                </a:lnTo>
                <a:lnTo>
                  <a:pt x="6162" y="50520"/>
                </a:lnTo>
                <a:lnTo>
                  <a:pt x="0" y="86989"/>
                </a:lnTo>
                <a:lnTo>
                  <a:pt x="784" y="101328"/>
                </a:lnTo>
                <a:lnTo>
                  <a:pt x="12281" y="137920"/>
                </a:lnTo>
                <a:lnTo>
                  <a:pt x="45148" y="166645"/>
                </a:lnTo>
                <a:lnTo>
                  <a:pt x="79156" y="172973"/>
                </a:lnTo>
                <a:lnTo>
                  <a:pt x="92024" y="172178"/>
                </a:lnTo>
                <a:lnTo>
                  <a:pt x="133387" y="153080"/>
                </a:lnTo>
                <a:lnTo>
                  <a:pt x="133530" y="152918"/>
                </a:lnTo>
                <a:lnTo>
                  <a:pt x="81076" y="152918"/>
                </a:lnTo>
                <a:lnTo>
                  <a:pt x="66947" y="151676"/>
                </a:lnTo>
                <a:lnTo>
                  <a:pt x="30845" y="123960"/>
                </a:lnTo>
                <a:lnTo>
                  <a:pt x="22859" y="87934"/>
                </a:lnTo>
                <a:lnTo>
                  <a:pt x="23539" y="75330"/>
                </a:lnTo>
                <a:lnTo>
                  <a:pt x="39014" y="37277"/>
                </a:lnTo>
                <a:lnTo>
                  <a:pt x="80040" y="19110"/>
                </a:lnTo>
                <a:lnTo>
                  <a:pt x="135658" y="19110"/>
                </a:lnTo>
                <a:lnTo>
                  <a:pt x="126854" y="12052"/>
                </a:lnTo>
                <a:lnTo>
                  <a:pt x="116784" y="6701"/>
                </a:lnTo>
                <a:lnTo>
                  <a:pt x="105443" y="2944"/>
                </a:lnTo>
                <a:lnTo>
                  <a:pt x="92884" y="727"/>
                </a:lnTo>
                <a:lnTo>
                  <a:pt x="79156" y="0"/>
                </a:lnTo>
                <a:close/>
              </a:path>
              <a:path w="159385" h="173354">
                <a:moveTo>
                  <a:pt x="135658" y="19110"/>
                </a:moveTo>
                <a:lnTo>
                  <a:pt x="80040" y="19110"/>
                </a:lnTo>
                <a:lnTo>
                  <a:pt x="92804" y="20204"/>
                </a:lnTo>
                <a:lnTo>
                  <a:pt x="103925" y="23541"/>
                </a:lnTo>
                <a:lnTo>
                  <a:pt x="133193" y="57355"/>
                </a:lnTo>
                <a:lnTo>
                  <a:pt x="137251" y="83149"/>
                </a:lnTo>
                <a:lnTo>
                  <a:pt x="136378" y="96413"/>
                </a:lnTo>
                <a:lnTo>
                  <a:pt x="116412" y="141216"/>
                </a:lnTo>
                <a:lnTo>
                  <a:pt x="81076" y="152918"/>
                </a:lnTo>
                <a:lnTo>
                  <a:pt x="133530" y="152918"/>
                </a:lnTo>
                <a:lnTo>
                  <a:pt x="156414" y="110735"/>
                </a:lnTo>
                <a:lnTo>
                  <a:pt x="159227" y="83149"/>
                </a:lnTo>
                <a:lnTo>
                  <a:pt x="158635" y="69960"/>
                </a:lnTo>
                <a:lnTo>
                  <a:pt x="156800" y="57868"/>
                </a:lnTo>
                <a:lnTo>
                  <a:pt x="153637" y="46829"/>
                </a:lnTo>
                <a:lnTo>
                  <a:pt x="149060" y="36800"/>
                </a:lnTo>
                <a:lnTo>
                  <a:pt x="142981" y="27736"/>
                </a:lnTo>
                <a:lnTo>
                  <a:pt x="135658" y="191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811786" y="3524920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34" y="0"/>
                </a:lnTo>
              </a:path>
            </a:pathLst>
          </a:custGeom>
          <a:ln w="3822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773655" y="3498646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495" y="0"/>
                </a:lnTo>
              </a:path>
            </a:pathLst>
          </a:custGeom>
          <a:ln w="143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811786" y="347188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34" y="0"/>
                </a:lnTo>
              </a:path>
            </a:pathLst>
          </a:custGeom>
          <a:ln w="391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234964" y="2772826"/>
            <a:ext cx="58419" cy="160020"/>
          </a:xfrm>
          <a:custGeom>
            <a:avLst/>
            <a:gdLst/>
            <a:ahLst/>
            <a:cxnLst/>
            <a:rect l="l" t="t" r="r" b="b"/>
            <a:pathLst>
              <a:path w="58420" h="160019">
                <a:moveTo>
                  <a:pt x="58094" y="0"/>
                </a:moveTo>
                <a:lnTo>
                  <a:pt x="42824" y="0"/>
                </a:lnTo>
                <a:lnTo>
                  <a:pt x="40374" y="8577"/>
                </a:lnTo>
                <a:lnTo>
                  <a:pt x="37261" y="15537"/>
                </a:lnTo>
                <a:lnTo>
                  <a:pt x="0" y="30601"/>
                </a:lnTo>
                <a:lnTo>
                  <a:pt x="0" y="46847"/>
                </a:lnTo>
                <a:lnTo>
                  <a:pt x="37124" y="46847"/>
                </a:lnTo>
                <a:lnTo>
                  <a:pt x="37124" y="159593"/>
                </a:lnTo>
                <a:lnTo>
                  <a:pt x="58094" y="159593"/>
                </a:lnTo>
                <a:lnTo>
                  <a:pt x="580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348471" y="2766151"/>
            <a:ext cx="52705" cy="213360"/>
          </a:xfrm>
          <a:custGeom>
            <a:avLst/>
            <a:gdLst/>
            <a:ahLst/>
            <a:cxnLst/>
            <a:rect l="l" t="t" r="r" b="b"/>
            <a:pathLst>
              <a:path w="52704" h="213360">
                <a:moveTo>
                  <a:pt x="13350" y="0"/>
                </a:moveTo>
                <a:lnTo>
                  <a:pt x="0" y="0"/>
                </a:lnTo>
                <a:lnTo>
                  <a:pt x="7276" y="14301"/>
                </a:lnTo>
                <a:lnTo>
                  <a:pt x="13407" y="26997"/>
                </a:lnTo>
                <a:lnTo>
                  <a:pt x="27376" y="69465"/>
                </a:lnTo>
                <a:lnTo>
                  <a:pt x="30510" y="106070"/>
                </a:lnTo>
                <a:lnTo>
                  <a:pt x="30264" y="118813"/>
                </a:lnTo>
                <a:lnTo>
                  <a:pt x="22859" y="162458"/>
                </a:lnTo>
                <a:lnTo>
                  <a:pt x="6828" y="200043"/>
                </a:lnTo>
                <a:lnTo>
                  <a:pt x="0" y="213116"/>
                </a:lnTo>
                <a:lnTo>
                  <a:pt x="14234" y="213116"/>
                </a:lnTo>
                <a:lnTo>
                  <a:pt x="33939" y="179528"/>
                </a:lnTo>
                <a:lnTo>
                  <a:pt x="48467" y="141792"/>
                </a:lnTo>
                <a:lnTo>
                  <a:pt x="52364" y="105125"/>
                </a:lnTo>
                <a:lnTo>
                  <a:pt x="52192" y="98659"/>
                </a:lnTo>
                <a:lnTo>
                  <a:pt x="51671" y="92099"/>
                </a:lnTo>
                <a:lnTo>
                  <a:pt x="50795" y="85361"/>
                </a:lnTo>
                <a:lnTo>
                  <a:pt x="49560" y="78364"/>
                </a:lnTo>
                <a:lnTo>
                  <a:pt x="48481" y="71752"/>
                </a:lnTo>
                <a:lnTo>
                  <a:pt x="46802" y="64971"/>
                </a:lnTo>
                <a:lnTo>
                  <a:pt x="44597" y="58197"/>
                </a:lnTo>
                <a:lnTo>
                  <a:pt x="41940" y="51602"/>
                </a:lnTo>
                <a:lnTo>
                  <a:pt x="39014" y="43952"/>
                </a:lnTo>
                <a:lnTo>
                  <a:pt x="36210" y="38221"/>
                </a:lnTo>
                <a:lnTo>
                  <a:pt x="34320" y="33436"/>
                </a:lnTo>
                <a:lnTo>
                  <a:pt x="31416" y="29159"/>
                </a:lnTo>
                <a:lnTo>
                  <a:pt x="27024" y="22101"/>
                </a:lnTo>
                <a:lnTo>
                  <a:pt x="21037" y="12352"/>
                </a:lnTo>
                <a:lnTo>
                  <a:pt x="133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435156" y="2919999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859" y="0"/>
                </a:lnTo>
              </a:path>
            </a:pathLst>
          </a:custGeom>
          <a:ln w="248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611986" y="2788127"/>
            <a:ext cx="0" cy="144780"/>
          </a:xfrm>
          <a:custGeom>
            <a:avLst/>
            <a:gdLst/>
            <a:ahLst/>
            <a:cxnLst/>
            <a:rect l="l" t="t" r="r" b="b"/>
            <a:pathLst>
              <a:path h="144780">
                <a:moveTo>
                  <a:pt x="0" y="0"/>
                </a:moveTo>
                <a:lnTo>
                  <a:pt x="0" y="144292"/>
                </a:lnTo>
              </a:path>
            </a:pathLst>
          </a:custGeom>
          <a:ln w="219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545707" y="2778099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4">
                <a:moveTo>
                  <a:pt x="0" y="0"/>
                </a:moveTo>
                <a:lnTo>
                  <a:pt x="132557" y="0"/>
                </a:lnTo>
              </a:path>
            </a:pathLst>
          </a:custGeom>
          <a:ln w="2005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711564" y="2856229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22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700119" y="2846070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753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711564" y="2768600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309"/>
                </a:lnTo>
              </a:path>
            </a:pathLst>
          </a:custGeom>
          <a:ln w="22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818884" y="2855976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43"/>
                </a:lnTo>
              </a:path>
            </a:pathLst>
          </a:custGeom>
          <a:ln w="219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818884" y="2768071"/>
            <a:ext cx="0" cy="67945"/>
          </a:xfrm>
          <a:custGeom>
            <a:avLst/>
            <a:gdLst/>
            <a:ahLst/>
            <a:cxnLst/>
            <a:rect l="l" t="t" r="r" b="b"/>
            <a:pathLst>
              <a:path h="67944">
                <a:moveTo>
                  <a:pt x="0" y="0"/>
                </a:moveTo>
                <a:lnTo>
                  <a:pt x="0" y="67817"/>
                </a:lnTo>
              </a:path>
            </a:pathLst>
          </a:custGeom>
          <a:ln w="219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877985" y="2787650"/>
            <a:ext cx="0" cy="144780"/>
          </a:xfrm>
          <a:custGeom>
            <a:avLst/>
            <a:gdLst/>
            <a:ahLst/>
            <a:cxnLst/>
            <a:rect l="l" t="t" r="r" b="b"/>
            <a:pathLst>
              <a:path h="144780">
                <a:moveTo>
                  <a:pt x="0" y="0"/>
                </a:moveTo>
                <a:lnTo>
                  <a:pt x="0" y="144779"/>
                </a:lnTo>
              </a:path>
            </a:pathLst>
          </a:custGeom>
          <a:ln w="219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866997" y="2847975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047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866997" y="2778125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477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986204" y="2768071"/>
            <a:ext cx="69215" cy="164465"/>
          </a:xfrm>
          <a:custGeom>
            <a:avLst/>
            <a:gdLst/>
            <a:ahLst/>
            <a:cxnLst/>
            <a:rect l="l" t="t" r="r" b="b"/>
            <a:pathLst>
              <a:path w="69214" h="164464">
                <a:moveTo>
                  <a:pt x="68610" y="0"/>
                </a:moveTo>
                <a:lnTo>
                  <a:pt x="51480" y="0"/>
                </a:lnTo>
                <a:lnTo>
                  <a:pt x="0" y="164348"/>
                </a:lnTo>
                <a:lnTo>
                  <a:pt x="17160" y="164348"/>
                </a:lnTo>
                <a:lnTo>
                  <a:pt x="686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121536" y="2810103"/>
            <a:ext cx="113030" cy="126364"/>
          </a:xfrm>
          <a:custGeom>
            <a:avLst/>
            <a:gdLst/>
            <a:ahLst/>
            <a:cxnLst/>
            <a:rect l="l" t="t" r="r" b="b"/>
            <a:pathLst>
              <a:path w="113029" h="126364">
                <a:moveTo>
                  <a:pt x="95823" y="17190"/>
                </a:moveTo>
                <a:lnTo>
                  <a:pt x="61020" y="17190"/>
                </a:lnTo>
                <a:lnTo>
                  <a:pt x="67635" y="18166"/>
                </a:lnTo>
                <a:lnTo>
                  <a:pt x="73334" y="21031"/>
                </a:lnTo>
                <a:lnTo>
                  <a:pt x="78181" y="24841"/>
                </a:lnTo>
                <a:lnTo>
                  <a:pt x="80070" y="29626"/>
                </a:lnTo>
                <a:lnTo>
                  <a:pt x="80070" y="42062"/>
                </a:lnTo>
                <a:lnTo>
                  <a:pt x="79065" y="43952"/>
                </a:lnTo>
                <a:lnTo>
                  <a:pt x="77175" y="47762"/>
                </a:lnTo>
                <a:lnTo>
                  <a:pt x="74371" y="49712"/>
                </a:lnTo>
                <a:lnTo>
                  <a:pt x="69524" y="49712"/>
                </a:lnTo>
                <a:lnTo>
                  <a:pt x="38160" y="53522"/>
                </a:lnTo>
                <a:lnTo>
                  <a:pt x="2747" y="76451"/>
                </a:lnTo>
                <a:lnTo>
                  <a:pt x="0" y="90799"/>
                </a:lnTo>
                <a:lnTo>
                  <a:pt x="703" y="98313"/>
                </a:lnTo>
                <a:lnTo>
                  <a:pt x="30068" y="125599"/>
                </a:lnTo>
                <a:lnTo>
                  <a:pt x="38160" y="126156"/>
                </a:lnTo>
                <a:lnTo>
                  <a:pt x="44548" y="125796"/>
                </a:lnTo>
                <a:lnTo>
                  <a:pt x="78598" y="108965"/>
                </a:lnTo>
                <a:lnTo>
                  <a:pt x="37124" y="108965"/>
                </a:lnTo>
                <a:lnTo>
                  <a:pt x="31424" y="107015"/>
                </a:lnTo>
                <a:lnTo>
                  <a:pt x="27614" y="104150"/>
                </a:lnTo>
                <a:lnTo>
                  <a:pt x="22890" y="100340"/>
                </a:lnTo>
                <a:lnTo>
                  <a:pt x="21000" y="96530"/>
                </a:lnTo>
                <a:lnTo>
                  <a:pt x="21000" y="83149"/>
                </a:lnTo>
                <a:lnTo>
                  <a:pt x="59131" y="67848"/>
                </a:lnTo>
                <a:lnTo>
                  <a:pt x="74371" y="64038"/>
                </a:lnTo>
                <a:lnTo>
                  <a:pt x="77175" y="63063"/>
                </a:lnTo>
                <a:lnTo>
                  <a:pt x="80070" y="61173"/>
                </a:lnTo>
                <a:lnTo>
                  <a:pt x="100035" y="61173"/>
                </a:lnTo>
                <a:lnTo>
                  <a:pt x="100035" y="32491"/>
                </a:lnTo>
                <a:lnTo>
                  <a:pt x="99166" y="24979"/>
                </a:lnTo>
                <a:lnTo>
                  <a:pt x="96606" y="18276"/>
                </a:lnTo>
                <a:lnTo>
                  <a:pt x="95823" y="17190"/>
                </a:lnTo>
                <a:close/>
              </a:path>
              <a:path w="113029" h="126364">
                <a:moveTo>
                  <a:pt x="100538" y="106070"/>
                </a:moveTo>
                <a:lnTo>
                  <a:pt x="80985" y="106070"/>
                </a:lnTo>
                <a:lnTo>
                  <a:pt x="80985" y="110855"/>
                </a:lnTo>
                <a:lnTo>
                  <a:pt x="82875" y="114665"/>
                </a:lnTo>
                <a:lnTo>
                  <a:pt x="83880" y="117561"/>
                </a:lnTo>
                <a:lnTo>
                  <a:pt x="87721" y="122316"/>
                </a:lnTo>
                <a:lnTo>
                  <a:pt x="92415" y="125181"/>
                </a:lnTo>
                <a:lnTo>
                  <a:pt x="101955" y="125181"/>
                </a:lnTo>
                <a:lnTo>
                  <a:pt x="103845" y="124236"/>
                </a:lnTo>
                <a:lnTo>
                  <a:pt x="107777" y="124236"/>
                </a:lnTo>
                <a:lnTo>
                  <a:pt x="109697" y="123261"/>
                </a:lnTo>
                <a:lnTo>
                  <a:pt x="112501" y="122316"/>
                </a:lnTo>
                <a:lnTo>
                  <a:pt x="112501" y="108965"/>
                </a:lnTo>
                <a:lnTo>
                  <a:pt x="103845" y="108965"/>
                </a:lnTo>
                <a:lnTo>
                  <a:pt x="101955" y="107990"/>
                </a:lnTo>
                <a:lnTo>
                  <a:pt x="101041" y="107015"/>
                </a:lnTo>
                <a:lnTo>
                  <a:pt x="100538" y="106070"/>
                </a:lnTo>
                <a:close/>
              </a:path>
              <a:path w="113029" h="126364">
                <a:moveTo>
                  <a:pt x="100035" y="61173"/>
                </a:moveTo>
                <a:lnTo>
                  <a:pt x="80070" y="61173"/>
                </a:lnTo>
                <a:lnTo>
                  <a:pt x="80070" y="77419"/>
                </a:lnTo>
                <a:lnTo>
                  <a:pt x="79001" y="86036"/>
                </a:lnTo>
                <a:lnTo>
                  <a:pt x="49590" y="108965"/>
                </a:lnTo>
                <a:lnTo>
                  <a:pt x="78598" y="108965"/>
                </a:lnTo>
                <a:lnTo>
                  <a:pt x="80985" y="106070"/>
                </a:lnTo>
                <a:lnTo>
                  <a:pt x="100538" y="106070"/>
                </a:lnTo>
                <a:lnTo>
                  <a:pt x="100035" y="105125"/>
                </a:lnTo>
                <a:lnTo>
                  <a:pt x="100035" y="61173"/>
                </a:lnTo>
                <a:close/>
              </a:path>
              <a:path w="113029" h="126364">
                <a:moveTo>
                  <a:pt x="112501" y="107990"/>
                </a:moveTo>
                <a:lnTo>
                  <a:pt x="109697" y="107990"/>
                </a:lnTo>
                <a:lnTo>
                  <a:pt x="108691" y="108965"/>
                </a:lnTo>
                <a:lnTo>
                  <a:pt x="112501" y="108965"/>
                </a:lnTo>
                <a:lnTo>
                  <a:pt x="112501" y="107990"/>
                </a:lnTo>
                <a:close/>
              </a:path>
              <a:path w="113029" h="126364">
                <a:moveTo>
                  <a:pt x="52364" y="0"/>
                </a:moveTo>
                <a:lnTo>
                  <a:pt x="14728" y="13787"/>
                </a:lnTo>
                <a:lnTo>
                  <a:pt x="6614" y="39166"/>
                </a:lnTo>
                <a:lnTo>
                  <a:pt x="24810" y="39166"/>
                </a:lnTo>
                <a:lnTo>
                  <a:pt x="25694" y="33467"/>
                </a:lnTo>
                <a:lnTo>
                  <a:pt x="27614" y="28681"/>
                </a:lnTo>
                <a:lnTo>
                  <a:pt x="29504" y="24841"/>
                </a:lnTo>
                <a:lnTo>
                  <a:pt x="34320" y="20086"/>
                </a:lnTo>
                <a:lnTo>
                  <a:pt x="41970" y="17190"/>
                </a:lnTo>
                <a:lnTo>
                  <a:pt x="95823" y="17190"/>
                </a:lnTo>
                <a:lnTo>
                  <a:pt x="92422" y="12470"/>
                </a:lnTo>
                <a:lnTo>
                  <a:pt x="86685" y="7650"/>
                </a:lnTo>
                <a:lnTo>
                  <a:pt x="79758" y="4436"/>
                </a:lnTo>
                <a:lnTo>
                  <a:pt x="71730" y="2030"/>
                </a:lnTo>
                <a:lnTo>
                  <a:pt x="62600" y="522"/>
                </a:lnTo>
                <a:lnTo>
                  <a:pt x="523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247388" y="2810103"/>
            <a:ext cx="105410" cy="170180"/>
          </a:xfrm>
          <a:custGeom>
            <a:avLst/>
            <a:gdLst/>
            <a:ahLst/>
            <a:cxnLst/>
            <a:rect l="l" t="t" r="r" b="b"/>
            <a:pathLst>
              <a:path w="105410" h="170180">
                <a:moveTo>
                  <a:pt x="85213" y="18166"/>
                </a:moveTo>
                <a:lnTo>
                  <a:pt x="52456" y="18166"/>
                </a:lnTo>
                <a:lnTo>
                  <a:pt x="61754" y="19240"/>
                </a:lnTo>
                <a:lnTo>
                  <a:pt x="69623" y="22463"/>
                </a:lnTo>
                <a:lnTo>
                  <a:pt x="85770" y="61173"/>
                </a:lnTo>
                <a:lnTo>
                  <a:pt x="85586" y="69394"/>
                </a:lnTo>
                <a:lnTo>
                  <a:pt x="62278" y="107709"/>
                </a:lnTo>
                <a:lnTo>
                  <a:pt x="52456" y="108965"/>
                </a:lnTo>
                <a:lnTo>
                  <a:pt x="84886" y="108965"/>
                </a:lnTo>
                <a:lnTo>
                  <a:pt x="84886" y="170108"/>
                </a:lnTo>
                <a:lnTo>
                  <a:pt x="104820" y="170108"/>
                </a:lnTo>
                <a:lnTo>
                  <a:pt x="104820" y="19110"/>
                </a:lnTo>
                <a:lnTo>
                  <a:pt x="85770" y="19110"/>
                </a:lnTo>
                <a:lnTo>
                  <a:pt x="85213" y="18166"/>
                </a:lnTo>
                <a:close/>
              </a:path>
              <a:path w="105410" h="170180">
                <a:moveTo>
                  <a:pt x="50566" y="0"/>
                </a:moveTo>
                <a:lnTo>
                  <a:pt x="14356" y="18166"/>
                </a:lnTo>
                <a:lnTo>
                  <a:pt x="0" y="65928"/>
                </a:lnTo>
                <a:lnTo>
                  <a:pt x="915" y="80076"/>
                </a:lnTo>
                <a:lnTo>
                  <a:pt x="22749" y="117682"/>
                </a:lnTo>
                <a:lnTo>
                  <a:pt x="49560" y="126156"/>
                </a:lnTo>
                <a:lnTo>
                  <a:pt x="58186" y="126156"/>
                </a:lnTo>
                <a:lnTo>
                  <a:pt x="65806" y="124236"/>
                </a:lnTo>
                <a:lnTo>
                  <a:pt x="77266" y="118506"/>
                </a:lnTo>
                <a:lnTo>
                  <a:pt x="81960" y="113720"/>
                </a:lnTo>
                <a:lnTo>
                  <a:pt x="84886" y="108965"/>
                </a:lnTo>
                <a:lnTo>
                  <a:pt x="52456" y="108965"/>
                </a:lnTo>
                <a:lnTo>
                  <a:pt x="43702" y="107724"/>
                </a:lnTo>
                <a:lnTo>
                  <a:pt x="21311" y="71565"/>
                </a:lnTo>
                <a:lnTo>
                  <a:pt x="20970" y="64038"/>
                </a:lnTo>
                <a:lnTo>
                  <a:pt x="21530" y="53149"/>
                </a:lnTo>
                <a:lnTo>
                  <a:pt x="43830" y="18166"/>
                </a:lnTo>
                <a:lnTo>
                  <a:pt x="85213" y="18166"/>
                </a:lnTo>
                <a:lnTo>
                  <a:pt x="82966" y="14356"/>
                </a:lnTo>
                <a:lnTo>
                  <a:pt x="57515" y="522"/>
                </a:lnTo>
                <a:lnTo>
                  <a:pt x="50566" y="0"/>
                </a:lnTo>
                <a:close/>
              </a:path>
              <a:path w="105410" h="170180">
                <a:moveTo>
                  <a:pt x="104820" y="2865"/>
                </a:moveTo>
                <a:lnTo>
                  <a:pt x="85770" y="2865"/>
                </a:lnTo>
                <a:lnTo>
                  <a:pt x="85770" y="19110"/>
                </a:lnTo>
                <a:lnTo>
                  <a:pt x="104820" y="19110"/>
                </a:lnTo>
                <a:lnTo>
                  <a:pt x="104820" y="28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386529" y="2919999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896" y="0"/>
                </a:lnTo>
              </a:path>
            </a:pathLst>
          </a:custGeom>
          <a:ln w="248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511466" y="2768071"/>
            <a:ext cx="133985" cy="164465"/>
          </a:xfrm>
          <a:custGeom>
            <a:avLst/>
            <a:gdLst/>
            <a:ahLst/>
            <a:cxnLst/>
            <a:rect l="l" t="t" r="r" b="b"/>
            <a:pathLst>
              <a:path w="133985" h="164464">
                <a:moveTo>
                  <a:pt x="21854" y="0"/>
                </a:moveTo>
                <a:lnTo>
                  <a:pt x="0" y="0"/>
                </a:lnTo>
                <a:lnTo>
                  <a:pt x="0" y="164348"/>
                </a:lnTo>
                <a:lnTo>
                  <a:pt x="21854" y="164348"/>
                </a:lnTo>
                <a:lnTo>
                  <a:pt x="21854" y="107015"/>
                </a:lnTo>
                <a:lnTo>
                  <a:pt x="47670" y="82174"/>
                </a:lnTo>
                <a:lnTo>
                  <a:pt x="74727" y="82174"/>
                </a:lnTo>
                <a:lnTo>
                  <a:pt x="73355" y="80253"/>
                </a:lnTo>
                <a:lnTo>
                  <a:pt x="21854" y="80253"/>
                </a:lnTo>
                <a:lnTo>
                  <a:pt x="21854" y="0"/>
                </a:lnTo>
                <a:close/>
              </a:path>
              <a:path w="133985" h="164464">
                <a:moveTo>
                  <a:pt x="74727" y="82174"/>
                </a:moveTo>
                <a:lnTo>
                  <a:pt x="47670" y="82174"/>
                </a:lnTo>
                <a:lnTo>
                  <a:pt x="104851" y="164348"/>
                </a:lnTo>
                <a:lnTo>
                  <a:pt x="133441" y="164348"/>
                </a:lnTo>
                <a:lnTo>
                  <a:pt x="74727" y="82174"/>
                </a:lnTo>
                <a:close/>
              </a:path>
              <a:path w="133985" h="164464">
                <a:moveTo>
                  <a:pt x="131551" y="0"/>
                </a:moveTo>
                <a:lnTo>
                  <a:pt x="101041" y="0"/>
                </a:lnTo>
                <a:lnTo>
                  <a:pt x="21854" y="80253"/>
                </a:lnTo>
                <a:lnTo>
                  <a:pt x="73355" y="80253"/>
                </a:lnTo>
                <a:lnTo>
                  <a:pt x="63794" y="66873"/>
                </a:lnTo>
                <a:lnTo>
                  <a:pt x="1315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655332" y="2764231"/>
            <a:ext cx="159385" cy="173355"/>
          </a:xfrm>
          <a:custGeom>
            <a:avLst/>
            <a:gdLst/>
            <a:ahLst/>
            <a:cxnLst/>
            <a:rect l="l" t="t" r="r" b="b"/>
            <a:pathLst>
              <a:path w="159385" h="173355">
                <a:moveTo>
                  <a:pt x="79187" y="0"/>
                </a:moveTo>
                <a:lnTo>
                  <a:pt x="32837" y="13311"/>
                </a:lnTo>
                <a:lnTo>
                  <a:pt x="5977" y="50700"/>
                </a:lnTo>
                <a:lnTo>
                  <a:pt x="0" y="86959"/>
                </a:lnTo>
                <a:lnTo>
                  <a:pt x="800" y="101300"/>
                </a:lnTo>
                <a:lnTo>
                  <a:pt x="12418" y="137917"/>
                </a:lnTo>
                <a:lnTo>
                  <a:pt x="44771" y="166645"/>
                </a:lnTo>
                <a:lnTo>
                  <a:pt x="78272" y="172973"/>
                </a:lnTo>
                <a:lnTo>
                  <a:pt x="91452" y="172178"/>
                </a:lnTo>
                <a:lnTo>
                  <a:pt x="133147" y="153063"/>
                </a:lnTo>
                <a:lnTo>
                  <a:pt x="133308" y="152887"/>
                </a:lnTo>
                <a:lnTo>
                  <a:pt x="81076" y="152887"/>
                </a:lnTo>
                <a:lnTo>
                  <a:pt x="67005" y="151798"/>
                </a:lnTo>
                <a:lnTo>
                  <a:pt x="30624" y="124905"/>
                </a:lnTo>
                <a:lnTo>
                  <a:pt x="23012" y="88879"/>
                </a:lnTo>
                <a:lnTo>
                  <a:pt x="23691" y="75811"/>
                </a:lnTo>
                <a:lnTo>
                  <a:pt x="39136" y="37277"/>
                </a:lnTo>
                <a:lnTo>
                  <a:pt x="80192" y="19110"/>
                </a:lnTo>
                <a:lnTo>
                  <a:pt x="135406" y="19110"/>
                </a:lnTo>
                <a:lnTo>
                  <a:pt x="126952" y="12462"/>
                </a:lnTo>
                <a:lnTo>
                  <a:pt x="116860" y="7052"/>
                </a:lnTo>
                <a:lnTo>
                  <a:pt x="105498" y="3152"/>
                </a:lnTo>
                <a:lnTo>
                  <a:pt x="92921" y="792"/>
                </a:lnTo>
                <a:lnTo>
                  <a:pt x="79187" y="0"/>
                </a:lnTo>
                <a:close/>
              </a:path>
              <a:path w="159385" h="173355">
                <a:moveTo>
                  <a:pt x="135406" y="19110"/>
                </a:moveTo>
                <a:lnTo>
                  <a:pt x="80192" y="19110"/>
                </a:lnTo>
                <a:lnTo>
                  <a:pt x="92875" y="20337"/>
                </a:lnTo>
                <a:lnTo>
                  <a:pt x="103974" y="23896"/>
                </a:lnTo>
                <a:lnTo>
                  <a:pt x="132828" y="57462"/>
                </a:lnTo>
                <a:lnTo>
                  <a:pt x="136367" y="84094"/>
                </a:lnTo>
                <a:lnTo>
                  <a:pt x="135639" y="97206"/>
                </a:lnTo>
                <a:lnTo>
                  <a:pt x="116138" y="141211"/>
                </a:lnTo>
                <a:lnTo>
                  <a:pt x="81076" y="152887"/>
                </a:lnTo>
                <a:lnTo>
                  <a:pt x="133308" y="152887"/>
                </a:lnTo>
                <a:lnTo>
                  <a:pt x="156450" y="110724"/>
                </a:lnTo>
                <a:lnTo>
                  <a:pt x="159257" y="83149"/>
                </a:lnTo>
                <a:lnTo>
                  <a:pt x="158578" y="70322"/>
                </a:lnTo>
                <a:lnTo>
                  <a:pt x="143103" y="27706"/>
                </a:lnTo>
                <a:lnTo>
                  <a:pt x="135718" y="19356"/>
                </a:lnTo>
                <a:lnTo>
                  <a:pt x="135406" y="191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854168" y="2856229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219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843180" y="2846070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631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854168" y="2768600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309"/>
                </a:lnTo>
              </a:path>
            </a:pathLst>
          </a:custGeom>
          <a:ln w="219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961366" y="2855976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43"/>
                </a:lnTo>
              </a:path>
            </a:pathLst>
          </a:custGeom>
          <a:ln w="22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961366" y="2768071"/>
            <a:ext cx="0" cy="67945"/>
          </a:xfrm>
          <a:custGeom>
            <a:avLst/>
            <a:gdLst/>
            <a:ahLst/>
            <a:cxnLst/>
            <a:rect l="l" t="t" r="r" b="b"/>
            <a:pathLst>
              <a:path h="67944">
                <a:moveTo>
                  <a:pt x="0" y="0"/>
                </a:moveTo>
                <a:lnTo>
                  <a:pt x="0" y="67817"/>
                </a:lnTo>
              </a:path>
            </a:pathLst>
          </a:custGeom>
          <a:ln w="22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068122" y="2766151"/>
            <a:ext cx="52069" cy="213360"/>
          </a:xfrm>
          <a:custGeom>
            <a:avLst/>
            <a:gdLst/>
            <a:ahLst/>
            <a:cxnLst/>
            <a:rect l="l" t="t" r="r" b="b"/>
            <a:pathLst>
              <a:path w="52070" h="213360">
                <a:moveTo>
                  <a:pt x="51602" y="0"/>
                </a:moveTo>
                <a:lnTo>
                  <a:pt x="37246" y="0"/>
                </a:lnTo>
                <a:lnTo>
                  <a:pt x="29708" y="12135"/>
                </a:lnTo>
                <a:lnTo>
                  <a:pt x="10546" y="48737"/>
                </a:lnTo>
                <a:lnTo>
                  <a:pt x="365" y="94665"/>
                </a:lnTo>
                <a:lnTo>
                  <a:pt x="0" y="107990"/>
                </a:lnTo>
                <a:lnTo>
                  <a:pt x="0" y="119451"/>
                </a:lnTo>
                <a:lnTo>
                  <a:pt x="9540" y="161513"/>
                </a:lnTo>
                <a:lnTo>
                  <a:pt x="31007" y="201442"/>
                </a:lnTo>
                <a:lnTo>
                  <a:pt x="38130" y="213116"/>
                </a:lnTo>
                <a:lnTo>
                  <a:pt x="51602" y="213116"/>
                </a:lnTo>
                <a:lnTo>
                  <a:pt x="44250" y="198254"/>
                </a:lnTo>
                <a:lnTo>
                  <a:pt x="38073" y="185276"/>
                </a:lnTo>
                <a:lnTo>
                  <a:pt x="24097" y="142947"/>
                </a:lnTo>
                <a:lnTo>
                  <a:pt x="20970" y="106070"/>
                </a:lnTo>
                <a:lnTo>
                  <a:pt x="21312" y="93689"/>
                </a:lnTo>
                <a:lnTo>
                  <a:pt x="28590" y="49682"/>
                </a:lnTo>
                <a:lnTo>
                  <a:pt x="43656" y="15555"/>
                </a:lnTo>
                <a:lnTo>
                  <a:pt x="516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135849" y="2772826"/>
            <a:ext cx="109855" cy="163830"/>
          </a:xfrm>
          <a:custGeom>
            <a:avLst/>
            <a:gdLst/>
            <a:ahLst/>
            <a:cxnLst/>
            <a:rect l="l" t="t" r="r" b="b"/>
            <a:pathLst>
              <a:path w="109854" h="163830">
                <a:moveTo>
                  <a:pt x="54406" y="0"/>
                </a:moveTo>
                <a:lnTo>
                  <a:pt x="17808" y="15872"/>
                </a:lnTo>
                <a:lnTo>
                  <a:pt x="1562" y="57580"/>
                </a:lnTo>
                <a:lnTo>
                  <a:pt x="0" y="83149"/>
                </a:lnTo>
                <a:lnTo>
                  <a:pt x="460" y="96444"/>
                </a:lnTo>
                <a:lnTo>
                  <a:pt x="11460" y="138562"/>
                </a:lnTo>
                <a:lnTo>
                  <a:pt x="43541" y="162500"/>
                </a:lnTo>
                <a:lnTo>
                  <a:pt x="54406" y="163433"/>
                </a:lnTo>
                <a:lnTo>
                  <a:pt x="66301" y="162270"/>
                </a:lnTo>
                <a:lnTo>
                  <a:pt x="76822" y="158718"/>
                </a:lnTo>
                <a:lnTo>
                  <a:pt x="85971" y="152689"/>
                </a:lnTo>
                <a:lnTo>
                  <a:pt x="92684" y="145267"/>
                </a:lnTo>
                <a:lnTo>
                  <a:pt x="54406" y="145267"/>
                </a:lnTo>
                <a:lnTo>
                  <a:pt x="45251" y="143848"/>
                </a:lnTo>
                <a:lnTo>
                  <a:pt x="22924" y="105841"/>
                </a:lnTo>
                <a:lnTo>
                  <a:pt x="22006" y="84094"/>
                </a:lnTo>
                <a:lnTo>
                  <a:pt x="22391" y="68671"/>
                </a:lnTo>
                <a:lnTo>
                  <a:pt x="34446" y="27437"/>
                </a:lnTo>
                <a:lnTo>
                  <a:pt x="55290" y="18166"/>
                </a:lnTo>
                <a:lnTo>
                  <a:pt x="93958" y="18166"/>
                </a:lnTo>
                <a:lnTo>
                  <a:pt x="92847" y="16530"/>
                </a:lnTo>
                <a:lnTo>
                  <a:pt x="85319" y="9302"/>
                </a:lnTo>
                <a:lnTo>
                  <a:pt x="76468" y="4136"/>
                </a:lnTo>
                <a:lnTo>
                  <a:pt x="66196" y="1034"/>
                </a:lnTo>
                <a:lnTo>
                  <a:pt x="54406" y="0"/>
                </a:lnTo>
                <a:close/>
              </a:path>
              <a:path w="109854" h="163830">
                <a:moveTo>
                  <a:pt x="93958" y="18166"/>
                </a:moveTo>
                <a:lnTo>
                  <a:pt x="55290" y="18166"/>
                </a:lnTo>
                <a:lnTo>
                  <a:pt x="64416" y="19240"/>
                </a:lnTo>
                <a:lnTo>
                  <a:pt x="71765" y="22463"/>
                </a:lnTo>
                <a:lnTo>
                  <a:pt x="87348" y="67216"/>
                </a:lnTo>
                <a:lnTo>
                  <a:pt x="87721" y="80284"/>
                </a:lnTo>
                <a:lnTo>
                  <a:pt x="87193" y="97481"/>
                </a:lnTo>
                <a:lnTo>
                  <a:pt x="73939" y="137603"/>
                </a:lnTo>
                <a:lnTo>
                  <a:pt x="54406" y="145267"/>
                </a:lnTo>
                <a:lnTo>
                  <a:pt x="92684" y="145267"/>
                </a:lnTo>
                <a:lnTo>
                  <a:pt x="108244" y="103808"/>
                </a:lnTo>
                <a:lnTo>
                  <a:pt x="109697" y="79339"/>
                </a:lnTo>
                <a:lnTo>
                  <a:pt x="109247" y="66153"/>
                </a:lnTo>
                <a:lnTo>
                  <a:pt x="107925" y="54165"/>
                </a:lnTo>
                <a:lnTo>
                  <a:pt x="105773" y="43418"/>
                </a:lnTo>
                <a:lnTo>
                  <a:pt x="102834" y="33954"/>
                </a:lnTo>
                <a:lnTo>
                  <a:pt x="99151" y="25816"/>
                </a:lnTo>
                <a:lnTo>
                  <a:pt x="93958" y="181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275021" y="2919999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2890" y="0"/>
                </a:lnTo>
              </a:path>
            </a:pathLst>
          </a:custGeom>
          <a:ln w="248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326501" y="2771881"/>
            <a:ext cx="109855" cy="165735"/>
          </a:xfrm>
          <a:custGeom>
            <a:avLst/>
            <a:gdLst/>
            <a:ahLst/>
            <a:cxnLst/>
            <a:rect l="l" t="t" r="r" b="b"/>
            <a:pathLst>
              <a:path w="109854" h="165735">
                <a:moveTo>
                  <a:pt x="55290" y="0"/>
                </a:moveTo>
                <a:lnTo>
                  <a:pt x="18166" y="13380"/>
                </a:lnTo>
                <a:lnTo>
                  <a:pt x="5699" y="43952"/>
                </a:lnTo>
                <a:lnTo>
                  <a:pt x="5699" y="53522"/>
                </a:lnTo>
                <a:lnTo>
                  <a:pt x="8656" y="61173"/>
                </a:lnTo>
                <a:lnTo>
                  <a:pt x="14356" y="66903"/>
                </a:lnTo>
                <a:lnTo>
                  <a:pt x="17160" y="69768"/>
                </a:lnTo>
                <a:lnTo>
                  <a:pt x="21976" y="72633"/>
                </a:lnTo>
                <a:lnTo>
                  <a:pt x="27706" y="75498"/>
                </a:lnTo>
                <a:lnTo>
                  <a:pt x="21065" y="78554"/>
                </a:lnTo>
                <a:lnTo>
                  <a:pt x="0" y="115641"/>
                </a:lnTo>
                <a:lnTo>
                  <a:pt x="1059" y="127101"/>
                </a:lnTo>
                <a:lnTo>
                  <a:pt x="24609" y="157659"/>
                </a:lnTo>
                <a:lnTo>
                  <a:pt x="55290" y="165323"/>
                </a:lnTo>
                <a:lnTo>
                  <a:pt x="67428" y="164411"/>
                </a:lnTo>
                <a:lnTo>
                  <a:pt x="78146" y="161616"/>
                </a:lnTo>
                <a:lnTo>
                  <a:pt x="87441" y="156849"/>
                </a:lnTo>
                <a:lnTo>
                  <a:pt x="95310" y="150022"/>
                </a:lnTo>
                <a:lnTo>
                  <a:pt x="97670" y="147187"/>
                </a:lnTo>
                <a:lnTo>
                  <a:pt x="56296" y="147187"/>
                </a:lnTo>
                <a:lnTo>
                  <a:pt x="47685" y="146498"/>
                </a:lnTo>
                <a:lnTo>
                  <a:pt x="21976" y="124236"/>
                </a:lnTo>
                <a:lnTo>
                  <a:pt x="21976" y="106070"/>
                </a:lnTo>
                <a:lnTo>
                  <a:pt x="24780" y="98419"/>
                </a:lnTo>
                <a:lnTo>
                  <a:pt x="31516" y="93665"/>
                </a:lnTo>
                <a:lnTo>
                  <a:pt x="37216" y="87934"/>
                </a:lnTo>
                <a:lnTo>
                  <a:pt x="44866" y="85039"/>
                </a:lnTo>
                <a:lnTo>
                  <a:pt x="98363" y="85039"/>
                </a:lnTo>
                <a:lnTo>
                  <a:pt x="95310" y="81229"/>
                </a:lnTo>
                <a:lnTo>
                  <a:pt x="89580" y="78364"/>
                </a:lnTo>
                <a:lnTo>
                  <a:pt x="82997" y="75498"/>
                </a:lnTo>
                <a:lnTo>
                  <a:pt x="89580" y="71688"/>
                </a:lnTo>
                <a:lnTo>
                  <a:pt x="93390" y="68793"/>
                </a:lnTo>
                <a:lnTo>
                  <a:pt x="94116" y="67848"/>
                </a:lnTo>
                <a:lnTo>
                  <a:pt x="46756" y="67848"/>
                </a:lnTo>
                <a:lnTo>
                  <a:pt x="40020" y="65928"/>
                </a:lnTo>
                <a:lnTo>
                  <a:pt x="35326" y="61173"/>
                </a:lnTo>
                <a:lnTo>
                  <a:pt x="29596" y="57332"/>
                </a:lnTo>
                <a:lnTo>
                  <a:pt x="26669" y="51602"/>
                </a:lnTo>
                <a:lnTo>
                  <a:pt x="26669" y="37277"/>
                </a:lnTo>
                <a:lnTo>
                  <a:pt x="28590" y="31546"/>
                </a:lnTo>
                <a:lnTo>
                  <a:pt x="33406" y="25786"/>
                </a:lnTo>
                <a:lnTo>
                  <a:pt x="37216" y="21031"/>
                </a:lnTo>
                <a:lnTo>
                  <a:pt x="43830" y="19110"/>
                </a:lnTo>
                <a:lnTo>
                  <a:pt x="97071" y="19110"/>
                </a:lnTo>
                <a:lnTo>
                  <a:pt x="96710" y="18515"/>
                </a:lnTo>
                <a:lnTo>
                  <a:pt x="90617" y="12435"/>
                </a:lnTo>
                <a:lnTo>
                  <a:pt x="83588" y="7265"/>
                </a:lnTo>
                <a:lnTo>
                  <a:pt x="75422" y="3348"/>
                </a:lnTo>
                <a:lnTo>
                  <a:pt x="66022" y="867"/>
                </a:lnTo>
                <a:lnTo>
                  <a:pt x="55290" y="0"/>
                </a:lnTo>
                <a:close/>
              </a:path>
              <a:path w="109854" h="165735">
                <a:moveTo>
                  <a:pt x="98363" y="85039"/>
                </a:moveTo>
                <a:lnTo>
                  <a:pt x="54376" y="85039"/>
                </a:lnTo>
                <a:lnTo>
                  <a:pt x="61326" y="85581"/>
                </a:lnTo>
                <a:lnTo>
                  <a:pt x="67821" y="87203"/>
                </a:lnTo>
                <a:lnTo>
                  <a:pt x="73797" y="89899"/>
                </a:lnTo>
                <a:lnTo>
                  <a:pt x="79187" y="93665"/>
                </a:lnTo>
                <a:lnTo>
                  <a:pt x="84886" y="98419"/>
                </a:lnTo>
                <a:lnTo>
                  <a:pt x="87690" y="106070"/>
                </a:lnTo>
                <a:lnTo>
                  <a:pt x="87690" y="127101"/>
                </a:lnTo>
                <a:lnTo>
                  <a:pt x="84886" y="133776"/>
                </a:lnTo>
                <a:lnTo>
                  <a:pt x="79187" y="139506"/>
                </a:lnTo>
                <a:lnTo>
                  <a:pt x="72420" y="144292"/>
                </a:lnTo>
                <a:lnTo>
                  <a:pt x="64800" y="147187"/>
                </a:lnTo>
                <a:lnTo>
                  <a:pt x="97670" y="147187"/>
                </a:lnTo>
                <a:lnTo>
                  <a:pt x="101578" y="142492"/>
                </a:lnTo>
                <a:lnTo>
                  <a:pt x="106066" y="134153"/>
                </a:lnTo>
                <a:lnTo>
                  <a:pt x="108765" y="124917"/>
                </a:lnTo>
                <a:lnTo>
                  <a:pt x="109667" y="114696"/>
                </a:lnTo>
                <a:lnTo>
                  <a:pt x="108966" y="105906"/>
                </a:lnTo>
                <a:lnTo>
                  <a:pt x="106920" y="98191"/>
                </a:lnTo>
                <a:lnTo>
                  <a:pt x="103610" y="91550"/>
                </a:lnTo>
                <a:lnTo>
                  <a:pt x="98363" y="85039"/>
                </a:lnTo>
                <a:close/>
              </a:path>
              <a:path w="109854" h="165735">
                <a:moveTo>
                  <a:pt x="97071" y="19110"/>
                </a:moveTo>
                <a:lnTo>
                  <a:pt x="63916" y="19110"/>
                </a:lnTo>
                <a:lnTo>
                  <a:pt x="70530" y="21031"/>
                </a:lnTo>
                <a:lnTo>
                  <a:pt x="75377" y="25786"/>
                </a:lnTo>
                <a:lnTo>
                  <a:pt x="80070" y="31546"/>
                </a:lnTo>
                <a:lnTo>
                  <a:pt x="82997" y="36301"/>
                </a:lnTo>
                <a:lnTo>
                  <a:pt x="82997" y="49682"/>
                </a:lnTo>
                <a:lnTo>
                  <a:pt x="80070" y="55412"/>
                </a:lnTo>
                <a:lnTo>
                  <a:pt x="75377" y="60197"/>
                </a:lnTo>
                <a:lnTo>
                  <a:pt x="70530" y="64983"/>
                </a:lnTo>
                <a:lnTo>
                  <a:pt x="63916" y="67848"/>
                </a:lnTo>
                <a:lnTo>
                  <a:pt x="94116" y="67848"/>
                </a:lnTo>
                <a:lnTo>
                  <a:pt x="96316" y="64983"/>
                </a:lnTo>
                <a:lnTo>
                  <a:pt x="101041" y="58308"/>
                </a:lnTo>
                <a:lnTo>
                  <a:pt x="103936" y="50657"/>
                </a:lnTo>
                <a:lnTo>
                  <a:pt x="103936" y="41087"/>
                </a:lnTo>
                <a:lnTo>
                  <a:pt x="103192" y="32846"/>
                </a:lnTo>
                <a:lnTo>
                  <a:pt x="100843" y="25321"/>
                </a:lnTo>
                <a:lnTo>
                  <a:pt x="97071" y="191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455249" y="2868884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174" y="0"/>
                </a:lnTo>
              </a:path>
            </a:pathLst>
          </a:custGeom>
          <a:ln w="200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543824" y="2772826"/>
            <a:ext cx="59690" cy="160020"/>
          </a:xfrm>
          <a:custGeom>
            <a:avLst/>
            <a:gdLst/>
            <a:ahLst/>
            <a:cxnLst/>
            <a:rect l="l" t="t" r="r" b="b"/>
            <a:pathLst>
              <a:path w="59689" h="160019">
                <a:moveTo>
                  <a:pt x="59222" y="0"/>
                </a:moveTo>
                <a:lnTo>
                  <a:pt x="42946" y="0"/>
                </a:lnTo>
                <a:lnTo>
                  <a:pt x="40657" y="8577"/>
                </a:lnTo>
                <a:lnTo>
                  <a:pt x="37898" y="15537"/>
                </a:lnTo>
                <a:lnTo>
                  <a:pt x="0" y="30601"/>
                </a:lnTo>
                <a:lnTo>
                  <a:pt x="0" y="46847"/>
                </a:lnTo>
                <a:lnTo>
                  <a:pt x="37216" y="46847"/>
                </a:lnTo>
                <a:lnTo>
                  <a:pt x="37216" y="159593"/>
                </a:lnTo>
                <a:lnTo>
                  <a:pt x="59222" y="159593"/>
                </a:lnTo>
                <a:lnTo>
                  <a:pt x="592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667877" y="2919999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743" y="0"/>
                </a:lnTo>
              </a:path>
            </a:pathLst>
          </a:custGeom>
          <a:ln w="248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720212" y="2772826"/>
            <a:ext cx="109855" cy="163830"/>
          </a:xfrm>
          <a:custGeom>
            <a:avLst/>
            <a:gdLst/>
            <a:ahLst/>
            <a:cxnLst/>
            <a:rect l="l" t="t" r="r" b="b"/>
            <a:pathLst>
              <a:path w="109854" h="163830">
                <a:moveTo>
                  <a:pt x="54406" y="0"/>
                </a:moveTo>
                <a:lnTo>
                  <a:pt x="17787" y="15872"/>
                </a:lnTo>
                <a:lnTo>
                  <a:pt x="1562" y="57580"/>
                </a:lnTo>
                <a:lnTo>
                  <a:pt x="0" y="83149"/>
                </a:lnTo>
                <a:lnTo>
                  <a:pt x="457" y="96444"/>
                </a:lnTo>
                <a:lnTo>
                  <a:pt x="11429" y="138562"/>
                </a:lnTo>
                <a:lnTo>
                  <a:pt x="43526" y="162500"/>
                </a:lnTo>
                <a:lnTo>
                  <a:pt x="54406" y="163433"/>
                </a:lnTo>
                <a:lnTo>
                  <a:pt x="66301" y="162270"/>
                </a:lnTo>
                <a:lnTo>
                  <a:pt x="76822" y="158718"/>
                </a:lnTo>
                <a:lnTo>
                  <a:pt x="85971" y="152689"/>
                </a:lnTo>
                <a:lnTo>
                  <a:pt x="92684" y="145267"/>
                </a:lnTo>
                <a:lnTo>
                  <a:pt x="54406" y="145267"/>
                </a:lnTo>
                <a:lnTo>
                  <a:pt x="45122" y="143848"/>
                </a:lnTo>
                <a:lnTo>
                  <a:pt x="22406" y="105841"/>
                </a:lnTo>
                <a:lnTo>
                  <a:pt x="20970" y="84094"/>
                </a:lnTo>
                <a:lnTo>
                  <a:pt x="21516" y="68671"/>
                </a:lnTo>
                <a:lnTo>
                  <a:pt x="34433" y="27437"/>
                </a:lnTo>
                <a:lnTo>
                  <a:pt x="55290" y="18166"/>
                </a:lnTo>
                <a:lnTo>
                  <a:pt x="93860" y="18166"/>
                </a:lnTo>
                <a:lnTo>
                  <a:pt x="92735" y="16530"/>
                </a:lnTo>
                <a:lnTo>
                  <a:pt x="85023" y="9302"/>
                </a:lnTo>
                <a:lnTo>
                  <a:pt x="76031" y="4136"/>
                </a:lnTo>
                <a:lnTo>
                  <a:pt x="65810" y="1034"/>
                </a:lnTo>
                <a:lnTo>
                  <a:pt x="54406" y="0"/>
                </a:lnTo>
                <a:close/>
              </a:path>
              <a:path w="109854" h="163830">
                <a:moveTo>
                  <a:pt x="93860" y="18166"/>
                </a:moveTo>
                <a:lnTo>
                  <a:pt x="55290" y="18166"/>
                </a:lnTo>
                <a:lnTo>
                  <a:pt x="64043" y="19240"/>
                </a:lnTo>
                <a:lnTo>
                  <a:pt x="71433" y="22463"/>
                </a:lnTo>
                <a:lnTo>
                  <a:pt x="87322" y="67216"/>
                </a:lnTo>
                <a:lnTo>
                  <a:pt x="87690" y="80284"/>
                </a:lnTo>
                <a:lnTo>
                  <a:pt x="87168" y="97481"/>
                </a:lnTo>
                <a:lnTo>
                  <a:pt x="73814" y="137603"/>
                </a:lnTo>
                <a:lnTo>
                  <a:pt x="54406" y="145267"/>
                </a:lnTo>
                <a:lnTo>
                  <a:pt x="92684" y="145267"/>
                </a:lnTo>
                <a:lnTo>
                  <a:pt x="107989" y="103808"/>
                </a:lnTo>
                <a:lnTo>
                  <a:pt x="109697" y="79339"/>
                </a:lnTo>
                <a:lnTo>
                  <a:pt x="109247" y="66153"/>
                </a:lnTo>
                <a:lnTo>
                  <a:pt x="107923" y="54165"/>
                </a:lnTo>
                <a:lnTo>
                  <a:pt x="105767" y="43418"/>
                </a:lnTo>
                <a:lnTo>
                  <a:pt x="102819" y="33954"/>
                </a:lnTo>
                <a:lnTo>
                  <a:pt x="99120" y="25816"/>
                </a:lnTo>
                <a:lnTo>
                  <a:pt x="93860" y="181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911870" y="2810103"/>
            <a:ext cx="109220" cy="126364"/>
          </a:xfrm>
          <a:custGeom>
            <a:avLst/>
            <a:gdLst/>
            <a:ahLst/>
            <a:cxnLst/>
            <a:rect l="l" t="t" r="r" b="b"/>
            <a:pathLst>
              <a:path w="109220" h="126364">
                <a:moveTo>
                  <a:pt x="63794" y="0"/>
                </a:moveTo>
                <a:lnTo>
                  <a:pt x="56174" y="0"/>
                </a:lnTo>
                <a:lnTo>
                  <a:pt x="44009" y="1089"/>
                </a:lnTo>
                <a:lnTo>
                  <a:pt x="8409" y="27628"/>
                </a:lnTo>
                <a:lnTo>
                  <a:pt x="0" y="64983"/>
                </a:lnTo>
                <a:lnTo>
                  <a:pt x="898" y="78586"/>
                </a:lnTo>
                <a:lnTo>
                  <a:pt x="23449" y="117284"/>
                </a:lnTo>
                <a:lnTo>
                  <a:pt x="52364" y="126156"/>
                </a:lnTo>
                <a:lnTo>
                  <a:pt x="63794" y="126156"/>
                </a:lnTo>
                <a:lnTo>
                  <a:pt x="68640" y="124236"/>
                </a:lnTo>
                <a:lnTo>
                  <a:pt x="75418" y="122441"/>
                </a:lnTo>
                <a:lnTo>
                  <a:pt x="81488" y="119934"/>
                </a:lnTo>
                <a:lnTo>
                  <a:pt x="86848" y="116714"/>
                </a:lnTo>
                <a:lnTo>
                  <a:pt x="91500" y="112775"/>
                </a:lnTo>
                <a:lnTo>
                  <a:pt x="95310" y="108965"/>
                </a:lnTo>
                <a:lnTo>
                  <a:pt x="54254" y="108965"/>
                </a:lnTo>
                <a:lnTo>
                  <a:pt x="46366" y="108261"/>
                </a:lnTo>
                <a:lnTo>
                  <a:pt x="21497" y="77610"/>
                </a:lnTo>
                <a:lnTo>
                  <a:pt x="20970" y="68823"/>
                </a:lnTo>
                <a:lnTo>
                  <a:pt x="108661" y="68823"/>
                </a:lnTo>
                <a:lnTo>
                  <a:pt x="108507" y="60610"/>
                </a:lnTo>
                <a:lnTo>
                  <a:pt x="108093" y="53389"/>
                </a:lnTo>
                <a:lnTo>
                  <a:pt x="108011" y="52577"/>
                </a:lnTo>
                <a:lnTo>
                  <a:pt x="21854" y="52577"/>
                </a:lnTo>
                <a:lnTo>
                  <a:pt x="22414" y="45597"/>
                </a:lnTo>
                <a:lnTo>
                  <a:pt x="45750" y="17190"/>
                </a:lnTo>
                <a:lnTo>
                  <a:pt x="95505" y="17190"/>
                </a:lnTo>
                <a:lnTo>
                  <a:pt x="94427" y="15300"/>
                </a:lnTo>
                <a:lnTo>
                  <a:pt x="88727" y="10515"/>
                </a:lnTo>
                <a:lnTo>
                  <a:pt x="80070" y="5730"/>
                </a:lnTo>
                <a:lnTo>
                  <a:pt x="72450" y="1920"/>
                </a:lnTo>
                <a:lnTo>
                  <a:pt x="63794" y="0"/>
                </a:lnTo>
                <a:close/>
              </a:path>
              <a:path w="109220" h="126364">
                <a:moveTo>
                  <a:pt x="106771" y="85039"/>
                </a:moveTo>
                <a:lnTo>
                  <a:pt x="86685" y="85039"/>
                </a:lnTo>
                <a:lnTo>
                  <a:pt x="85770" y="89855"/>
                </a:lnTo>
                <a:lnTo>
                  <a:pt x="82875" y="94609"/>
                </a:lnTo>
                <a:lnTo>
                  <a:pt x="79065" y="98419"/>
                </a:lnTo>
                <a:lnTo>
                  <a:pt x="74258" y="103295"/>
                </a:lnTo>
                <a:lnTo>
                  <a:pt x="68477" y="106561"/>
                </a:lnTo>
                <a:lnTo>
                  <a:pt x="61787" y="108394"/>
                </a:lnTo>
                <a:lnTo>
                  <a:pt x="54254" y="108965"/>
                </a:lnTo>
                <a:lnTo>
                  <a:pt x="95310" y="108965"/>
                </a:lnTo>
                <a:lnTo>
                  <a:pt x="98237" y="105125"/>
                </a:lnTo>
                <a:lnTo>
                  <a:pt x="101041" y="99395"/>
                </a:lnTo>
                <a:lnTo>
                  <a:pt x="104851" y="93665"/>
                </a:lnTo>
                <a:lnTo>
                  <a:pt x="105857" y="88879"/>
                </a:lnTo>
                <a:lnTo>
                  <a:pt x="106771" y="85039"/>
                </a:lnTo>
                <a:close/>
              </a:path>
              <a:path w="109220" h="126364">
                <a:moveTo>
                  <a:pt x="95505" y="17190"/>
                </a:moveTo>
                <a:lnTo>
                  <a:pt x="54254" y="17190"/>
                </a:lnTo>
                <a:lnTo>
                  <a:pt x="63414" y="18102"/>
                </a:lnTo>
                <a:lnTo>
                  <a:pt x="70976" y="20897"/>
                </a:lnTo>
                <a:lnTo>
                  <a:pt x="87690" y="52577"/>
                </a:lnTo>
                <a:lnTo>
                  <a:pt x="108011" y="52577"/>
                </a:lnTo>
                <a:lnTo>
                  <a:pt x="98237" y="21976"/>
                </a:lnTo>
                <a:lnTo>
                  <a:pt x="95505" y="171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036807" y="2810103"/>
            <a:ext cx="105410" cy="170180"/>
          </a:xfrm>
          <a:custGeom>
            <a:avLst/>
            <a:gdLst/>
            <a:ahLst/>
            <a:cxnLst/>
            <a:rect l="l" t="t" r="r" b="b"/>
            <a:pathLst>
              <a:path w="105410" h="170180">
                <a:moveTo>
                  <a:pt x="85195" y="18166"/>
                </a:moveTo>
                <a:lnTo>
                  <a:pt x="52364" y="18166"/>
                </a:lnTo>
                <a:lnTo>
                  <a:pt x="61658" y="19240"/>
                </a:lnTo>
                <a:lnTo>
                  <a:pt x="69517" y="22463"/>
                </a:lnTo>
                <a:lnTo>
                  <a:pt x="85770" y="61173"/>
                </a:lnTo>
                <a:lnTo>
                  <a:pt x="85429" y="69394"/>
                </a:lnTo>
                <a:lnTo>
                  <a:pt x="62228" y="107709"/>
                </a:lnTo>
                <a:lnTo>
                  <a:pt x="52364" y="108965"/>
                </a:lnTo>
                <a:lnTo>
                  <a:pt x="84764" y="108965"/>
                </a:lnTo>
                <a:lnTo>
                  <a:pt x="84764" y="170108"/>
                </a:lnTo>
                <a:lnTo>
                  <a:pt x="104851" y="170108"/>
                </a:lnTo>
                <a:lnTo>
                  <a:pt x="104851" y="19110"/>
                </a:lnTo>
                <a:lnTo>
                  <a:pt x="85770" y="19110"/>
                </a:lnTo>
                <a:lnTo>
                  <a:pt x="85195" y="18166"/>
                </a:lnTo>
                <a:close/>
              </a:path>
              <a:path w="105410" h="170180">
                <a:moveTo>
                  <a:pt x="50444" y="0"/>
                </a:moveTo>
                <a:lnTo>
                  <a:pt x="14234" y="18166"/>
                </a:lnTo>
                <a:lnTo>
                  <a:pt x="0" y="65928"/>
                </a:lnTo>
                <a:lnTo>
                  <a:pt x="898" y="80076"/>
                </a:lnTo>
                <a:lnTo>
                  <a:pt x="22734" y="117682"/>
                </a:lnTo>
                <a:lnTo>
                  <a:pt x="48554" y="126156"/>
                </a:lnTo>
                <a:lnTo>
                  <a:pt x="58064" y="126156"/>
                </a:lnTo>
                <a:lnTo>
                  <a:pt x="84764" y="108965"/>
                </a:lnTo>
                <a:lnTo>
                  <a:pt x="52364" y="108965"/>
                </a:lnTo>
                <a:lnTo>
                  <a:pt x="43228" y="107724"/>
                </a:lnTo>
                <a:lnTo>
                  <a:pt x="21154" y="71565"/>
                </a:lnTo>
                <a:lnTo>
                  <a:pt x="20970" y="64038"/>
                </a:lnTo>
                <a:lnTo>
                  <a:pt x="21513" y="53149"/>
                </a:lnTo>
                <a:lnTo>
                  <a:pt x="43830" y="18166"/>
                </a:lnTo>
                <a:lnTo>
                  <a:pt x="85195" y="18166"/>
                </a:lnTo>
                <a:lnTo>
                  <a:pt x="82875" y="14356"/>
                </a:lnTo>
                <a:lnTo>
                  <a:pt x="57410" y="522"/>
                </a:lnTo>
                <a:lnTo>
                  <a:pt x="50444" y="0"/>
                </a:lnTo>
                <a:close/>
              </a:path>
              <a:path w="105410" h="170180">
                <a:moveTo>
                  <a:pt x="104851" y="2865"/>
                </a:moveTo>
                <a:lnTo>
                  <a:pt x="85770" y="2865"/>
                </a:lnTo>
                <a:lnTo>
                  <a:pt x="85770" y="19110"/>
                </a:lnTo>
                <a:lnTo>
                  <a:pt x="104851" y="19110"/>
                </a:lnTo>
                <a:lnTo>
                  <a:pt x="104851" y="28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165402" y="2766151"/>
            <a:ext cx="52705" cy="213360"/>
          </a:xfrm>
          <a:custGeom>
            <a:avLst/>
            <a:gdLst/>
            <a:ahLst/>
            <a:cxnLst/>
            <a:rect l="l" t="t" r="r" b="b"/>
            <a:pathLst>
              <a:path w="52704" h="213360">
                <a:moveTo>
                  <a:pt x="13350" y="0"/>
                </a:moveTo>
                <a:lnTo>
                  <a:pt x="0" y="0"/>
                </a:lnTo>
                <a:lnTo>
                  <a:pt x="7737" y="14301"/>
                </a:lnTo>
                <a:lnTo>
                  <a:pt x="13872" y="26997"/>
                </a:lnTo>
                <a:lnTo>
                  <a:pt x="28222" y="69465"/>
                </a:lnTo>
                <a:lnTo>
                  <a:pt x="31546" y="106070"/>
                </a:lnTo>
                <a:lnTo>
                  <a:pt x="31204" y="118813"/>
                </a:lnTo>
                <a:lnTo>
                  <a:pt x="23896" y="162458"/>
                </a:lnTo>
                <a:lnTo>
                  <a:pt x="7437" y="200043"/>
                </a:lnTo>
                <a:lnTo>
                  <a:pt x="1036" y="213116"/>
                </a:lnTo>
                <a:lnTo>
                  <a:pt x="14386" y="213116"/>
                </a:lnTo>
                <a:lnTo>
                  <a:pt x="34319" y="179528"/>
                </a:lnTo>
                <a:lnTo>
                  <a:pt x="48593" y="141792"/>
                </a:lnTo>
                <a:lnTo>
                  <a:pt x="52517" y="105125"/>
                </a:lnTo>
                <a:lnTo>
                  <a:pt x="52325" y="98659"/>
                </a:lnTo>
                <a:lnTo>
                  <a:pt x="51762" y="92099"/>
                </a:lnTo>
                <a:lnTo>
                  <a:pt x="50845" y="85361"/>
                </a:lnTo>
                <a:lnTo>
                  <a:pt x="49590" y="78364"/>
                </a:lnTo>
                <a:lnTo>
                  <a:pt x="48563" y="71752"/>
                </a:lnTo>
                <a:lnTo>
                  <a:pt x="46878" y="64971"/>
                </a:lnTo>
                <a:lnTo>
                  <a:pt x="44644" y="58197"/>
                </a:lnTo>
                <a:lnTo>
                  <a:pt x="41970" y="51602"/>
                </a:lnTo>
                <a:lnTo>
                  <a:pt x="39166" y="43952"/>
                </a:lnTo>
                <a:lnTo>
                  <a:pt x="37246" y="38221"/>
                </a:lnTo>
                <a:lnTo>
                  <a:pt x="34320" y="33436"/>
                </a:lnTo>
                <a:lnTo>
                  <a:pt x="31858" y="29159"/>
                </a:lnTo>
                <a:lnTo>
                  <a:pt x="27424" y="22101"/>
                </a:lnTo>
                <a:lnTo>
                  <a:pt x="133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507656" y="3060466"/>
            <a:ext cx="109855" cy="163830"/>
          </a:xfrm>
          <a:custGeom>
            <a:avLst/>
            <a:gdLst/>
            <a:ahLst/>
            <a:cxnLst/>
            <a:rect l="l" t="t" r="r" b="b"/>
            <a:pathLst>
              <a:path w="109854" h="163830">
                <a:moveTo>
                  <a:pt x="54284" y="0"/>
                </a:moveTo>
                <a:lnTo>
                  <a:pt x="17720" y="15872"/>
                </a:lnTo>
                <a:lnTo>
                  <a:pt x="1546" y="57580"/>
                </a:lnTo>
                <a:lnTo>
                  <a:pt x="0" y="83149"/>
                </a:lnTo>
                <a:lnTo>
                  <a:pt x="457" y="96429"/>
                </a:lnTo>
                <a:lnTo>
                  <a:pt x="11429" y="138562"/>
                </a:lnTo>
                <a:lnTo>
                  <a:pt x="43416" y="162500"/>
                </a:lnTo>
                <a:lnTo>
                  <a:pt x="54284" y="163433"/>
                </a:lnTo>
                <a:lnTo>
                  <a:pt x="66167" y="162270"/>
                </a:lnTo>
                <a:lnTo>
                  <a:pt x="76685" y="158720"/>
                </a:lnTo>
                <a:lnTo>
                  <a:pt x="85833" y="152695"/>
                </a:lnTo>
                <a:lnTo>
                  <a:pt x="92557" y="145267"/>
                </a:lnTo>
                <a:lnTo>
                  <a:pt x="54284" y="145267"/>
                </a:lnTo>
                <a:lnTo>
                  <a:pt x="45002" y="143833"/>
                </a:lnTo>
                <a:lnTo>
                  <a:pt x="22391" y="105251"/>
                </a:lnTo>
                <a:lnTo>
                  <a:pt x="20970" y="83149"/>
                </a:lnTo>
                <a:lnTo>
                  <a:pt x="21497" y="68273"/>
                </a:lnTo>
                <a:lnTo>
                  <a:pt x="34313" y="26890"/>
                </a:lnTo>
                <a:lnTo>
                  <a:pt x="55290" y="17221"/>
                </a:lnTo>
                <a:lnTo>
                  <a:pt x="93807" y="17221"/>
                </a:lnTo>
                <a:lnTo>
                  <a:pt x="92731" y="15672"/>
                </a:lnTo>
                <a:lnTo>
                  <a:pt x="85006" y="8677"/>
                </a:lnTo>
                <a:lnTo>
                  <a:pt x="75992" y="3795"/>
                </a:lnTo>
                <a:lnTo>
                  <a:pt x="65736" y="933"/>
                </a:lnTo>
                <a:lnTo>
                  <a:pt x="54284" y="0"/>
                </a:lnTo>
                <a:close/>
              </a:path>
              <a:path w="109854" h="163830">
                <a:moveTo>
                  <a:pt x="93807" y="17221"/>
                </a:moveTo>
                <a:lnTo>
                  <a:pt x="55290" y="17221"/>
                </a:lnTo>
                <a:lnTo>
                  <a:pt x="63959" y="18443"/>
                </a:lnTo>
                <a:lnTo>
                  <a:pt x="71311" y="21995"/>
                </a:lnTo>
                <a:lnTo>
                  <a:pt x="87319" y="67216"/>
                </a:lnTo>
                <a:lnTo>
                  <a:pt x="87690" y="80284"/>
                </a:lnTo>
                <a:lnTo>
                  <a:pt x="87144" y="97485"/>
                </a:lnTo>
                <a:lnTo>
                  <a:pt x="73727" y="137603"/>
                </a:lnTo>
                <a:lnTo>
                  <a:pt x="54284" y="145267"/>
                </a:lnTo>
                <a:lnTo>
                  <a:pt x="92557" y="145267"/>
                </a:lnTo>
                <a:lnTo>
                  <a:pt x="107837" y="103538"/>
                </a:lnTo>
                <a:lnTo>
                  <a:pt x="109545" y="79339"/>
                </a:lnTo>
                <a:lnTo>
                  <a:pt x="109095" y="66145"/>
                </a:lnTo>
                <a:lnTo>
                  <a:pt x="107780" y="54105"/>
                </a:lnTo>
                <a:lnTo>
                  <a:pt x="105647" y="43214"/>
                </a:lnTo>
                <a:lnTo>
                  <a:pt x="102744" y="33471"/>
                </a:lnTo>
                <a:lnTo>
                  <a:pt x="99120" y="24871"/>
                </a:lnTo>
                <a:lnTo>
                  <a:pt x="93807" y="172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631557" y="3034680"/>
            <a:ext cx="86995" cy="99695"/>
          </a:xfrm>
          <a:custGeom>
            <a:avLst/>
            <a:gdLst/>
            <a:ahLst/>
            <a:cxnLst/>
            <a:rect l="l" t="t" r="r" b="b"/>
            <a:pathLst>
              <a:path w="86995" h="99694">
                <a:moveTo>
                  <a:pt x="43860" y="0"/>
                </a:moveTo>
                <a:lnTo>
                  <a:pt x="6815" y="22036"/>
                </a:lnTo>
                <a:lnTo>
                  <a:pt x="0" y="51602"/>
                </a:lnTo>
                <a:lnTo>
                  <a:pt x="714" y="61962"/>
                </a:lnTo>
                <a:lnTo>
                  <a:pt x="24883" y="96400"/>
                </a:lnTo>
                <a:lnTo>
                  <a:pt x="41940" y="99395"/>
                </a:lnTo>
                <a:lnTo>
                  <a:pt x="52660" y="98498"/>
                </a:lnTo>
                <a:lnTo>
                  <a:pt x="61958" y="95810"/>
                </a:lnTo>
                <a:lnTo>
                  <a:pt x="69826" y="91332"/>
                </a:lnTo>
                <a:lnTo>
                  <a:pt x="75290" y="86014"/>
                </a:lnTo>
                <a:lnTo>
                  <a:pt x="34320" y="86014"/>
                </a:lnTo>
                <a:lnTo>
                  <a:pt x="27584" y="83149"/>
                </a:lnTo>
                <a:lnTo>
                  <a:pt x="16154" y="51602"/>
                </a:lnTo>
                <a:lnTo>
                  <a:pt x="16525" y="44060"/>
                </a:lnTo>
                <a:lnTo>
                  <a:pt x="34320" y="14325"/>
                </a:lnTo>
                <a:lnTo>
                  <a:pt x="75968" y="14325"/>
                </a:lnTo>
                <a:lnTo>
                  <a:pt x="74340" y="12405"/>
                </a:lnTo>
                <a:lnTo>
                  <a:pt x="68116" y="6840"/>
                </a:lnTo>
                <a:lnTo>
                  <a:pt x="60918" y="2979"/>
                </a:lnTo>
                <a:lnTo>
                  <a:pt x="52810" y="729"/>
                </a:lnTo>
                <a:lnTo>
                  <a:pt x="43860" y="0"/>
                </a:lnTo>
                <a:close/>
              </a:path>
              <a:path w="86995" h="99694">
                <a:moveTo>
                  <a:pt x="75968" y="14325"/>
                </a:moveTo>
                <a:lnTo>
                  <a:pt x="43860" y="14325"/>
                </a:lnTo>
                <a:lnTo>
                  <a:pt x="51221" y="15059"/>
                </a:lnTo>
                <a:lnTo>
                  <a:pt x="57485" y="17320"/>
                </a:lnTo>
                <a:lnTo>
                  <a:pt x="62651" y="21192"/>
                </a:lnTo>
                <a:lnTo>
                  <a:pt x="66720" y="26761"/>
                </a:lnTo>
                <a:lnTo>
                  <a:pt x="69646" y="32491"/>
                </a:lnTo>
                <a:lnTo>
                  <a:pt x="70530" y="39166"/>
                </a:lnTo>
                <a:lnTo>
                  <a:pt x="70530" y="47762"/>
                </a:lnTo>
                <a:lnTo>
                  <a:pt x="54406" y="86014"/>
                </a:lnTo>
                <a:lnTo>
                  <a:pt x="75290" y="86014"/>
                </a:lnTo>
                <a:lnTo>
                  <a:pt x="86807" y="47762"/>
                </a:lnTo>
                <a:lnTo>
                  <a:pt x="86076" y="36871"/>
                </a:lnTo>
                <a:lnTo>
                  <a:pt x="83819" y="27226"/>
                </a:lnTo>
                <a:lnTo>
                  <a:pt x="79940" y="19009"/>
                </a:lnTo>
                <a:lnTo>
                  <a:pt x="75968" y="143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734519" y="3051871"/>
            <a:ext cx="145415" cy="172085"/>
          </a:xfrm>
          <a:custGeom>
            <a:avLst/>
            <a:gdLst/>
            <a:ahLst/>
            <a:cxnLst/>
            <a:rect l="l" t="t" r="r" b="b"/>
            <a:pathLst>
              <a:path w="145414" h="172085">
                <a:moveTo>
                  <a:pt x="76260" y="0"/>
                </a:moveTo>
                <a:lnTo>
                  <a:pt x="34302" y="10769"/>
                </a:lnTo>
                <a:lnTo>
                  <a:pt x="6590" y="45432"/>
                </a:lnTo>
                <a:lnTo>
                  <a:pt x="0" y="84094"/>
                </a:lnTo>
                <a:lnTo>
                  <a:pt x="527" y="97143"/>
                </a:lnTo>
                <a:lnTo>
                  <a:pt x="13169" y="139629"/>
                </a:lnTo>
                <a:lnTo>
                  <a:pt x="47083" y="167727"/>
                </a:lnTo>
                <a:lnTo>
                  <a:pt x="73456" y="172029"/>
                </a:lnTo>
                <a:lnTo>
                  <a:pt x="86013" y="171217"/>
                </a:lnTo>
                <a:lnTo>
                  <a:pt x="97485" y="168751"/>
                </a:lnTo>
                <a:lnTo>
                  <a:pt x="107915" y="164589"/>
                </a:lnTo>
                <a:lnTo>
                  <a:pt x="117347" y="158686"/>
                </a:lnTo>
                <a:lnTo>
                  <a:pt x="123704" y="152918"/>
                </a:lnTo>
                <a:lnTo>
                  <a:pt x="76260" y="152918"/>
                </a:lnTo>
                <a:lnTo>
                  <a:pt x="63595" y="151691"/>
                </a:lnTo>
                <a:lnTo>
                  <a:pt x="29961" y="124890"/>
                </a:lnTo>
                <a:lnTo>
                  <a:pt x="21976" y="87934"/>
                </a:lnTo>
                <a:lnTo>
                  <a:pt x="22648" y="74764"/>
                </a:lnTo>
                <a:lnTo>
                  <a:pt x="37246" y="36332"/>
                </a:lnTo>
                <a:lnTo>
                  <a:pt x="76260" y="19110"/>
                </a:lnTo>
                <a:lnTo>
                  <a:pt x="126569" y="19110"/>
                </a:lnTo>
                <a:lnTo>
                  <a:pt x="123901" y="16245"/>
                </a:lnTo>
                <a:lnTo>
                  <a:pt x="114455" y="8872"/>
                </a:lnTo>
                <a:lnTo>
                  <a:pt x="103315" y="3825"/>
                </a:lnTo>
                <a:lnTo>
                  <a:pt x="90558" y="926"/>
                </a:lnTo>
                <a:lnTo>
                  <a:pt x="76260" y="0"/>
                </a:lnTo>
                <a:close/>
              </a:path>
              <a:path w="145414" h="172085">
                <a:moveTo>
                  <a:pt x="144871" y="107990"/>
                </a:moveTo>
                <a:lnTo>
                  <a:pt x="123017" y="107990"/>
                </a:lnTo>
                <a:lnTo>
                  <a:pt x="121252" y="115517"/>
                </a:lnTo>
                <a:lnTo>
                  <a:pt x="118955" y="122323"/>
                </a:lnTo>
                <a:lnTo>
                  <a:pt x="87712" y="151676"/>
                </a:lnTo>
                <a:lnTo>
                  <a:pt x="76260" y="152918"/>
                </a:lnTo>
                <a:lnTo>
                  <a:pt x="123704" y="152918"/>
                </a:lnTo>
                <a:lnTo>
                  <a:pt x="125821" y="150997"/>
                </a:lnTo>
                <a:lnTo>
                  <a:pt x="132981" y="141860"/>
                </a:lnTo>
                <a:lnTo>
                  <a:pt x="138592" y="131643"/>
                </a:lnTo>
                <a:lnTo>
                  <a:pt x="142580" y="120351"/>
                </a:lnTo>
                <a:lnTo>
                  <a:pt x="144871" y="107990"/>
                </a:lnTo>
                <a:close/>
              </a:path>
              <a:path w="145414" h="172085">
                <a:moveTo>
                  <a:pt x="126569" y="19110"/>
                </a:moveTo>
                <a:lnTo>
                  <a:pt x="76260" y="19110"/>
                </a:lnTo>
                <a:lnTo>
                  <a:pt x="85712" y="19648"/>
                </a:lnTo>
                <a:lnTo>
                  <a:pt x="94015" y="21263"/>
                </a:lnTo>
                <a:lnTo>
                  <a:pt x="121980" y="53522"/>
                </a:lnTo>
                <a:lnTo>
                  <a:pt x="142981" y="53522"/>
                </a:lnTo>
                <a:lnTo>
                  <a:pt x="141221" y="43120"/>
                </a:lnTo>
                <a:lnTo>
                  <a:pt x="137384" y="33444"/>
                </a:lnTo>
                <a:lnTo>
                  <a:pt x="131575" y="24487"/>
                </a:lnTo>
                <a:lnTo>
                  <a:pt x="126569" y="191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832610" y="4195227"/>
            <a:ext cx="722281" cy="7307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596812" y="4782820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359"/>
                </a:lnTo>
              </a:path>
            </a:pathLst>
          </a:custGeom>
          <a:ln w="247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584417" y="4772025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4840" y="0"/>
                </a:lnTo>
              </a:path>
            </a:pathLst>
          </a:custGeom>
          <a:ln w="215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596812" y="4685029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247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716875" y="4783275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191"/>
                </a:lnTo>
              </a:path>
            </a:pathLst>
          </a:custGeom>
          <a:ln w="247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716875" y="4685586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5663"/>
                </a:lnTo>
              </a:path>
            </a:pathLst>
          </a:custGeom>
          <a:ln w="247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754035" y="4783275"/>
            <a:ext cx="97790" cy="142875"/>
          </a:xfrm>
          <a:custGeom>
            <a:avLst/>
            <a:gdLst/>
            <a:ahLst/>
            <a:cxnLst/>
            <a:rect l="l" t="t" r="r" b="b"/>
            <a:pathLst>
              <a:path w="97789" h="142875">
                <a:moveTo>
                  <a:pt x="87918" y="16276"/>
                </a:moveTo>
                <a:lnTo>
                  <a:pt x="59079" y="16276"/>
                </a:lnTo>
                <a:lnTo>
                  <a:pt x="64794" y="19147"/>
                </a:lnTo>
                <a:lnTo>
                  <a:pt x="70509" y="23932"/>
                </a:lnTo>
                <a:lnTo>
                  <a:pt x="75270" y="28718"/>
                </a:lnTo>
                <a:lnTo>
                  <a:pt x="77175" y="35420"/>
                </a:lnTo>
                <a:lnTo>
                  <a:pt x="77175" y="50758"/>
                </a:lnTo>
                <a:lnTo>
                  <a:pt x="75270" y="56506"/>
                </a:lnTo>
                <a:lnTo>
                  <a:pt x="65745" y="66080"/>
                </a:lnTo>
                <a:lnTo>
                  <a:pt x="60030" y="69915"/>
                </a:lnTo>
                <a:lnTo>
                  <a:pt x="51459" y="74700"/>
                </a:lnTo>
                <a:lnTo>
                  <a:pt x="32397" y="86191"/>
                </a:lnTo>
                <a:lnTo>
                  <a:pt x="4017" y="117511"/>
                </a:lnTo>
                <a:lnTo>
                  <a:pt x="0" y="142710"/>
                </a:lnTo>
                <a:lnTo>
                  <a:pt x="96237" y="142710"/>
                </a:lnTo>
                <a:lnTo>
                  <a:pt x="96237" y="125458"/>
                </a:lnTo>
                <a:lnTo>
                  <a:pt x="19062" y="125458"/>
                </a:lnTo>
                <a:lnTo>
                  <a:pt x="20967" y="118753"/>
                </a:lnTo>
                <a:lnTo>
                  <a:pt x="60030" y="89071"/>
                </a:lnTo>
                <a:lnTo>
                  <a:pt x="68588" y="84223"/>
                </a:lnTo>
                <a:lnTo>
                  <a:pt x="96459" y="50422"/>
                </a:lnTo>
                <a:lnTo>
                  <a:pt x="97188" y="42150"/>
                </a:lnTo>
                <a:lnTo>
                  <a:pt x="96474" y="34419"/>
                </a:lnTo>
                <a:lnTo>
                  <a:pt x="94331" y="27051"/>
                </a:lnTo>
                <a:lnTo>
                  <a:pt x="90759" y="20047"/>
                </a:lnTo>
                <a:lnTo>
                  <a:pt x="87918" y="16276"/>
                </a:lnTo>
                <a:close/>
              </a:path>
              <a:path w="97789" h="142875">
                <a:moveTo>
                  <a:pt x="50505" y="0"/>
                </a:moveTo>
                <a:lnTo>
                  <a:pt x="9524" y="20110"/>
                </a:lnTo>
                <a:lnTo>
                  <a:pt x="2855" y="50758"/>
                </a:lnTo>
                <a:lnTo>
                  <a:pt x="20967" y="50758"/>
                </a:lnTo>
                <a:lnTo>
                  <a:pt x="20967" y="42150"/>
                </a:lnTo>
                <a:lnTo>
                  <a:pt x="22872" y="35420"/>
                </a:lnTo>
                <a:lnTo>
                  <a:pt x="50505" y="16276"/>
                </a:lnTo>
                <a:lnTo>
                  <a:pt x="87918" y="16276"/>
                </a:lnTo>
                <a:lnTo>
                  <a:pt x="85758" y="13408"/>
                </a:lnTo>
                <a:lnTo>
                  <a:pt x="79308" y="7676"/>
                </a:lnTo>
                <a:lnTo>
                  <a:pt x="71343" y="3471"/>
                </a:lnTo>
                <a:lnTo>
                  <a:pt x="61772" y="882"/>
                </a:lnTo>
                <a:lnTo>
                  <a:pt x="50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871240" y="4680798"/>
            <a:ext cx="162560" cy="193040"/>
          </a:xfrm>
          <a:custGeom>
            <a:avLst/>
            <a:gdLst/>
            <a:ahLst/>
            <a:cxnLst/>
            <a:rect l="l" t="t" r="r" b="b"/>
            <a:pathLst>
              <a:path w="162560" h="193039">
                <a:moveTo>
                  <a:pt x="84807" y="0"/>
                </a:moveTo>
                <a:lnTo>
                  <a:pt x="38782" y="12482"/>
                </a:lnTo>
                <a:lnTo>
                  <a:pt x="9599" y="46640"/>
                </a:lnTo>
                <a:lnTo>
                  <a:pt x="0" y="94811"/>
                </a:lnTo>
                <a:lnTo>
                  <a:pt x="583" y="109413"/>
                </a:lnTo>
                <a:lnTo>
                  <a:pt x="14583" y="156438"/>
                </a:lnTo>
                <a:lnTo>
                  <a:pt x="47500" y="185879"/>
                </a:lnTo>
                <a:lnTo>
                  <a:pt x="81951" y="192502"/>
                </a:lnTo>
                <a:lnTo>
                  <a:pt x="96133" y="191583"/>
                </a:lnTo>
                <a:lnTo>
                  <a:pt x="108990" y="188826"/>
                </a:lnTo>
                <a:lnTo>
                  <a:pt x="120568" y="184230"/>
                </a:lnTo>
                <a:lnTo>
                  <a:pt x="130911" y="177795"/>
                </a:lnTo>
                <a:lnTo>
                  <a:pt x="137944" y="171437"/>
                </a:lnTo>
                <a:lnTo>
                  <a:pt x="84807" y="171437"/>
                </a:lnTo>
                <a:lnTo>
                  <a:pt x="70834" y="170181"/>
                </a:lnTo>
                <a:lnTo>
                  <a:pt x="34873" y="142807"/>
                </a:lnTo>
                <a:lnTo>
                  <a:pt x="25728" y="98645"/>
                </a:lnTo>
                <a:lnTo>
                  <a:pt x="26315" y="83833"/>
                </a:lnTo>
                <a:lnTo>
                  <a:pt x="41922" y="40221"/>
                </a:lnTo>
                <a:lnTo>
                  <a:pt x="85761" y="21061"/>
                </a:lnTo>
                <a:lnTo>
                  <a:pt x="141631" y="21061"/>
                </a:lnTo>
                <a:lnTo>
                  <a:pt x="139110" y="18193"/>
                </a:lnTo>
                <a:lnTo>
                  <a:pt x="130628" y="11519"/>
                </a:lnTo>
                <a:lnTo>
                  <a:pt x="121093" y="6409"/>
                </a:lnTo>
                <a:lnTo>
                  <a:pt x="110369" y="2817"/>
                </a:lnTo>
                <a:lnTo>
                  <a:pt x="98319" y="696"/>
                </a:lnTo>
                <a:lnTo>
                  <a:pt x="84807" y="0"/>
                </a:lnTo>
                <a:close/>
              </a:path>
              <a:path w="162560" h="193039">
                <a:moveTo>
                  <a:pt x="161982" y="120670"/>
                </a:moveTo>
                <a:lnTo>
                  <a:pt x="138159" y="120670"/>
                </a:lnTo>
                <a:lnTo>
                  <a:pt x="135837" y="129482"/>
                </a:lnTo>
                <a:lnTo>
                  <a:pt x="133157" y="137312"/>
                </a:lnTo>
                <a:lnTo>
                  <a:pt x="97653" y="170030"/>
                </a:lnTo>
                <a:lnTo>
                  <a:pt x="84807" y="171437"/>
                </a:lnTo>
                <a:lnTo>
                  <a:pt x="137944" y="171437"/>
                </a:lnTo>
                <a:lnTo>
                  <a:pt x="160161" y="131820"/>
                </a:lnTo>
                <a:lnTo>
                  <a:pt x="161982" y="120670"/>
                </a:lnTo>
                <a:close/>
              </a:path>
              <a:path w="162560" h="193039">
                <a:moveTo>
                  <a:pt x="141631" y="21061"/>
                </a:moveTo>
                <a:lnTo>
                  <a:pt x="85761" y="21061"/>
                </a:lnTo>
                <a:lnTo>
                  <a:pt x="95940" y="21765"/>
                </a:lnTo>
                <a:lnTo>
                  <a:pt x="105049" y="23816"/>
                </a:lnTo>
                <a:lnTo>
                  <a:pt x="133589" y="51127"/>
                </a:lnTo>
                <a:lnTo>
                  <a:pt x="136254" y="59378"/>
                </a:lnTo>
                <a:lnTo>
                  <a:pt x="160077" y="59378"/>
                </a:lnTo>
                <a:lnTo>
                  <a:pt x="158143" y="48223"/>
                </a:lnTo>
                <a:lnTo>
                  <a:pt x="153886" y="37701"/>
                </a:lnTo>
                <a:lnTo>
                  <a:pt x="147482" y="27721"/>
                </a:lnTo>
                <a:lnTo>
                  <a:pt x="141631" y="210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075142" y="4782820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359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062752" y="4772025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4810" y="0"/>
                </a:lnTo>
              </a:path>
            </a:pathLst>
          </a:custGeom>
          <a:ln w="215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075142" y="4685029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195172" y="4783275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191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195172" y="4685586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5663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230422" y="4783275"/>
            <a:ext cx="99695" cy="146685"/>
          </a:xfrm>
          <a:custGeom>
            <a:avLst/>
            <a:gdLst/>
            <a:ahLst/>
            <a:cxnLst/>
            <a:rect l="l" t="t" r="r" b="b"/>
            <a:pathLst>
              <a:path w="99695" h="146685">
                <a:moveTo>
                  <a:pt x="19049" y="98645"/>
                </a:moveTo>
                <a:lnTo>
                  <a:pt x="0" y="98645"/>
                </a:lnTo>
                <a:lnTo>
                  <a:pt x="714" y="108325"/>
                </a:lnTo>
                <a:lnTo>
                  <a:pt x="26334" y="142942"/>
                </a:lnTo>
                <a:lnTo>
                  <a:pt x="47640" y="146532"/>
                </a:lnTo>
                <a:lnTo>
                  <a:pt x="59253" y="145649"/>
                </a:lnTo>
                <a:lnTo>
                  <a:pt x="69608" y="143060"/>
                </a:lnTo>
                <a:lnTo>
                  <a:pt x="78535" y="138855"/>
                </a:lnTo>
                <a:lnTo>
                  <a:pt x="85862" y="133124"/>
                </a:lnTo>
                <a:lnTo>
                  <a:pt x="88239" y="130256"/>
                </a:lnTo>
                <a:lnTo>
                  <a:pt x="48646" y="130256"/>
                </a:lnTo>
                <a:lnTo>
                  <a:pt x="40616" y="129537"/>
                </a:lnTo>
                <a:lnTo>
                  <a:pt x="20055" y="108216"/>
                </a:lnTo>
                <a:lnTo>
                  <a:pt x="19049" y="98645"/>
                </a:lnTo>
                <a:close/>
              </a:path>
              <a:path w="99695" h="146685">
                <a:moveTo>
                  <a:pt x="87663" y="16276"/>
                </a:moveTo>
                <a:lnTo>
                  <a:pt x="57149" y="16276"/>
                </a:lnTo>
                <a:lnTo>
                  <a:pt x="62880" y="18193"/>
                </a:lnTo>
                <a:lnTo>
                  <a:pt x="67696" y="22015"/>
                </a:lnTo>
                <a:lnTo>
                  <a:pt x="72420" y="25850"/>
                </a:lnTo>
                <a:lnTo>
                  <a:pt x="75316" y="31601"/>
                </a:lnTo>
                <a:lnTo>
                  <a:pt x="75316" y="47887"/>
                </a:lnTo>
                <a:lnTo>
                  <a:pt x="71506" y="54592"/>
                </a:lnTo>
                <a:lnTo>
                  <a:pt x="60076" y="60341"/>
                </a:lnTo>
                <a:lnTo>
                  <a:pt x="54376" y="61295"/>
                </a:lnTo>
                <a:lnTo>
                  <a:pt x="39136" y="61295"/>
                </a:lnTo>
                <a:lnTo>
                  <a:pt x="39136" y="76617"/>
                </a:lnTo>
                <a:lnTo>
                  <a:pt x="46756" y="76617"/>
                </a:lnTo>
                <a:lnTo>
                  <a:pt x="54065" y="76977"/>
                </a:lnTo>
                <a:lnTo>
                  <a:pt x="80131" y="92893"/>
                </a:lnTo>
                <a:lnTo>
                  <a:pt x="80131" y="111087"/>
                </a:lnTo>
                <a:lnTo>
                  <a:pt x="77236" y="117789"/>
                </a:lnTo>
                <a:lnTo>
                  <a:pt x="65806" y="127385"/>
                </a:lnTo>
                <a:lnTo>
                  <a:pt x="58186" y="130256"/>
                </a:lnTo>
                <a:lnTo>
                  <a:pt x="88239" y="130256"/>
                </a:lnTo>
                <a:lnTo>
                  <a:pt x="91535" y="126280"/>
                </a:lnTo>
                <a:lnTo>
                  <a:pt x="95726" y="118633"/>
                </a:lnTo>
                <a:lnTo>
                  <a:pt x="98322" y="110091"/>
                </a:lnTo>
                <a:lnTo>
                  <a:pt x="99212" y="100562"/>
                </a:lnTo>
                <a:lnTo>
                  <a:pt x="99212" y="91939"/>
                </a:lnTo>
                <a:lnTo>
                  <a:pt x="97292" y="85237"/>
                </a:lnTo>
                <a:lnTo>
                  <a:pt x="92476" y="78534"/>
                </a:lnTo>
                <a:lnTo>
                  <a:pt x="88666" y="72783"/>
                </a:lnTo>
                <a:lnTo>
                  <a:pt x="82936" y="68960"/>
                </a:lnTo>
                <a:lnTo>
                  <a:pt x="75316" y="67043"/>
                </a:lnTo>
                <a:lnTo>
                  <a:pt x="80131" y="65129"/>
                </a:lnTo>
                <a:lnTo>
                  <a:pt x="83941" y="62258"/>
                </a:lnTo>
                <a:lnTo>
                  <a:pt x="86746" y="59378"/>
                </a:lnTo>
                <a:lnTo>
                  <a:pt x="91561" y="53638"/>
                </a:lnTo>
                <a:lnTo>
                  <a:pt x="93482" y="46936"/>
                </a:lnTo>
                <a:lnTo>
                  <a:pt x="93482" y="38316"/>
                </a:lnTo>
                <a:lnTo>
                  <a:pt x="92767" y="29508"/>
                </a:lnTo>
                <a:lnTo>
                  <a:pt x="90624" y="21783"/>
                </a:lnTo>
                <a:lnTo>
                  <a:pt x="87663" y="16276"/>
                </a:lnTo>
                <a:close/>
              </a:path>
              <a:path w="99695" h="146685">
                <a:moveTo>
                  <a:pt x="48646" y="0"/>
                </a:moveTo>
                <a:lnTo>
                  <a:pt x="10546" y="20110"/>
                </a:lnTo>
                <a:lnTo>
                  <a:pt x="3809" y="46936"/>
                </a:lnTo>
                <a:lnTo>
                  <a:pt x="21976" y="46936"/>
                </a:lnTo>
                <a:lnTo>
                  <a:pt x="21976" y="39267"/>
                </a:lnTo>
                <a:lnTo>
                  <a:pt x="22859" y="32552"/>
                </a:lnTo>
                <a:lnTo>
                  <a:pt x="25786" y="28718"/>
                </a:lnTo>
                <a:lnTo>
                  <a:pt x="29885" y="23142"/>
                </a:lnTo>
                <a:lnTo>
                  <a:pt x="35261" y="19269"/>
                </a:lnTo>
                <a:lnTo>
                  <a:pt x="42095" y="17009"/>
                </a:lnTo>
                <a:lnTo>
                  <a:pt x="50566" y="16276"/>
                </a:lnTo>
                <a:lnTo>
                  <a:pt x="87663" y="16276"/>
                </a:lnTo>
                <a:lnTo>
                  <a:pt x="87052" y="15139"/>
                </a:lnTo>
                <a:lnTo>
                  <a:pt x="82052" y="9573"/>
                </a:lnTo>
                <a:lnTo>
                  <a:pt x="75568" y="5651"/>
                </a:lnTo>
                <a:lnTo>
                  <a:pt x="67783" y="2630"/>
                </a:lnTo>
                <a:lnTo>
                  <a:pt x="58782" y="687"/>
                </a:lnTo>
                <a:lnTo>
                  <a:pt x="486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596812" y="4297679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5089"/>
                </a:lnTo>
              </a:path>
            </a:pathLst>
          </a:custGeom>
          <a:ln w="247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584417" y="4286884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4840" y="0"/>
                </a:lnTo>
              </a:path>
            </a:pathLst>
          </a:custGeom>
          <a:ln w="215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596812" y="419989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247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716875" y="4297704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237"/>
                </a:lnTo>
              </a:path>
            </a:pathLst>
          </a:custGeom>
          <a:ln w="247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716875" y="4200013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5651"/>
                </a:lnTo>
              </a:path>
            </a:pathLst>
          </a:custGeom>
          <a:ln w="247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754035" y="4295787"/>
            <a:ext cx="97790" cy="142875"/>
          </a:xfrm>
          <a:custGeom>
            <a:avLst/>
            <a:gdLst/>
            <a:ahLst/>
            <a:cxnLst/>
            <a:rect l="l" t="t" r="r" b="b"/>
            <a:pathLst>
              <a:path w="97789" h="142875">
                <a:moveTo>
                  <a:pt x="87914" y="16276"/>
                </a:moveTo>
                <a:lnTo>
                  <a:pt x="59079" y="16276"/>
                </a:lnTo>
                <a:lnTo>
                  <a:pt x="64794" y="19156"/>
                </a:lnTo>
                <a:lnTo>
                  <a:pt x="70509" y="23942"/>
                </a:lnTo>
                <a:lnTo>
                  <a:pt x="75270" y="28730"/>
                </a:lnTo>
                <a:lnTo>
                  <a:pt x="77175" y="35432"/>
                </a:lnTo>
                <a:lnTo>
                  <a:pt x="77175" y="50755"/>
                </a:lnTo>
                <a:lnTo>
                  <a:pt x="75270" y="56494"/>
                </a:lnTo>
                <a:lnTo>
                  <a:pt x="65745" y="66080"/>
                </a:lnTo>
                <a:lnTo>
                  <a:pt x="60030" y="69899"/>
                </a:lnTo>
                <a:lnTo>
                  <a:pt x="51459" y="74712"/>
                </a:lnTo>
                <a:lnTo>
                  <a:pt x="32397" y="86200"/>
                </a:lnTo>
                <a:lnTo>
                  <a:pt x="4017" y="117920"/>
                </a:lnTo>
                <a:lnTo>
                  <a:pt x="0" y="142695"/>
                </a:lnTo>
                <a:lnTo>
                  <a:pt x="96237" y="142695"/>
                </a:lnTo>
                <a:lnTo>
                  <a:pt x="96237" y="125455"/>
                </a:lnTo>
                <a:lnTo>
                  <a:pt x="19062" y="125455"/>
                </a:lnTo>
                <a:lnTo>
                  <a:pt x="20967" y="118753"/>
                </a:lnTo>
                <a:lnTo>
                  <a:pt x="46695" y="96737"/>
                </a:lnTo>
                <a:lnTo>
                  <a:pt x="68588" y="84223"/>
                </a:lnTo>
                <a:lnTo>
                  <a:pt x="96459" y="50947"/>
                </a:lnTo>
                <a:lnTo>
                  <a:pt x="97188" y="43089"/>
                </a:lnTo>
                <a:lnTo>
                  <a:pt x="96474" y="34815"/>
                </a:lnTo>
                <a:lnTo>
                  <a:pt x="94331" y="27170"/>
                </a:lnTo>
                <a:lnTo>
                  <a:pt x="90759" y="20063"/>
                </a:lnTo>
                <a:lnTo>
                  <a:pt x="87914" y="16276"/>
                </a:lnTo>
                <a:close/>
              </a:path>
              <a:path w="97789" h="142875">
                <a:moveTo>
                  <a:pt x="50505" y="0"/>
                </a:moveTo>
                <a:lnTo>
                  <a:pt x="9524" y="21073"/>
                </a:lnTo>
                <a:lnTo>
                  <a:pt x="2855" y="50755"/>
                </a:lnTo>
                <a:lnTo>
                  <a:pt x="20967" y="50755"/>
                </a:lnTo>
                <a:lnTo>
                  <a:pt x="20967" y="42135"/>
                </a:lnTo>
                <a:lnTo>
                  <a:pt x="22872" y="35432"/>
                </a:lnTo>
                <a:lnTo>
                  <a:pt x="50505" y="16276"/>
                </a:lnTo>
                <a:lnTo>
                  <a:pt x="87914" y="16276"/>
                </a:lnTo>
                <a:lnTo>
                  <a:pt x="85758" y="13405"/>
                </a:lnTo>
                <a:lnTo>
                  <a:pt x="79308" y="7674"/>
                </a:lnTo>
                <a:lnTo>
                  <a:pt x="71343" y="3470"/>
                </a:lnTo>
                <a:lnTo>
                  <a:pt x="61772" y="882"/>
                </a:lnTo>
                <a:lnTo>
                  <a:pt x="50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871240" y="4195227"/>
            <a:ext cx="162560" cy="193040"/>
          </a:xfrm>
          <a:custGeom>
            <a:avLst/>
            <a:gdLst/>
            <a:ahLst/>
            <a:cxnLst/>
            <a:rect l="l" t="t" r="r" b="b"/>
            <a:pathLst>
              <a:path w="162560" h="193039">
                <a:moveTo>
                  <a:pt x="84807" y="0"/>
                </a:moveTo>
                <a:lnTo>
                  <a:pt x="38782" y="12061"/>
                </a:lnTo>
                <a:lnTo>
                  <a:pt x="9599" y="46639"/>
                </a:lnTo>
                <a:lnTo>
                  <a:pt x="0" y="94820"/>
                </a:lnTo>
                <a:lnTo>
                  <a:pt x="583" y="109418"/>
                </a:lnTo>
                <a:lnTo>
                  <a:pt x="14583" y="156432"/>
                </a:lnTo>
                <a:lnTo>
                  <a:pt x="47500" y="185882"/>
                </a:lnTo>
                <a:lnTo>
                  <a:pt x="81951" y="192499"/>
                </a:lnTo>
                <a:lnTo>
                  <a:pt x="96133" y="191580"/>
                </a:lnTo>
                <a:lnTo>
                  <a:pt x="108990" y="188822"/>
                </a:lnTo>
                <a:lnTo>
                  <a:pt x="120568" y="184225"/>
                </a:lnTo>
                <a:lnTo>
                  <a:pt x="130911" y="177787"/>
                </a:lnTo>
                <a:lnTo>
                  <a:pt x="139013" y="170459"/>
                </a:lnTo>
                <a:lnTo>
                  <a:pt x="84807" y="170459"/>
                </a:lnTo>
                <a:lnTo>
                  <a:pt x="70834" y="169217"/>
                </a:lnTo>
                <a:lnTo>
                  <a:pt x="34873" y="142712"/>
                </a:lnTo>
                <a:lnTo>
                  <a:pt x="25728" y="98642"/>
                </a:lnTo>
                <a:lnTo>
                  <a:pt x="26315" y="83831"/>
                </a:lnTo>
                <a:lnTo>
                  <a:pt x="41922" y="40218"/>
                </a:lnTo>
                <a:lnTo>
                  <a:pt x="85761" y="21073"/>
                </a:lnTo>
                <a:lnTo>
                  <a:pt x="141642" y="21073"/>
                </a:lnTo>
                <a:lnTo>
                  <a:pt x="139110" y="18190"/>
                </a:lnTo>
                <a:lnTo>
                  <a:pt x="130628" y="11520"/>
                </a:lnTo>
                <a:lnTo>
                  <a:pt x="121093" y="6412"/>
                </a:lnTo>
                <a:lnTo>
                  <a:pt x="110369" y="2819"/>
                </a:lnTo>
                <a:lnTo>
                  <a:pt x="98319" y="697"/>
                </a:lnTo>
                <a:lnTo>
                  <a:pt x="84807" y="0"/>
                </a:lnTo>
                <a:close/>
              </a:path>
              <a:path w="162560" h="193039">
                <a:moveTo>
                  <a:pt x="161982" y="120670"/>
                </a:moveTo>
                <a:lnTo>
                  <a:pt x="138159" y="120670"/>
                </a:lnTo>
                <a:lnTo>
                  <a:pt x="135837" y="129469"/>
                </a:lnTo>
                <a:lnTo>
                  <a:pt x="133157" y="137189"/>
                </a:lnTo>
                <a:lnTo>
                  <a:pt x="97653" y="169187"/>
                </a:lnTo>
                <a:lnTo>
                  <a:pt x="84807" y="170459"/>
                </a:lnTo>
                <a:lnTo>
                  <a:pt x="139013" y="170459"/>
                </a:lnTo>
                <a:lnTo>
                  <a:pt x="160161" y="131818"/>
                </a:lnTo>
                <a:lnTo>
                  <a:pt x="161982" y="120670"/>
                </a:lnTo>
                <a:close/>
              </a:path>
              <a:path w="162560" h="193039">
                <a:moveTo>
                  <a:pt x="141642" y="21073"/>
                </a:moveTo>
                <a:lnTo>
                  <a:pt x="85761" y="21073"/>
                </a:lnTo>
                <a:lnTo>
                  <a:pt x="95940" y="21775"/>
                </a:lnTo>
                <a:lnTo>
                  <a:pt x="105049" y="23822"/>
                </a:lnTo>
                <a:lnTo>
                  <a:pt x="133589" y="51131"/>
                </a:lnTo>
                <a:lnTo>
                  <a:pt x="136254" y="59375"/>
                </a:lnTo>
                <a:lnTo>
                  <a:pt x="160077" y="59375"/>
                </a:lnTo>
                <a:lnTo>
                  <a:pt x="158143" y="48227"/>
                </a:lnTo>
                <a:lnTo>
                  <a:pt x="153886" y="37707"/>
                </a:lnTo>
                <a:lnTo>
                  <a:pt x="147482" y="27724"/>
                </a:lnTo>
                <a:lnTo>
                  <a:pt x="141642" y="210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075142" y="4297679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5089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3062752" y="4286884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4810" y="0"/>
                </a:lnTo>
              </a:path>
            </a:pathLst>
          </a:custGeom>
          <a:ln w="215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3075142" y="419989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3195172" y="4297704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237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195172" y="4200013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5651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230422" y="4295787"/>
            <a:ext cx="99695" cy="146685"/>
          </a:xfrm>
          <a:custGeom>
            <a:avLst/>
            <a:gdLst/>
            <a:ahLst/>
            <a:cxnLst/>
            <a:rect l="l" t="t" r="r" b="b"/>
            <a:pathLst>
              <a:path w="99695" h="146685">
                <a:moveTo>
                  <a:pt x="19049" y="98642"/>
                </a:moveTo>
                <a:lnTo>
                  <a:pt x="0" y="98642"/>
                </a:lnTo>
                <a:lnTo>
                  <a:pt x="714" y="108325"/>
                </a:lnTo>
                <a:lnTo>
                  <a:pt x="26334" y="142938"/>
                </a:lnTo>
                <a:lnTo>
                  <a:pt x="47640" y="146529"/>
                </a:lnTo>
                <a:lnTo>
                  <a:pt x="59253" y="145662"/>
                </a:lnTo>
                <a:lnTo>
                  <a:pt x="69608" y="143178"/>
                </a:lnTo>
                <a:lnTo>
                  <a:pt x="78535" y="139256"/>
                </a:lnTo>
                <a:lnTo>
                  <a:pt x="85862" y="134075"/>
                </a:lnTo>
                <a:lnTo>
                  <a:pt x="88965" y="130253"/>
                </a:lnTo>
                <a:lnTo>
                  <a:pt x="48646" y="130253"/>
                </a:lnTo>
                <a:lnTo>
                  <a:pt x="40616" y="129534"/>
                </a:lnTo>
                <a:lnTo>
                  <a:pt x="20055" y="108228"/>
                </a:lnTo>
                <a:lnTo>
                  <a:pt x="19049" y="98642"/>
                </a:lnTo>
                <a:close/>
              </a:path>
              <a:path w="99695" h="146685">
                <a:moveTo>
                  <a:pt x="43830" y="61292"/>
                </a:moveTo>
                <a:lnTo>
                  <a:pt x="39136" y="61292"/>
                </a:lnTo>
                <a:lnTo>
                  <a:pt x="39136" y="76629"/>
                </a:lnTo>
                <a:lnTo>
                  <a:pt x="46756" y="76629"/>
                </a:lnTo>
                <a:lnTo>
                  <a:pt x="54065" y="76987"/>
                </a:lnTo>
                <a:lnTo>
                  <a:pt x="80131" y="93857"/>
                </a:lnTo>
                <a:lnTo>
                  <a:pt x="80131" y="111096"/>
                </a:lnTo>
                <a:lnTo>
                  <a:pt x="77236" y="117799"/>
                </a:lnTo>
                <a:lnTo>
                  <a:pt x="65806" y="127372"/>
                </a:lnTo>
                <a:lnTo>
                  <a:pt x="58186" y="130253"/>
                </a:lnTo>
                <a:lnTo>
                  <a:pt x="88965" y="130253"/>
                </a:lnTo>
                <a:lnTo>
                  <a:pt x="91535" y="127087"/>
                </a:lnTo>
                <a:lnTo>
                  <a:pt x="95726" y="119113"/>
                </a:lnTo>
                <a:lnTo>
                  <a:pt x="98322" y="110240"/>
                </a:lnTo>
                <a:lnTo>
                  <a:pt x="99212" y="100559"/>
                </a:lnTo>
                <a:lnTo>
                  <a:pt x="99212" y="91939"/>
                </a:lnTo>
                <a:lnTo>
                  <a:pt x="97292" y="85237"/>
                </a:lnTo>
                <a:lnTo>
                  <a:pt x="92476" y="79497"/>
                </a:lnTo>
                <a:lnTo>
                  <a:pt x="88666" y="72783"/>
                </a:lnTo>
                <a:lnTo>
                  <a:pt x="82936" y="68948"/>
                </a:lnTo>
                <a:lnTo>
                  <a:pt x="75316" y="67031"/>
                </a:lnTo>
                <a:lnTo>
                  <a:pt x="80131" y="65114"/>
                </a:lnTo>
                <a:lnTo>
                  <a:pt x="83941" y="62246"/>
                </a:lnTo>
                <a:lnTo>
                  <a:pt x="44836" y="62246"/>
                </a:lnTo>
                <a:lnTo>
                  <a:pt x="43830" y="61292"/>
                </a:lnTo>
                <a:close/>
              </a:path>
              <a:path w="99695" h="146685">
                <a:moveTo>
                  <a:pt x="87462" y="16276"/>
                </a:moveTo>
                <a:lnTo>
                  <a:pt x="57149" y="16276"/>
                </a:lnTo>
                <a:lnTo>
                  <a:pt x="62880" y="18193"/>
                </a:lnTo>
                <a:lnTo>
                  <a:pt x="67696" y="22024"/>
                </a:lnTo>
                <a:lnTo>
                  <a:pt x="72420" y="25859"/>
                </a:lnTo>
                <a:lnTo>
                  <a:pt x="75316" y="31598"/>
                </a:lnTo>
                <a:lnTo>
                  <a:pt x="75316" y="47887"/>
                </a:lnTo>
                <a:lnTo>
                  <a:pt x="71506" y="54589"/>
                </a:lnTo>
                <a:lnTo>
                  <a:pt x="60076" y="60329"/>
                </a:lnTo>
                <a:lnTo>
                  <a:pt x="54376" y="62246"/>
                </a:lnTo>
                <a:lnTo>
                  <a:pt x="83941" y="62246"/>
                </a:lnTo>
                <a:lnTo>
                  <a:pt x="86746" y="59375"/>
                </a:lnTo>
                <a:lnTo>
                  <a:pt x="91561" y="53626"/>
                </a:lnTo>
                <a:lnTo>
                  <a:pt x="93482" y="46920"/>
                </a:lnTo>
                <a:lnTo>
                  <a:pt x="93482" y="38301"/>
                </a:lnTo>
                <a:lnTo>
                  <a:pt x="92767" y="29521"/>
                </a:lnTo>
                <a:lnTo>
                  <a:pt x="90624" y="21905"/>
                </a:lnTo>
                <a:lnTo>
                  <a:pt x="87462" y="16276"/>
                </a:lnTo>
                <a:close/>
              </a:path>
              <a:path w="99695" h="146685">
                <a:moveTo>
                  <a:pt x="48646" y="0"/>
                </a:moveTo>
                <a:lnTo>
                  <a:pt x="10546" y="20110"/>
                </a:lnTo>
                <a:lnTo>
                  <a:pt x="3809" y="46920"/>
                </a:lnTo>
                <a:lnTo>
                  <a:pt x="21976" y="46920"/>
                </a:lnTo>
                <a:lnTo>
                  <a:pt x="21976" y="39267"/>
                </a:lnTo>
                <a:lnTo>
                  <a:pt x="22859" y="32561"/>
                </a:lnTo>
                <a:lnTo>
                  <a:pt x="50566" y="16276"/>
                </a:lnTo>
                <a:lnTo>
                  <a:pt x="87462" y="16276"/>
                </a:lnTo>
                <a:lnTo>
                  <a:pt x="87052" y="15546"/>
                </a:lnTo>
                <a:lnTo>
                  <a:pt x="82052" y="10536"/>
                </a:lnTo>
                <a:lnTo>
                  <a:pt x="75568" y="6062"/>
                </a:lnTo>
                <a:lnTo>
                  <a:pt x="67783" y="2755"/>
                </a:lnTo>
                <a:lnTo>
                  <a:pt x="58782" y="703"/>
                </a:lnTo>
                <a:lnTo>
                  <a:pt x="486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970909" y="3968185"/>
            <a:ext cx="1018550" cy="9453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031446" y="4771390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5089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019056" y="4759959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5">
                <a:moveTo>
                  <a:pt x="0" y="0"/>
                </a:moveTo>
                <a:lnTo>
                  <a:pt x="144810" y="0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031446" y="4673600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151476" y="4770821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203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151476" y="4673132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5663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188647" y="4770821"/>
            <a:ext cx="97790" cy="142875"/>
          </a:xfrm>
          <a:custGeom>
            <a:avLst/>
            <a:gdLst/>
            <a:ahLst/>
            <a:cxnLst/>
            <a:rect l="l" t="t" r="r" b="b"/>
            <a:pathLst>
              <a:path w="97790" h="142875">
                <a:moveTo>
                  <a:pt x="88672" y="16276"/>
                </a:moveTo>
                <a:lnTo>
                  <a:pt x="59039" y="16276"/>
                </a:lnTo>
                <a:lnTo>
                  <a:pt x="65775" y="19159"/>
                </a:lnTo>
                <a:lnTo>
                  <a:pt x="70469" y="23945"/>
                </a:lnTo>
                <a:lnTo>
                  <a:pt x="75316" y="28730"/>
                </a:lnTo>
                <a:lnTo>
                  <a:pt x="78089" y="35432"/>
                </a:lnTo>
                <a:lnTo>
                  <a:pt x="78089" y="50770"/>
                </a:lnTo>
                <a:lnTo>
                  <a:pt x="75316" y="56509"/>
                </a:lnTo>
                <a:lnTo>
                  <a:pt x="69585" y="62258"/>
                </a:lnTo>
                <a:lnTo>
                  <a:pt x="66659" y="66092"/>
                </a:lnTo>
                <a:lnTo>
                  <a:pt x="60076" y="69915"/>
                </a:lnTo>
                <a:lnTo>
                  <a:pt x="52425" y="74712"/>
                </a:lnTo>
                <a:lnTo>
                  <a:pt x="33375" y="86203"/>
                </a:lnTo>
                <a:lnTo>
                  <a:pt x="4577" y="117922"/>
                </a:lnTo>
                <a:lnTo>
                  <a:pt x="0" y="142710"/>
                </a:lnTo>
                <a:lnTo>
                  <a:pt x="97261" y="142710"/>
                </a:lnTo>
                <a:lnTo>
                  <a:pt x="97261" y="125458"/>
                </a:lnTo>
                <a:lnTo>
                  <a:pt x="20055" y="125458"/>
                </a:lnTo>
                <a:lnTo>
                  <a:pt x="21945" y="118753"/>
                </a:lnTo>
                <a:lnTo>
                  <a:pt x="25755" y="112050"/>
                </a:lnTo>
                <a:lnTo>
                  <a:pt x="32369" y="106311"/>
                </a:lnTo>
                <a:lnTo>
                  <a:pt x="36179" y="103430"/>
                </a:lnTo>
                <a:lnTo>
                  <a:pt x="40995" y="99608"/>
                </a:lnTo>
                <a:lnTo>
                  <a:pt x="75864" y="79733"/>
                </a:lnTo>
                <a:lnTo>
                  <a:pt x="97261" y="43089"/>
                </a:lnTo>
                <a:lnTo>
                  <a:pt x="96561" y="34817"/>
                </a:lnTo>
                <a:lnTo>
                  <a:pt x="94518" y="27173"/>
                </a:lnTo>
                <a:lnTo>
                  <a:pt x="91218" y="20066"/>
                </a:lnTo>
                <a:lnTo>
                  <a:pt x="88672" y="16276"/>
                </a:lnTo>
                <a:close/>
              </a:path>
              <a:path w="97790" h="142875">
                <a:moveTo>
                  <a:pt x="50535" y="0"/>
                </a:moveTo>
                <a:lnTo>
                  <a:pt x="10515" y="21064"/>
                </a:lnTo>
                <a:lnTo>
                  <a:pt x="3809" y="50770"/>
                </a:lnTo>
                <a:lnTo>
                  <a:pt x="20939" y="50770"/>
                </a:lnTo>
                <a:lnTo>
                  <a:pt x="21945" y="42138"/>
                </a:lnTo>
                <a:lnTo>
                  <a:pt x="22859" y="35432"/>
                </a:lnTo>
                <a:lnTo>
                  <a:pt x="50535" y="16276"/>
                </a:lnTo>
                <a:lnTo>
                  <a:pt x="88672" y="16276"/>
                </a:lnTo>
                <a:lnTo>
                  <a:pt x="86746" y="13408"/>
                </a:lnTo>
                <a:lnTo>
                  <a:pt x="80140" y="7676"/>
                </a:lnTo>
                <a:lnTo>
                  <a:pt x="71829" y="3471"/>
                </a:lnTo>
                <a:lnTo>
                  <a:pt x="61924" y="882"/>
                </a:lnTo>
                <a:lnTo>
                  <a:pt x="505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305872" y="4668344"/>
            <a:ext cx="162560" cy="193675"/>
          </a:xfrm>
          <a:custGeom>
            <a:avLst/>
            <a:gdLst/>
            <a:ahLst/>
            <a:cxnLst/>
            <a:rect l="l" t="t" r="r" b="b"/>
            <a:pathLst>
              <a:path w="162559" h="193675">
                <a:moveTo>
                  <a:pt x="85740" y="0"/>
                </a:moveTo>
                <a:lnTo>
                  <a:pt x="39150" y="12485"/>
                </a:lnTo>
                <a:lnTo>
                  <a:pt x="9898" y="47287"/>
                </a:lnTo>
                <a:lnTo>
                  <a:pt x="0" y="94823"/>
                </a:lnTo>
                <a:lnTo>
                  <a:pt x="582" y="109472"/>
                </a:lnTo>
                <a:lnTo>
                  <a:pt x="9327" y="146766"/>
                </a:lnTo>
                <a:lnTo>
                  <a:pt x="37625" y="180595"/>
                </a:lnTo>
                <a:lnTo>
                  <a:pt x="81930" y="193465"/>
                </a:lnTo>
                <a:lnTo>
                  <a:pt x="93910" y="192756"/>
                </a:lnTo>
                <a:lnTo>
                  <a:pt x="133401" y="176617"/>
                </a:lnTo>
                <a:lnTo>
                  <a:pt x="138949" y="171437"/>
                </a:lnTo>
                <a:lnTo>
                  <a:pt x="84825" y="171437"/>
                </a:lnTo>
                <a:lnTo>
                  <a:pt x="71282" y="170180"/>
                </a:lnTo>
                <a:lnTo>
                  <a:pt x="35391" y="142805"/>
                </a:lnTo>
                <a:lnTo>
                  <a:pt x="25786" y="98645"/>
                </a:lnTo>
                <a:lnTo>
                  <a:pt x="26462" y="83929"/>
                </a:lnTo>
                <a:lnTo>
                  <a:pt x="41909" y="40221"/>
                </a:lnTo>
                <a:lnTo>
                  <a:pt x="85740" y="22027"/>
                </a:lnTo>
                <a:lnTo>
                  <a:pt x="142605" y="22027"/>
                </a:lnTo>
                <a:lnTo>
                  <a:pt x="139080" y="18193"/>
                </a:lnTo>
                <a:lnTo>
                  <a:pt x="130998" y="11523"/>
                </a:lnTo>
                <a:lnTo>
                  <a:pt x="121568" y="6414"/>
                </a:lnTo>
                <a:lnTo>
                  <a:pt x="110845" y="2820"/>
                </a:lnTo>
                <a:lnTo>
                  <a:pt x="98883" y="697"/>
                </a:lnTo>
                <a:lnTo>
                  <a:pt x="85740" y="0"/>
                </a:lnTo>
                <a:close/>
              </a:path>
              <a:path w="162559" h="193675">
                <a:moveTo>
                  <a:pt x="161940" y="120670"/>
                </a:moveTo>
                <a:lnTo>
                  <a:pt x="138196" y="120670"/>
                </a:lnTo>
                <a:lnTo>
                  <a:pt x="135836" y="129485"/>
                </a:lnTo>
                <a:lnTo>
                  <a:pt x="133144" y="137311"/>
                </a:lnTo>
                <a:lnTo>
                  <a:pt x="98087" y="170032"/>
                </a:lnTo>
                <a:lnTo>
                  <a:pt x="84825" y="171437"/>
                </a:lnTo>
                <a:lnTo>
                  <a:pt x="138949" y="171437"/>
                </a:lnTo>
                <a:lnTo>
                  <a:pt x="160230" y="131820"/>
                </a:lnTo>
                <a:lnTo>
                  <a:pt x="161940" y="120670"/>
                </a:lnTo>
                <a:close/>
              </a:path>
              <a:path w="162559" h="193675">
                <a:moveTo>
                  <a:pt x="142605" y="22027"/>
                </a:moveTo>
                <a:lnTo>
                  <a:pt x="85740" y="22027"/>
                </a:lnTo>
                <a:lnTo>
                  <a:pt x="95958" y="22580"/>
                </a:lnTo>
                <a:lnTo>
                  <a:pt x="105079" y="24300"/>
                </a:lnTo>
                <a:lnTo>
                  <a:pt x="133729" y="51669"/>
                </a:lnTo>
                <a:lnTo>
                  <a:pt x="136276" y="60329"/>
                </a:lnTo>
                <a:lnTo>
                  <a:pt x="160050" y="60329"/>
                </a:lnTo>
                <a:lnTo>
                  <a:pt x="158265" y="48630"/>
                </a:lnTo>
                <a:lnTo>
                  <a:pt x="154228" y="37827"/>
                </a:lnTo>
                <a:lnTo>
                  <a:pt x="147860" y="27742"/>
                </a:lnTo>
                <a:lnTo>
                  <a:pt x="142605" y="220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510683" y="4771390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5089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498293" y="4759959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5">
                <a:moveTo>
                  <a:pt x="0" y="0"/>
                </a:moveTo>
                <a:lnTo>
                  <a:pt x="144932" y="0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510683" y="4673600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630332" y="4770821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203"/>
                </a:lnTo>
              </a:path>
            </a:pathLst>
          </a:custGeom>
          <a:ln w="257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630332" y="4673132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5663"/>
                </a:lnTo>
              </a:path>
            </a:pathLst>
          </a:custGeom>
          <a:ln w="257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666085" y="4770821"/>
            <a:ext cx="98425" cy="146685"/>
          </a:xfrm>
          <a:custGeom>
            <a:avLst/>
            <a:gdLst/>
            <a:ahLst/>
            <a:cxnLst/>
            <a:rect l="l" t="t" r="r" b="b"/>
            <a:pathLst>
              <a:path w="98425" h="146685">
                <a:moveTo>
                  <a:pt x="18044" y="98645"/>
                </a:moveTo>
                <a:lnTo>
                  <a:pt x="0" y="98645"/>
                </a:lnTo>
                <a:lnTo>
                  <a:pt x="714" y="108325"/>
                </a:lnTo>
                <a:lnTo>
                  <a:pt x="25957" y="142951"/>
                </a:lnTo>
                <a:lnTo>
                  <a:pt x="47640" y="146544"/>
                </a:lnTo>
                <a:lnTo>
                  <a:pt x="59042" y="145676"/>
                </a:lnTo>
                <a:lnTo>
                  <a:pt x="69041" y="143190"/>
                </a:lnTo>
                <a:lnTo>
                  <a:pt x="77605" y="139265"/>
                </a:lnTo>
                <a:lnTo>
                  <a:pt x="84703" y="134078"/>
                </a:lnTo>
                <a:lnTo>
                  <a:pt x="88056" y="130244"/>
                </a:lnTo>
                <a:lnTo>
                  <a:pt x="48524" y="130244"/>
                </a:lnTo>
                <a:lnTo>
                  <a:pt x="39993" y="129527"/>
                </a:lnTo>
                <a:lnTo>
                  <a:pt x="19049" y="108228"/>
                </a:lnTo>
                <a:lnTo>
                  <a:pt x="18044" y="98645"/>
                </a:lnTo>
                <a:close/>
              </a:path>
              <a:path w="98425" h="146685">
                <a:moveTo>
                  <a:pt x="42793" y="61307"/>
                </a:moveTo>
                <a:lnTo>
                  <a:pt x="38099" y="61307"/>
                </a:lnTo>
                <a:lnTo>
                  <a:pt x="38099" y="76617"/>
                </a:lnTo>
                <a:lnTo>
                  <a:pt x="45719" y="76617"/>
                </a:lnTo>
                <a:lnTo>
                  <a:pt x="53183" y="76977"/>
                </a:lnTo>
                <a:lnTo>
                  <a:pt x="79004" y="93857"/>
                </a:lnTo>
                <a:lnTo>
                  <a:pt x="79004" y="111099"/>
                </a:lnTo>
                <a:lnTo>
                  <a:pt x="76230" y="117802"/>
                </a:lnTo>
                <a:lnTo>
                  <a:pt x="64769" y="127375"/>
                </a:lnTo>
                <a:lnTo>
                  <a:pt x="58033" y="130244"/>
                </a:lnTo>
                <a:lnTo>
                  <a:pt x="88056" y="130244"/>
                </a:lnTo>
                <a:lnTo>
                  <a:pt x="90814" y="127090"/>
                </a:lnTo>
                <a:lnTo>
                  <a:pt x="94956" y="119115"/>
                </a:lnTo>
                <a:lnTo>
                  <a:pt x="97309" y="110242"/>
                </a:lnTo>
                <a:lnTo>
                  <a:pt x="98054" y="100562"/>
                </a:lnTo>
                <a:lnTo>
                  <a:pt x="98054" y="91942"/>
                </a:lnTo>
                <a:lnTo>
                  <a:pt x="75194" y="67046"/>
                </a:lnTo>
                <a:lnTo>
                  <a:pt x="79004" y="65129"/>
                </a:lnTo>
                <a:lnTo>
                  <a:pt x="82814" y="62258"/>
                </a:lnTo>
                <a:lnTo>
                  <a:pt x="43830" y="62258"/>
                </a:lnTo>
                <a:lnTo>
                  <a:pt x="42793" y="61307"/>
                </a:lnTo>
                <a:close/>
              </a:path>
              <a:path w="98425" h="146685">
                <a:moveTo>
                  <a:pt x="86938" y="16276"/>
                </a:moveTo>
                <a:lnTo>
                  <a:pt x="56144" y="16276"/>
                </a:lnTo>
                <a:lnTo>
                  <a:pt x="61843" y="18193"/>
                </a:lnTo>
                <a:lnTo>
                  <a:pt x="66690" y="22027"/>
                </a:lnTo>
                <a:lnTo>
                  <a:pt x="72420" y="25862"/>
                </a:lnTo>
                <a:lnTo>
                  <a:pt x="74310" y="31601"/>
                </a:lnTo>
                <a:lnTo>
                  <a:pt x="74310" y="47874"/>
                </a:lnTo>
                <a:lnTo>
                  <a:pt x="70500" y="54604"/>
                </a:lnTo>
                <a:lnTo>
                  <a:pt x="63764" y="58424"/>
                </a:lnTo>
                <a:lnTo>
                  <a:pt x="59070" y="60341"/>
                </a:lnTo>
                <a:lnTo>
                  <a:pt x="53339" y="62258"/>
                </a:lnTo>
                <a:lnTo>
                  <a:pt x="82814" y="62258"/>
                </a:lnTo>
                <a:lnTo>
                  <a:pt x="85740" y="59390"/>
                </a:lnTo>
                <a:lnTo>
                  <a:pt x="90434" y="53638"/>
                </a:lnTo>
                <a:lnTo>
                  <a:pt x="93360" y="46923"/>
                </a:lnTo>
                <a:lnTo>
                  <a:pt x="93360" y="38304"/>
                </a:lnTo>
                <a:lnTo>
                  <a:pt x="92629" y="29523"/>
                </a:lnTo>
                <a:lnTo>
                  <a:pt x="90373" y="21907"/>
                </a:lnTo>
                <a:lnTo>
                  <a:pt x="86938" y="16276"/>
                </a:lnTo>
                <a:close/>
              </a:path>
              <a:path w="98425" h="146685">
                <a:moveTo>
                  <a:pt x="47640" y="0"/>
                </a:moveTo>
                <a:lnTo>
                  <a:pt x="9540" y="20110"/>
                </a:lnTo>
                <a:lnTo>
                  <a:pt x="2804" y="46923"/>
                </a:lnTo>
                <a:lnTo>
                  <a:pt x="20970" y="46923"/>
                </a:lnTo>
                <a:lnTo>
                  <a:pt x="20970" y="39267"/>
                </a:lnTo>
                <a:lnTo>
                  <a:pt x="22859" y="32564"/>
                </a:lnTo>
                <a:lnTo>
                  <a:pt x="49529" y="16276"/>
                </a:lnTo>
                <a:lnTo>
                  <a:pt x="86938" y="16276"/>
                </a:lnTo>
                <a:lnTo>
                  <a:pt x="86493" y="15547"/>
                </a:lnTo>
                <a:lnTo>
                  <a:pt x="80893" y="10536"/>
                </a:lnTo>
                <a:lnTo>
                  <a:pt x="74480" y="6062"/>
                </a:lnTo>
                <a:lnTo>
                  <a:pt x="66735" y="2755"/>
                </a:lnTo>
                <a:lnTo>
                  <a:pt x="57756" y="703"/>
                </a:lnTo>
                <a:lnTo>
                  <a:pt x="476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848550" y="4283709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360"/>
                </a:lnTo>
              </a:path>
            </a:pathLst>
          </a:custGeom>
          <a:ln w="24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836176" y="4272915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215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848550" y="418592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24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968566" y="4283345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188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968566" y="4185641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617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536923" y="5089742"/>
            <a:ext cx="121285" cy="184150"/>
          </a:xfrm>
          <a:custGeom>
            <a:avLst/>
            <a:gdLst/>
            <a:ahLst/>
            <a:cxnLst/>
            <a:rect l="l" t="t" r="r" b="b"/>
            <a:pathLst>
              <a:path w="121284" h="184150">
                <a:moveTo>
                  <a:pt x="24749" y="136004"/>
                </a:moveTo>
                <a:lnTo>
                  <a:pt x="2895" y="136004"/>
                </a:lnTo>
                <a:lnTo>
                  <a:pt x="3639" y="145701"/>
                </a:lnTo>
                <a:lnTo>
                  <a:pt x="32506" y="180778"/>
                </a:lnTo>
                <a:lnTo>
                  <a:pt x="55260" y="183891"/>
                </a:lnTo>
                <a:lnTo>
                  <a:pt x="66170" y="183065"/>
                </a:lnTo>
                <a:lnTo>
                  <a:pt x="76049" y="180564"/>
                </a:lnTo>
                <a:lnTo>
                  <a:pt x="84912" y="176354"/>
                </a:lnTo>
                <a:lnTo>
                  <a:pt x="92773" y="170402"/>
                </a:lnTo>
                <a:lnTo>
                  <a:pt x="96954" y="165701"/>
                </a:lnTo>
                <a:lnTo>
                  <a:pt x="49529" y="165701"/>
                </a:lnTo>
                <a:lnTo>
                  <a:pt x="43799" y="163784"/>
                </a:lnTo>
                <a:lnTo>
                  <a:pt x="39105" y="161867"/>
                </a:lnTo>
                <a:lnTo>
                  <a:pt x="33369" y="157557"/>
                </a:lnTo>
                <a:lnTo>
                  <a:pt x="29081" y="151810"/>
                </a:lnTo>
                <a:lnTo>
                  <a:pt x="26217" y="144626"/>
                </a:lnTo>
                <a:lnTo>
                  <a:pt x="24749" y="136004"/>
                </a:lnTo>
                <a:close/>
              </a:path>
              <a:path w="121284" h="184150">
                <a:moveTo>
                  <a:pt x="120437" y="97691"/>
                </a:moveTo>
                <a:lnTo>
                  <a:pt x="98176" y="97691"/>
                </a:lnTo>
                <a:lnTo>
                  <a:pt x="96094" y="112750"/>
                </a:lnTo>
                <a:lnTo>
                  <a:pt x="93388" y="125739"/>
                </a:lnTo>
                <a:lnTo>
                  <a:pt x="69681" y="162223"/>
                </a:lnTo>
                <a:lnTo>
                  <a:pt x="55260" y="165701"/>
                </a:lnTo>
                <a:lnTo>
                  <a:pt x="96954" y="165701"/>
                </a:lnTo>
                <a:lnTo>
                  <a:pt x="114173" y="131540"/>
                </a:lnTo>
                <a:lnTo>
                  <a:pt x="119263" y="108719"/>
                </a:lnTo>
                <a:lnTo>
                  <a:pt x="120437" y="97691"/>
                </a:lnTo>
                <a:close/>
              </a:path>
              <a:path w="121284" h="184150">
                <a:moveTo>
                  <a:pt x="59070" y="0"/>
                </a:moveTo>
                <a:lnTo>
                  <a:pt x="15239" y="18205"/>
                </a:lnTo>
                <a:lnTo>
                  <a:pt x="0" y="61295"/>
                </a:lnTo>
                <a:lnTo>
                  <a:pt x="1039" y="73522"/>
                </a:lnTo>
                <a:lnTo>
                  <a:pt x="23686" y="109879"/>
                </a:lnTo>
                <a:lnTo>
                  <a:pt x="56266" y="118765"/>
                </a:lnTo>
                <a:lnTo>
                  <a:pt x="64769" y="118765"/>
                </a:lnTo>
                <a:lnTo>
                  <a:pt x="72389" y="117814"/>
                </a:lnTo>
                <a:lnTo>
                  <a:pt x="80009" y="113979"/>
                </a:lnTo>
                <a:lnTo>
                  <a:pt x="86746" y="111096"/>
                </a:lnTo>
                <a:lnTo>
                  <a:pt x="93360" y="105360"/>
                </a:lnTo>
                <a:lnTo>
                  <a:pt x="96972" y="99608"/>
                </a:lnTo>
                <a:lnTo>
                  <a:pt x="59070" y="99608"/>
                </a:lnTo>
                <a:lnTo>
                  <a:pt x="50496" y="98906"/>
                </a:lnTo>
                <a:lnTo>
                  <a:pt x="24393" y="69544"/>
                </a:lnTo>
                <a:lnTo>
                  <a:pt x="23865" y="61295"/>
                </a:lnTo>
                <a:lnTo>
                  <a:pt x="24409" y="52486"/>
                </a:lnTo>
                <a:lnTo>
                  <a:pt x="51588" y="21643"/>
                </a:lnTo>
                <a:lnTo>
                  <a:pt x="59070" y="21073"/>
                </a:lnTo>
                <a:lnTo>
                  <a:pt x="104282" y="21073"/>
                </a:lnTo>
                <a:lnTo>
                  <a:pt x="100064" y="15614"/>
                </a:lnTo>
                <a:lnTo>
                  <a:pt x="91820" y="8744"/>
                </a:lnTo>
                <a:lnTo>
                  <a:pt x="82226" y="3869"/>
                </a:lnTo>
                <a:lnTo>
                  <a:pt x="71301" y="962"/>
                </a:lnTo>
                <a:lnTo>
                  <a:pt x="59070" y="0"/>
                </a:lnTo>
                <a:close/>
              </a:path>
              <a:path w="121284" h="184150">
                <a:moveTo>
                  <a:pt x="104282" y="21073"/>
                </a:moveTo>
                <a:lnTo>
                  <a:pt x="59070" y="21073"/>
                </a:lnTo>
                <a:lnTo>
                  <a:pt x="66587" y="21629"/>
                </a:lnTo>
                <a:lnTo>
                  <a:pt x="73376" y="23353"/>
                </a:lnTo>
                <a:lnTo>
                  <a:pt x="94366" y="59390"/>
                </a:lnTo>
                <a:lnTo>
                  <a:pt x="93651" y="69828"/>
                </a:lnTo>
                <a:lnTo>
                  <a:pt x="65491" y="99055"/>
                </a:lnTo>
                <a:lnTo>
                  <a:pt x="59070" y="99608"/>
                </a:lnTo>
                <a:lnTo>
                  <a:pt x="96972" y="99608"/>
                </a:lnTo>
                <a:lnTo>
                  <a:pt x="98176" y="97691"/>
                </a:lnTo>
                <a:lnTo>
                  <a:pt x="120437" y="97691"/>
                </a:lnTo>
                <a:lnTo>
                  <a:pt x="120585" y="96297"/>
                </a:lnTo>
                <a:lnTo>
                  <a:pt x="118860" y="56869"/>
                </a:lnTo>
                <a:lnTo>
                  <a:pt x="106935" y="24506"/>
                </a:lnTo>
                <a:lnTo>
                  <a:pt x="104282" y="210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677893" y="5089742"/>
            <a:ext cx="123189" cy="184150"/>
          </a:xfrm>
          <a:custGeom>
            <a:avLst/>
            <a:gdLst/>
            <a:ahLst/>
            <a:cxnLst/>
            <a:rect l="l" t="t" r="r" b="b"/>
            <a:pathLst>
              <a:path w="123190" h="184150">
                <a:moveTo>
                  <a:pt x="60959" y="0"/>
                </a:moveTo>
                <a:lnTo>
                  <a:pt x="20439" y="18590"/>
                </a:lnTo>
                <a:lnTo>
                  <a:pt x="2049" y="65013"/>
                </a:lnTo>
                <a:lnTo>
                  <a:pt x="0" y="93869"/>
                </a:lnTo>
                <a:lnTo>
                  <a:pt x="572" y="108798"/>
                </a:lnTo>
                <a:lnTo>
                  <a:pt x="8696" y="146239"/>
                </a:lnTo>
                <a:lnTo>
                  <a:pt x="37810" y="179357"/>
                </a:lnTo>
                <a:lnTo>
                  <a:pt x="60959" y="183891"/>
                </a:lnTo>
                <a:lnTo>
                  <a:pt x="72347" y="182934"/>
                </a:lnTo>
                <a:lnTo>
                  <a:pt x="82614" y="180062"/>
                </a:lnTo>
                <a:lnTo>
                  <a:pt x="91763" y="175274"/>
                </a:lnTo>
                <a:lnTo>
                  <a:pt x="99798" y="168570"/>
                </a:lnTo>
                <a:lnTo>
                  <a:pt x="103641" y="163784"/>
                </a:lnTo>
                <a:lnTo>
                  <a:pt x="60959" y="163784"/>
                </a:lnTo>
                <a:lnTo>
                  <a:pt x="51011" y="162168"/>
                </a:lnTo>
                <a:lnTo>
                  <a:pt x="27471" y="129151"/>
                </a:lnTo>
                <a:lnTo>
                  <a:pt x="23896" y="93869"/>
                </a:lnTo>
                <a:lnTo>
                  <a:pt x="24338" y="80187"/>
                </a:lnTo>
                <a:lnTo>
                  <a:pt x="33406" y="39279"/>
                </a:lnTo>
                <a:lnTo>
                  <a:pt x="61996" y="21073"/>
                </a:lnTo>
                <a:lnTo>
                  <a:pt x="105688" y="21073"/>
                </a:lnTo>
                <a:lnTo>
                  <a:pt x="103959" y="18397"/>
                </a:lnTo>
                <a:lnTo>
                  <a:pt x="95563" y="10349"/>
                </a:lnTo>
                <a:lnTo>
                  <a:pt x="85541" y="4600"/>
                </a:lnTo>
                <a:lnTo>
                  <a:pt x="73977" y="1150"/>
                </a:lnTo>
                <a:lnTo>
                  <a:pt x="60959" y="0"/>
                </a:lnTo>
                <a:close/>
              </a:path>
              <a:path w="123190" h="184150">
                <a:moveTo>
                  <a:pt x="105688" y="21073"/>
                </a:moveTo>
                <a:lnTo>
                  <a:pt x="61996" y="21073"/>
                </a:lnTo>
                <a:lnTo>
                  <a:pt x="71933" y="22182"/>
                </a:lnTo>
                <a:lnTo>
                  <a:pt x="80295" y="25625"/>
                </a:lnTo>
                <a:lnTo>
                  <a:pt x="97082" y="62614"/>
                </a:lnTo>
                <a:lnTo>
                  <a:pt x="99090" y="90022"/>
                </a:lnTo>
                <a:lnTo>
                  <a:pt x="98638" y="106125"/>
                </a:lnTo>
                <a:lnTo>
                  <a:pt x="88666" y="148458"/>
                </a:lnTo>
                <a:lnTo>
                  <a:pt x="60959" y="163784"/>
                </a:lnTo>
                <a:lnTo>
                  <a:pt x="103641" y="163784"/>
                </a:lnTo>
                <a:lnTo>
                  <a:pt x="119058" y="128725"/>
                </a:lnTo>
                <a:lnTo>
                  <a:pt x="122956" y="89071"/>
                </a:lnTo>
                <a:lnTo>
                  <a:pt x="122492" y="74708"/>
                </a:lnTo>
                <a:lnTo>
                  <a:pt x="121070" y="61493"/>
                </a:lnTo>
                <a:lnTo>
                  <a:pt x="118650" y="49427"/>
                </a:lnTo>
                <a:lnTo>
                  <a:pt x="115188" y="38510"/>
                </a:lnTo>
                <a:lnTo>
                  <a:pt x="110642" y="28742"/>
                </a:lnTo>
                <a:lnTo>
                  <a:pt x="105688" y="210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819015" y="5090708"/>
            <a:ext cx="208279" cy="183515"/>
          </a:xfrm>
          <a:custGeom>
            <a:avLst/>
            <a:gdLst/>
            <a:ahLst/>
            <a:cxnLst/>
            <a:rect l="l" t="t" r="r" b="b"/>
            <a:pathLst>
              <a:path w="208279" h="183514">
                <a:moveTo>
                  <a:pt x="160019" y="0"/>
                </a:moveTo>
                <a:lnTo>
                  <a:pt x="146700" y="0"/>
                </a:lnTo>
                <a:lnTo>
                  <a:pt x="47640" y="182925"/>
                </a:lnTo>
                <a:lnTo>
                  <a:pt x="60959" y="182925"/>
                </a:lnTo>
                <a:lnTo>
                  <a:pt x="160019" y="0"/>
                </a:lnTo>
                <a:close/>
              </a:path>
              <a:path w="208279" h="183514">
                <a:moveTo>
                  <a:pt x="164744" y="90985"/>
                </a:moveTo>
                <a:lnTo>
                  <a:pt x="128577" y="111067"/>
                </a:lnTo>
                <a:lnTo>
                  <a:pt x="120914" y="135038"/>
                </a:lnTo>
                <a:lnTo>
                  <a:pt x="121799" y="143462"/>
                </a:lnTo>
                <a:lnTo>
                  <a:pt x="148109" y="175145"/>
                </a:lnTo>
                <a:lnTo>
                  <a:pt x="164744" y="178140"/>
                </a:lnTo>
                <a:lnTo>
                  <a:pt x="173133" y="177406"/>
                </a:lnTo>
                <a:lnTo>
                  <a:pt x="181081" y="175145"/>
                </a:lnTo>
                <a:lnTo>
                  <a:pt x="188481" y="171268"/>
                </a:lnTo>
                <a:lnTo>
                  <a:pt x="195224" y="165686"/>
                </a:lnTo>
                <a:lnTo>
                  <a:pt x="199147" y="160900"/>
                </a:lnTo>
                <a:lnTo>
                  <a:pt x="157124" y="160900"/>
                </a:lnTo>
                <a:lnTo>
                  <a:pt x="151394" y="158029"/>
                </a:lnTo>
                <a:lnTo>
                  <a:pt x="146700" y="153232"/>
                </a:lnTo>
                <a:lnTo>
                  <a:pt x="141884" y="147492"/>
                </a:lnTo>
                <a:lnTo>
                  <a:pt x="139080" y="141744"/>
                </a:lnTo>
                <a:lnTo>
                  <a:pt x="139080" y="127372"/>
                </a:lnTo>
                <a:lnTo>
                  <a:pt x="141884" y="121633"/>
                </a:lnTo>
                <a:lnTo>
                  <a:pt x="146700" y="116848"/>
                </a:lnTo>
                <a:lnTo>
                  <a:pt x="151394" y="112047"/>
                </a:lnTo>
                <a:lnTo>
                  <a:pt x="157124" y="109179"/>
                </a:lnTo>
                <a:lnTo>
                  <a:pt x="199227" y="109179"/>
                </a:lnTo>
                <a:lnTo>
                  <a:pt x="195224" y="104393"/>
                </a:lnTo>
                <a:lnTo>
                  <a:pt x="188481" y="98662"/>
                </a:lnTo>
                <a:lnTo>
                  <a:pt x="181081" y="94457"/>
                </a:lnTo>
                <a:lnTo>
                  <a:pt x="173133" y="91868"/>
                </a:lnTo>
                <a:lnTo>
                  <a:pt x="164744" y="90985"/>
                </a:lnTo>
                <a:close/>
              </a:path>
              <a:path w="208279" h="183514">
                <a:moveTo>
                  <a:pt x="199227" y="109179"/>
                </a:moveTo>
                <a:lnTo>
                  <a:pt x="171449" y="109179"/>
                </a:lnTo>
                <a:lnTo>
                  <a:pt x="178064" y="112047"/>
                </a:lnTo>
                <a:lnTo>
                  <a:pt x="182910" y="116848"/>
                </a:lnTo>
                <a:lnTo>
                  <a:pt x="187604" y="121633"/>
                </a:lnTo>
                <a:lnTo>
                  <a:pt x="190530" y="127372"/>
                </a:lnTo>
                <a:lnTo>
                  <a:pt x="190530" y="141744"/>
                </a:lnTo>
                <a:lnTo>
                  <a:pt x="187604" y="147492"/>
                </a:lnTo>
                <a:lnTo>
                  <a:pt x="182910" y="153232"/>
                </a:lnTo>
                <a:lnTo>
                  <a:pt x="178064" y="158029"/>
                </a:lnTo>
                <a:lnTo>
                  <a:pt x="171449" y="160900"/>
                </a:lnTo>
                <a:lnTo>
                  <a:pt x="199147" y="160900"/>
                </a:lnTo>
                <a:lnTo>
                  <a:pt x="200806" y="158876"/>
                </a:lnTo>
                <a:lnTo>
                  <a:pt x="204677" y="151439"/>
                </a:lnTo>
                <a:lnTo>
                  <a:pt x="206930" y="143462"/>
                </a:lnTo>
                <a:lnTo>
                  <a:pt x="207660" y="135038"/>
                </a:lnTo>
                <a:lnTo>
                  <a:pt x="206930" y="126208"/>
                </a:lnTo>
                <a:lnTo>
                  <a:pt x="204677" y="118278"/>
                </a:lnTo>
                <a:lnTo>
                  <a:pt x="200806" y="111067"/>
                </a:lnTo>
                <a:lnTo>
                  <a:pt x="199227" y="109179"/>
                </a:lnTo>
                <a:close/>
              </a:path>
              <a:path w="208279" h="183514">
                <a:moveTo>
                  <a:pt x="42793" y="4797"/>
                </a:moveTo>
                <a:lnTo>
                  <a:pt x="6802" y="24063"/>
                </a:lnTo>
                <a:lnTo>
                  <a:pt x="0" y="48838"/>
                </a:lnTo>
                <a:lnTo>
                  <a:pt x="728" y="57262"/>
                </a:lnTo>
                <a:lnTo>
                  <a:pt x="26182" y="88590"/>
                </a:lnTo>
                <a:lnTo>
                  <a:pt x="42793" y="91952"/>
                </a:lnTo>
                <a:lnTo>
                  <a:pt x="51182" y="91080"/>
                </a:lnTo>
                <a:lnTo>
                  <a:pt x="59131" y="88590"/>
                </a:lnTo>
                <a:lnTo>
                  <a:pt x="66531" y="84663"/>
                </a:lnTo>
                <a:lnTo>
                  <a:pt x="73273" y="79485"/>
                </a:lnTo>
                <a:lnTo>
                  <a:pt x="78003" y="73734"/>
                </a:lnTo>
                <a:lnTo>
                  <a:pt x="35173" y="73734"/>
                </a:lnTo>
                <a:lnTo>
                  <a:pt x="29474" y="71829"/>
                </a:lnTo>
                <a:lnTo>
                  <a:pt x="24780" y="66077"/>
                </a:lnTo>
                <a:lnTo>
                  <a:pt x="19933" y="61292"/>
                </a:lnTo>
                <a:lnTo>
                  <a:pt x="17160" y="55540"/>
                </a:lnTo>
                <a:lnTo>
                  <a:pt x="17160" y="41181"/>
                </a:lnTo>
                <a:lnTo>
                  <a:pt x="19933" y="35432"/>
                </a:lnTo>
                <a:lnTo>
                  <a:pt x="24780" y="29693"/>
                </a:lnTo>
                <a:lnTo>
                  <a:pt x="29474" y="24908"/>
                </a:lnTo>
                <a:lnTo>
                  <a:pt x="35173" y="22991"/>
                </a:lnTo>
                <a:lnTo>
                  <a:pt x="77993" y="22991"/>
                </a:lnTo>
                <a:lnTo>
                  <a:pt x="73273" y="17239"/>
                </a:lnTo>
                <a:lnTo>
                  <a:pt x="66531" y="11658"/>
                </a:lnTo>
                <a:lnTo>
                  <a:pt x="59131" y="7786"/>
                </a:lnTo>
                <a:lnTo>
                  <a:pt x="51182" y="5529"/>
                </a:lnTo>
                <a:lnTo>
                  <a:pt x="42793" y="4797"/>
                </a:lnTo>
                <a:close/>
              </a:path>
              <a:path w="208279" h="183514">
                <a:moveTo>
                  <a:pt x="77993" y="22991"/>
                </a:moveTo>
                <a:lnTo>
                  <a:pt x="49529" y="22991"/>
                </a:lnTo>
                <a:lnTo>
                  <a:pt x="56144" y="24908"/>
                </a:lnTo>
                <a:lnTo>
                  <a:pt x="60959" y="30644"/>
                </a:lnTo>
                <a:lnTo>
                  <a:pt x="65653" y="35432"/>
                </a:lnTo>
                <a:lnTo>
                  <a:pt x="68579" y="41181"/>
                </a:lnTo>
                <a:lnTo>
                  <a:pt x="68579" y="55540"/>
                </a:lnTo>
                <a:lnTo>
                  <a:pt x="65653" y="61292"/>
                </a:lnTo>
                <a:lnTo>
                  <a:pt x="60959" y="66077"/>
                </a:lnTo>
                <a:lnTo>
                  <a:pt x="56144" y="71829"/>
                </a:lnTo>
                <a:lnTo>
                  <a:pt x="49529" y="73734"/>
                </a:lnTo>
                <a:lnTo>
                  <a:pt x="78003" y="73734"/>
                </a:lnTo>
                <a:lnTo>
                  <a:pt x="78873" y="72676"/>
                </a:lnTo>
                <a:lnTo>
                  <a:pt x="82753" y="65238"/>
                </a:lnTo>
                <a:lnTo>
                  <a:pt x="85009" y="57262"/>
                </a:lnTo>
                <a:lnTo>
                  <a:pt x="85740" y="48838"/>
                </a:lnTo>
                <a:lnTo>
                  <a:pt x="85009" y="39864"/>
                </a:lnTo>
                <a:lnTo>
                  <a:pt x="82753" y="31605"/>
                </a:lnTo>
                <a:lnTo>
                  <a:pt x="78873" y="24063"/>
                </a:lnTo>
                <a:lnTo>
                  <a:pt x="77993" y="229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415350" y="4578321"/>
            <a:ext cx="153035" cy="78105"/>
          </a:xfrm>
          <a:custGeom>
            <a:avLst/>
            <a:gdLst/>
            <a:ahLst/>
            <a:cxnLst/>
            <a:rect l="l" t="t" r="r" b="b"/>
            <a:pathLst>
              <a:path w="153035" h="78104">
                <a:moveTo>
                  <a:pt x="0" y="0"/>
                </a:moveTo>
                <a:lnTo>
                  <a:pt x="20086" y="39255"/>
                </a:lnTo>
                <a:lnTo>
                  <a:pt x="0" y="77580"/>
                </a:lnTo>
                <a:lnTo>
                  <a:pt x="152552" y="3925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690747" y="4617569"/>
            <a:ext cx="1741170" cy="0"/>
          </a:xfrm>
          <a:custGeom>
            <a:avLst/>
            <a:gdLst/>
            <a:ahLst/>
            <a:cxnLst/>
            <a:rect l="l" t="t" r="r" b="b"/>
            <a:pathLst>
              <a:path w="1741170">
                <a:moveTo>
                  <a:pt x="0" y="0"/>
                </a:moveTo>
                <a:lnTo>
                  <a:pt x="1740886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689725" y="4617582"/>
            <a:ext cx="1746250" cy="0"/>
          </a:xfrm>
          <a:custGeom>
            <a:avLst/>
            <a:gdLst/>
            <a:ahLst/>
            <a:cxnLst/>
            <a:rect l="l" t="t" r="r" b="b"/>
            <a:pathLst>
              <a:path w="1746250">
                <a:moveTo>
                  <a:pt x="0" y="0"/>
                </a:moveTo>
                <a:lnTo>
                  <a:pt x="1745711" y="0"/>
                </a:lnTo>
              </a:path>
            </a:pathLst>
          </a:custGeom>
          <a:ln w="153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112818" y="4805290"/>
            <a:ext cx="109855" cy="160020"/>
          </a:xfrm>
          <a:custGeom>
            <a:avLst/>
            <a:gdLst/>
            <a:ahLst/>
            <a:cxnLst/>
            <a:rect l="l" t="t" r="r" b="b"/>
            <a:pathLst>
              <a:path w="109854" h="160020">
                <a:moveTo>
                  <a:pt x="100021" y="18217"/>
                </a:moveTo>
                <a:lnTo>
                  <a:pt x="66659" y="18217"/>
                </a:lnTo>
                <a:lnTo>
                  <a:pt x="74279" y="21086"/>
                </a:lnTo>
                <a:lnTo>
                  <a:pt x="80009" y="25871"/>
                </a:lnTo>
                <a:lnTo>
                  <a:pt x="84825" y="31622"/>
                </a:lnTo>
                <a:lnTo>
                  <a:pt x="87629" y="39279"/>
                </a:lnTo>
                <a:lnTo>
                  <a:pt x="87629" y="56519"/>
                </a:lnTo>
                <a:lnTo>
                  <a:pt x="59039" y="84283"/>
                </a:lnTo>
                <a:lnTo>
                  <a:pt x="37185" y="96737"/>
                </a:lnTo>
                <a:lnTo>
                  <a:pt x="27339" y="102832"/>
                </a:lnTo>
                <a:lnTo>
                  <a:pt x="2883" y="140802"/>
                </a:lnTo>
                <a:lnTo>
                  <a:pt x="0" y="159949"/>
                </a:lnTo>
                <a:lnTo>
                  <a:pt x="109606" y="159949"/>
                </a:lnTo>
                <a:lnTo>
                  <a:pt x="109606" y="140802"/>
                </a:lnTo>
                <a:lnTo>
                  <a:pt x="21945" y="140802"/>
                </a:lnTo>
                <a:lnTo>
                  <a:pt x="23908" y="135218"/>
                </a:lnTo>
                <a:lnTo>
                  <a:pt x="26925" y="129905"/>
                </a:lnTo>
                <a:lnTo>
                  <a:pt x="31011" y="124772"/>
                </a:lnTo>
                <a:lnTo>
                  <a:pt x="36179" y="119728"/>
                </a:lnTo>
                <a:lnTo>
                  <a:pt x="39989" y="115894"/>
                </a:lnTo>
                <a:lnTo>
                  <a:pt x="45719" y="112074"/>
                </a:lnTo>
                <a:lnTo>
                  <a:pt x="53339" y="108240"/>
                </a:lnTo>
                <a:lnTo>
                  <a:pt x="68579" y="99608"/>
                </a:lnTo>
                <a:lnTo>
                  <a:pt x="102366" y="73081"/>
                </a:lnTo>
                <a:lnTo>
                  <a:pt x="109606" y="47899"/>
                </a:lnTo>
                <a:lnTo>
                  <a:pt x="108875" y="38754"/>
                </a:lnTo>
                <a:lnTo>
                  <a:pt x="106622" y="30058"/>
                </a:lnTo>
                <a:lnTo>
                  <a:pt x="102752" y="21901"/>
                </a:lnTo>
                <a:lnTo>
                  <a:pt x="100021" y="18217"/>
                </a:lnTo>
                <a:close/>
              </a:path>
              <a:path w="109854" h="160020">
                <a:moveTo>
                  <a:pt x="57149" y="0"/>
                </a:moveTo>
                <a:lnTo>
                  <a:pt x="17399" y="14722"/>
                </a:lnTo>
                <a:lnTo>
                  <a:pt x="3809" y="56519"/>
                </a:lnTo>
                <a:lnTo>
                  <a:pt x="23865" y="56519"/>
                </a:lnTo>
                <a:lnTo>
                  <a:pt x="24749" y="46945"/>
                </a:lnTo>
                <a:lnTo>
                  <a:pt x="25755" y="39279"/>
                </a:lnTo>
                <a:lnTo>
                  <a:pt x="57149" y="18217"/>
                </a:lnTo>
                <a:lnTo>
                  <a:pt x="100021" y="18217"/>
                </a:lnTo>
                <a:lnTo>
                  <a:pt x="97170" y="14371"/>
                </a:lnTo>
                <a:lnTo>
                  <a:pt x="89871" y="8086"/>
                </a:lnTo>
                <a:lnTo>
                  <a:pt x="80771" y="3595"/>
                </a:lnTo>
                <a:lnTo>
                  <a:pt x="69866" y="899"/>
                </a:lnTo>
                <a:lnTo>
                  <a:pt x="57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241474" y="4798588"/>
            <a:ext cx="52069" cy="213995"/>
          </a:xfrm>
          <a:custGeom>
            <a:avLst/>
            <a:gdLst/>
            <a:ahLst/>
            <a:cxnLst/>
            <a:rect l="l" t="t" r="r" b="b"/>
            <a:pathLst>
              <a:path w="52070" h="213995">
                <a:moveTo>
                  <a:pt x="13319" y="0"/>
                </a:moveTo>
                <a:lnTo>
                  <a:pt x="0" y="0"/>
                </a:lnTo>
                <a:lnTo>
                  <a:pt x="7276" y="14758"/>
                </a:lnTo>
                <a:lnTo>
                  <a:pt x="13407" y="27543"/>
                </a:lnTo>
                <a:lnTo>
                  <a:pt x="27352" y="69903"/>
                </a:lnTo>
                <a:lnTo>
                  <a:pt x="30479" y="107274"/>
                </a:lnTo>
                <a:lnTo>
                  <a:pt x="30237" y="119673"/>
                </a:lnTo>
                <a:lnTo>
                  <a:pt x="22859" y="162818"/>
                </a:lnTo>
                <a:lnTo>
                  <a:pt x="6825" y="200488"/>
                </a:lnTo>
                <a:lnTo>
                  <a:pt x="0" y="213585"/>
                </a:lnTo>
                <a:lnTo>
                  <a:pt x="14234" y="213585"/>
                </a:lnTo>
                <a:lnTo>
                  <a:pt x="33706" y="180413"/>
                </a:lnTo>
                <a:lnTo>
                  <a:pt x="47911" y="142720"/>
                </a:lnTo>
                <a:lnTo>
                  <a:pt x="51450" y="105357"/>
                </a:lnTo>
                <a:lnTo>
                  <a:pt x="51420" y="98892"/>
                </a:lnTo>
                <a:lnTo>
                  <a:pt x="44442" y="58761"/>
                </a:lnTo>
                <a:lnTo>
                  <a:pt x="36210" y="38325"/>
                </a:lnTo>
                <a:lnTo>
                  <a:pt x="34289" y="33540"/>
                </a:lnTo>
                <a:lnTo>
                  <a:pt x="31390" y="29241"/>
                </a:lnTo>
                <a:lnTo>
                  <a:pt x="27005" y="22158"/>
                </a:lnTo>
                <a:lnTo>
                  <a:pt x="21019" y="12380"/>
                </a:lnTo>
                <a:lnTo>
                  <a:pt x="13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328220" y="4953268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859" y="0"/>
                </a:lnTo>
              </a:path>
            </a:pathLst>
          </a:custGeom>
          <a:ln w="239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465411" y="4888229"/>
            <a:ext cx="0" cy="77470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0"/>
                </a:moveTo>
                <a:lnTo>
                  <a:pt x="0" y="77469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453981" y="4878704"/>
            <a:ext cx="130810" cy="0"/>
          </a:xfrm>
          <a:custGeom>
            <a:avLst/>
            <a:gdLst/>
            <a:ahLst/>
            <a:cxnLst/>
            <a:rect l="l" t="t" r="r" b="b"/>
            <a:pathLst>
              <a:path w="130810">
                <a:moveTo>
                  <a:pt x="0" y="0"/>
                </a:moveTo>
                <a:lnTo>
                  <a:pt x="130576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465411" y="4801870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309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573112" y="4888623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617"/>
                </a:lnTo>
              </a:path>
            </a:pathLst>
          </a:custGeom>
          <a:ln w="22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573112" y="4801468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7997"/>
                </a:lnTo>
              </a:path>
            </a:pathLst>
          </a:custGeom>
          <a:ln w="22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605497" y="4889574"/>
            <a:ext cx="86995" cy="128905"/>
          </a:xfrm>
          <a:custGeom>
            <a:avLst/>
            <a:gdLst/>
            <a:ahLst/>
            <a:cxnLst/>
            <a:rect l="l" t="t" r="r" b="b"/>
            <a:pathLst>
              <a:path w="86995" h="128904">
                <a:moveTo>
                  <a:pt x="16154" y="86203"/>
                </a:moveTo>
                <a:lnTo>
                  <a:pt x="0" y="86203"/>
                </a:lnTo>
                <a:lnTo>
                  <a:pt x="543" y="95013"/>
                </a:lnTo>
                <a:lnTo>
                  <a:pt x="31738" y="127617"/>
                </a:lnTo>
                <a:lnTo>
                  <a:pt x="41909" y="128351"/>
                </a:lnTo>
                <a:lnTo>
                  <a:pt x="52044" y="127632"/>
                </a:lnTo>
                <a:lnTo>
                  <a:pt x="61032" y="125477"/>
                </a:lnTo>
                <a:lnTo>
                  <a:pt x="68780" y="121885"/>
                </a:lnTo>
                <a:lnTo>
                  <a:pt x="75194" y="116860"/>
                </a:lnTo>
                <a:lnTo>
                  <a:pt x="77549" y="113979"/>
                </a:lnTo>
                <a:lnTo>
                  <a:pt x="32400" y="113979"/>
                </a:lnTo>
                <a:lnTo>
                  <a:pt x="24780" y="111111"/>
                </a:lnTo>
                <a:lnTo>
                  <a:pt x="20970" y="104393"/>
                </a:lnTo>
                <a:lnTo>
                  <a:pt x="18044" y="100562"/>
                </a:lnTo>
                <a:lnTo>
                  <a:pt x="17160" y="94823"/>
                </a:lnTo>
                <a:lnTo>
                  <a:pt x="16154" y="86203"/>
                </a:lnTo>
                <a:close/>
              </a:path>
              <a:path w="86995" h="128904">
                <a:moveTo>
                  <a:pt x="77296" y="14371"/>
                </a:moveTo>
                <a:lnTo>
                  <a:pt x="49529" y="14371"/>
                </a:lnTo>
                <a:lnTo>
                  <a:pt x="55260" y="15325"/>
                </a:lnTo>
                <a:lnTo>
                  <a:pt x="59070" y="19159"/>
                </a:lnTo>
                <a:lnTo>
                  <a:pt x="63764" y="22040"/>
                </a:lnTo>
                <a:lnTo>
                  <a:pt x="65684" y="26825"/>
                </a:lnTo>
                <a:lnTo>
                  <a:pt x="65684" y="42150"/>
                </a:lnTo>
                <a:lnTo>
                  <a:pt x="62880" y="47899"/>
                </a:lnTo>
                <a:lnTo>
                  <a:pt x="56144" y="50770"/>
                </a:lnTo>
                <a:lnTo>
                  <a:pt x="52334" y="52687"/>
                </a:lnTo>
                <a:lnTo>
                  <a:pt x="47640" y="53638"/>
                </a:lnTo>
                <a:lnTo>
                  <a:pt x="34289" y="53638"/>
                </a:lnTo>
                <a:lnTo>
                  <a:pt x="34289" y="67043"/>
                </a:lnTo>
                <a:lnTo>
                  <a:pt x="49529" y="67043"/>
                </a:lnTo>
                <a:lnTo>
                  <a:pt x="57180" y="68960"/>
                </a:lnTo>
                <a:lnTo>
                  <a:pt x="61874" y="71832"/>
                </a:lnTo>
                <a:lnTo>
                  <a:pt x="67574" y="75666"/>
                </a:lnTo>
                <a:lnTo>
                  <a:pt x="70500" y="81415"/>
                </a:lnTo>
                <a:lnTo>
                  <a:pt x="70500" y="97691"/>
                </a:lnTo>
                <a:lnTo>
                  <a:pt x="67574" y="103443"/>
                </a:lnTo>
                <a:lnTo>
                  <a:pt x="62880" y="107265"/>
                </a:lnTo>
                <a:lnTo>
                  <a:pt x="58064" y="112074"/>
                </a:lnTo>
                <a:lnTo>
                  <a:pt x="51450" y="113979"/>
                </a:lnTo>
                <a:lnTo>
                  <a:pt x="77549" y="113979"/>
                </a:lnTo>
                <a:lnTo>
                  <a:pt x="80194" y="110746"/>
                </a:lnTo>
                <a:lnTo>
                  <a:pt x="83766" y="103919"/>
                </a:lnTo>
                <a:lnTo>
                  <a:pt x="85909" y="96378"/>
                </a:lnTo>
                <a:lnTo>
                  <a:pt x="86624" y="88120"/>
                </a:lnTo>
                <a:lnTo>
                  <a:pt x="86624" y="80451"/>
                </a:lnTo>
                <a:lnTo>
                  <a:pt x="65684" y="58424"/>
                </a:lnTo>
                <a:lnTo>
                  <a:pt x="70500" y="56519"/>
                </a:lnTo>
                <a:lnTo>
                  <a:pt x="73304" y="54601"/>
                </a:lnTo>
                <a:lnTo>
                  <a:pt x="76230" y="51721"/>
                </a:lnTo>
                <a:lnTo>
                  <a:pt x="80040" y="46936"/>
                </a:lnTo>
                <a:lnTo>
                  <a:pt x="81930" y="40233"/>
                </a:lnTo>
                <a:lnTo>
                  <a:pt x="81930" y="32577"/>
                </a:lnTo>
                <a:lnTo>
                  <a:pt x="81353" y="25046"/>
                </a:lnTo>
                <a:lnTo>
                  <a:pt x="79514" y="18323"/>
                </a:lnTo>
                <a:lnTo>
                  <a:pt x="77296" y="14371"/>
                </a:lnTo>
                <a:close/>
              </a:path>
              <a:path w="86995" h="128904">
                <a:moveTo>
                  <a:pt x="41909" y="0"/>
                </a:moveTo>
                <a:lnTo>
                  <a:pt x="4724" y="23957"/>
                </a:lnTo>
                <a:lnTo>
                  <a:pt x="2804" y="31610"/>
                </a:lnTo>
                <a:lnTo>
                  <a:pt x="2804" y="41196"/>
                </a:lnTo>
                <a:lnTo>
                  <a:pt x="19049" y="41196"/>
                </a:lnTo>
                <a:lnTo>
                  <a:pt x="19049" y="33527"/>
                </a:lnTo>
                <a:lnTo>
                  <a:pt x="19964" y="28742"/>
                </a:lnTo>
                <a:lnTo>
                  <a:pt x="21854" y="24908"/>
                </a:lnTo>
                <a:lnTo>
                  <a:pt x="26669" y="17242"/>
                </a:lnTo>
                <a:lnTo>
                  <a:pt x="33284" y="14371"/>
                </a:lnTo>
                <a:lnTo>
                  <a:pt x="77296" y="14371"/>
                </a:lnTo>
                <a:lnTo>
                  <a:pt x="76246" y="12500"/>
                </a:lnTo>
                <a:lnTo>
                  <a:pt x="71384" y="7668"/>
                </a:lnTo>
                <a:lnTo>
                  <a:pt x="65878" y="4451"/>
                </a:lnTo>
                <a:lnTo>
                  <a:pt x="59184" y="2039"/>
                </a:lnTo>
                <a:lnTo>
                  <a:pt x="51221" y="525"/>
                </a:lnTo>
                <a:lnTo>
                  <a:pt x="419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707361" y="4796683"/>
            <a:ext cx="159385" cy="173355"/>
          </a:xfrm>
          <a:custGeom>
            <a:avLst/>
            <a:gdLst/>
            <a:ahLst/>
            <a:cxnLst/>
            <a:rect l="l" t="t" r="r" b="b"/>
            <a:pathLst>
              <a:path w="159385" h="173354">
                <a:moveTo>
                  <a:pt x="79156" y="0"/>
                </a:moveTo>
                <a:lnTo>
                  <a:pt x="32996" y="13758"/>
                </a:lnTo>
                <a:lnTo>
                  <a:pt x="6182" y="50813"/>
                </a:lnTo>
                <a:lnTo>
                  <a:pt x="0" y="87154"/>
                </a:lnTo>
                <a:lnTo>
                  <a:pt x="799" y="101526"/>
                </a:lnTo>
                <a:lnTo>
                  <a:pt x="12340" y="138212"/>
                </a:lnTo>
                <a:lnTo>
                  <a:pt x="45137" y="167359"/>
                </a:lnTo>
                <a:lnTo>
                  <a:pt x="79156" y="173342"/>
                </a:lnTo>
                <a:lnTo>
                  <a:pt x="92010" y="172544"/>
                </a:lnTo>
                <a:lnTo>
                  <a:pt x="103884" y="170151"/>
                </a:lnTo>
                <a:lnTo>
                  <a:pt x="114757" y="166161"/>
                </a:lnTo>
                <a:lnTo>
                  <a:pt x="124603" y="160575"/>
                </a:lnTo>
                <a:lnTo>
                  <a:pt x="132412" y="154198"/>
                </a:lnTo>
                <a:lnTo>
                  <a:pt x="81046" y="154198"/>
                </a:lnTo>
                <a:lnTo>
                  <a:pt x="66919" y="152956"/>
                </a:lnTo>
                <a:lnTo>
                  <a:pt x="30961" y="125166"/>
                </a:lnTo>
                <a:lnTo>
                  <a:pt x="22859" y="89068"/>
                </a:lnTo>
                <a:lnTo>
                  <a:pt x="23540" y="75966"/>
                </a:lnTo>
                <a:lnTo>
                  <a:pt x="39136" y="37350"/>
                </a:lnTo>
                <a:lnTo>
                  <a:pt x="80040" y="20107"/>
                </a:lnTo>
                <a:lnTo>
                  <a:pt x="136284" y="20107"/>
                </a:lnTo>
                <a:lnTo>
                  <a:pt x="135658" y="19397"/>
                </a:lnTo>
                <a:lnTo>
                  <a:pt x="126892" y="12483"/>
                </a:lnTo>
                <a:lnTo>
                  <a:pt x="116803" y="7061"/>
                </a:lnTo>
                <a:lnTo>
                  <a:pt x="105446" y="3155"/>
                </a:lnTo>
                <a:lnTo>
                  <a:pt x="92878" y="793"/>
                </a:lnTo>
                <a:lnTo>
                  <a:pt x="79156" y="0"/>
                </a:lnTo>
                <a:close/>
              </a:path>
              <a:path w="159385" h="173354">
                <a:moveTo>
                  <a:pt x="136284" y="20107"/>
                </a:moveTo>
                <a:lnTo>
                  <a:pt x="80040" y="20107"/>
                </a:lnTo>
                <a:lnTo>
                  <a:pt x="92788" y="21185"/>
                </a:lnTo>
                <a:lnTo>
                  <a:pt x="103913" y="24419"/>
                </a:lnTo>
                <a:lnTo>
                  <a:pt x="133269" y="58301"/>
                </a:lnTo>
                <a:lnTo>
                  <a:pt x="137312" y="84271"/>
                </a:lnTo>
                <a:lnTo>
                  <a:pt x="136427" y="97565"/>
                </a:lnTo>
                <a:lnTo>
                  <a:pt x="116450" y="142072"/>
                </a:lnTo>
                <a:lnTo>
                  <a:pt x="81046" y="154198"/>
                </a:lnTo>
                <a:lnTo>
                  <a:pt x="132412" y="154198"/>
                </a:lnTo>
                <a:lnTo>
                  <a:pt x="156361" y="111167"/>
                </a:lnTo>
                <a:lnTo>
                  <a:pt x="159166" y="84271"/>
                </a:lnTo>
                <a:lnTo>
                  <a:pt x="158586" y="71042"/>
                </a:lnTo>
                <a:lnTo>
                  <a:pt x="156782" y="58870"/>
                </a:lnTo>
                <a:lnTo>
                  <a:pt x="153656" y="47663"/>
                </a:lnTo>
                <a:lnTo>
                  <a:pt x="149108" y="37329"/>
                </a:lnTo>
                <a:lnTo>
                  <a:pt x="143042" y="27776"/>
                </a:lnTo>
                <a:lnTo>
                  <a:pt x="136284" y="201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4922794" y="4856064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383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885578" y="4829728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556" y="0"/>
                </a:lnTo>
              </a:path>
            </a:pathLst>
          </a:custGeom>
          <a:ln w="1437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922794" y="4802908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392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3296229" y="3975841"/>
            <a:ext cx="59055" cy="159385"/>
          </a:xfrm>
          <a:custGeom>
            <a:avLst/>
            <a:gdLst/>
            <a:ahLst/>
            <a:cxnLst/>
            <a:rect l="l" t="t" r="r" b="b"/>
            <a:pathLst>
              <a:path w="59054" h="159385">
                <a:moveTo>
                  <a:pt x="59039" y="0"/>
                </a:moveTo>
                <a:lnTo>
                  <a:pt x="43799" y="0"/>
                </a:lnTo>
                <a:lnTo>
                  <a:pt x="41349" y="8476"/>
                </a:lnTo>
                <a:lnTo>
                  <a:pt x="38237" y="15134"/>
                </a:lnTo>
                <a:lnTo>
                  <a:pt x="0" y="30647"/>
                </a:lnTo>
                <a:lnTo>
                  <a:pt x="0" y="45969"/>
                </a:lnTo>
                <a:lnTo>
                  <a:pt x="38099" y="45969"/>
                </a:lnTo>
                <a:lnTo>
                  <a:pt x="38099" y="159044"/>
                </a:lnTo>
                <a:lnTo>
                  <a:pt x="59039" y="159044"/>
                </a:lnTo>
                <a:lnTo>
                  <a:pt x="590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3408639" y="3968185"/>
            <a:ext cx="52705" cy="213995"/>
          </a:xfrm>
          <a:custGeom>
            <a:avLst/>
            <a:gdLst/>
            <a:ahLst/>
            <a:cxnLst/>
            <a:rect l="l" t="t" r="r" b="b"/>
            <a:pathLst>
              <a:path w="52704" h="213995">
                <a:moveTo>
                  <a:pt x="13319" y="0"/>
                </a:moveTo>
                <a:lnTo>
                  <a:pt x="0" y="0"/>
                </a:lnTo>
                <a:lnTo>
                  <a:pt x="7720" y="14374"/>
                </a:lnTo>
                <a:lnTo>
                  <a:pt x="13845" y="27193"/>
                </a:lnTo>
                <a:lnTo>
                  <a:pt x="28167" y="69844"/>
                </a:lnTo>
                <a:lnTo>
                  <a:pt x="31485" y="106359"/>
                </a:lnTo>
                <a:lnTo>
                  <a:pt x="31143" y="119132"/>
                </a:lnTo>
                <a:lnTo>
                  <a:pt x="23865" y="162866"/>
                </a:lnTo>
                <a:lnTo>
                  <a:pt x="7406" y="200531"/>
                </a:lnTo>
                <a:lnTo>
                  <a:pt x="1005" y="213622"/>
                </a:lnTo>
                <a:lnTo>
                  <a:pt x="14356" y="213622"/>
                </a:lnTo>
                <a:lnTo>
                  <a:pt x="34273" y="180183"/>
                </a:lnTo>
                <a:lnTo>
                  <a:pt x="48532" y="142775"/>
                </a:lnTo>
                <a:lnTo>
                  <a:pt x="52456" y="105405"/>
                </a:lnTo>
                <a:lnTo>
                  <a:pt x="52268" y="98941"/>
                </a:lnTo>
                <a:lnTo>
                  <a:pt x="51713" y="92476"/>
                </a:lnTo>
                <a:lnTo>
                  <a:pt x="50797" y="86011"/>
                </a:lnTo>
                <a:lnTo>
                  <a:pt x="49529" y="79546"/>
                </a:lnTo>
                <a:lnTo>
                  <a:pt x="48502" y="72504"/>
                </a:lnTo>
                <a:lnTo>
                  <a:pt x="46817" y="65628"/>
                </a:lnTo>
                <a:lnTo>
                  <a:pt x="44583" y="58751"/>
                </a:lnTo>
                <a:lnTo>
                  <a:pt x="41909" y="51709"/>
                </a:lnTo>
                <a:lnTo>
                  <a:pt x="39105" y="44055"/>
                </a:lnTo>
                <a:lnTo>
                  <a:pt x="37216" y="38304"/>
                </a:lnTo>
                <a:lnTo>
                  <a:pt x="34289" y="33576"/>
                </a:lnTo>
                <a:lnTo>
                  <a:pt x="31810" y="29286"/>
                </a:lnTo>
                <a:lnTo>
                  <a:pt x="27371" y="22205"/>
                </a:lnTo>
                <a:lnTo>
                  <a:pt x="21148" y="12415"/>
                </a:lnTo>
                <a:lnTo>
                  <a:pt x="13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3495385" y="4122913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743" y="0"/>
                </a:lnTo>
              </a:path>
            </a:pathLst>
          </a:custGeom>
          <a:ln w="239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3674043" y="3990273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612"/>
                </a:lnTo>
              </a:path>
            </a:pathLst>
          </a:custGeom>
          <a:ln w="219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3607795" y="3980700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4">
                <a:moveTo>
                  <a:pt x="0" y="0"/>
                </a:moveTo>
                <a:lnTo>
                  <a:pt x="132466" y="0"/>
                </a:lnTo>
              </a:path>
            </a:pathLst>
          </a:custGeom>
          <a:ln w="191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3771625" y="4057650"/>
            <a:ext cx="0" cy="77470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0"/>
                </a:moveTo>
                <a:lnTo>
                  <a:pt x="0" y="77469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3760195" y="4048125"/>
            <a:ext cx="130810" cy="0"/>
          </a:xfrm>
          <a:custGeom>
            <a:avLst/>
            <a:gdLst/>
            <a:ahLst/>
            <a:cxnLst/>
            <a:rect l="l" t="t" r="r" b="b"/>
            <a:pathLst>
              <a:path w="130810">
                <a:moveTo>
                  <a:pt x="0" y="0"/>
                </a:moveTo>
                <a:lnTo>
                  <a:pt x="130576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3771625" y="3971290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309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3879341" y="4058268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617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3879341" y="3971126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7985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3937970" y="4060190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219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3926982" y="4050665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986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3926982" y="4016375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1976" y="0"/>
                </a:lnTo>
              </a:path>
            </a:pathLst>
          </a:custGeom>
          <a:ln w="495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3926982" y="3981450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416" y="0"/>
                </a:lnTo>
              </a:path>
            </a:pathLst>
          </a:custGeom>
          <a:ln w="203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4046128" y="3971126"/>
            <a:ext cx="68580" cy="163830"/>
          </a:xfrm>
          <a:custGeom>
            <a:avLst/>
            <a:gdLst/>
            <a:ahLst/>
            <a:cxnLst/>
            <a:rect l="l" t="t" r="r" b="b"/>
            <a:pathLst>
              <a:path w="68579" h="163829">
                <a:moveTo>
                  <a:pt x="68579" y="0"/>
                </a:moveTo>
                <a:lnTo>
                  <a:pt x="51419" y="0"/>
                </a:lnTo>
                <a:lnTo>
                  <a:pt x="0" y="163759"/>
                </a:lnTo>
                <a:lnTo>
                  <a:pt x="17129" y="163759"/>
                </a:lnTo>
                <a:lnTo>
                  <a:pt x="685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4183288" y="4012241"/>
            <a:ext cx="113030" cy="127000"/>
          </a:xfrm>
          <a:custGeom>
            <a:avLst/>
            <a:gdLst/>
            <a:ahLst/>
            <a:cxnLst/>
            <a:rect l="l" t="t" r="r" b="b"/>
            <a:pathLst>
              <a:path w="113029" h="127000">
                <a:moveTo>
                  <a:pt x="95326" y="17227"/>
                </a:moveTo>
                <a:lnTo>
                  <a:pt x="60990" y="17227"/>
                </a:lnTo>
                <a:lnTo>
                  <a:pt x="67696" y="18251"/>
                </a:lnTo>
                <a:lnTo>
                  <a:pt x="72420" y="22085"/>
                </a:lnTo>
                <a:lnTo>
                  <a:pt x="77236" y="24953"/>
                </a:lnTo>
                <a:lnTo>
                  <a:pt x="80040" y="29739"/>
                </a:lnTo>
                <a:lnTo>
                  <a:pt x="80040" y="40276"/>
                </a:lnTo>
                <a:lnTo>
                  <a:pt x="79156" y="42193"/>
                </a:lnTo>
                <a:lnTo>
                  <a:pt x="79156" y="44110"/>
                </a:lnTo>
                <a:lnTo>
                  <a:pt x="77236" y="47945"/>
                </a:lnTo>
                <a:lnTo>
                  <a:pt x="74310" y="49850"/>
                </a:lnTo>
                <a:lnTo>
                  <a:pt x="69616" y="49850"/>
                </a:lnTo>
                <a:lnTo>
                  <a:pt x="37216" y="54647"/>
                </a:lnTo>
                <a:lnTo>
                  <a:pt x="2747" y="76668"/>
                </a:lnTo>
                <a:lnTo>
                  <a:pt x="0" y="91046"/>
                </a:lnTo>
                <a:lnTo>
                  <a:pt x="700" y="98588"/>
                </a:lnTo>
                <a:lnTo>
                  <a:pt x="29928" y="125924"/>
                </a:lnTo>
                <a:lnTo>
                  <a:pt x="38130" y="126479"/>
                </a:lnTo>
                <a:lnTo>
                  <a:pt x="44565" y="126120"/>
                </a:lnTo>
                <a:lnTo>
                  <a:pt x="78515" y="109237"/>
                </a:lnTo>
                <a:lnTo>
                  <a:pt x="36210" y="109237"/>
                </a:lnTo>
                <a:lnTo>
                  <a:pt x="31516" y="108286"/>
                </a:lnTo>
                <a:lnTo>
                  <a:pt x="27706" y="104451"/>
                </a:lnTo>
                <a:lnTo>
                  <a:pt x="22890" y="101583"/>
                </a:lnTo>
                <a:lnTo>
                  <a:pt x="20970" y="96783"/>
                </a:lnTo>
                <a:lnTo>
                  <a:pt x="20970" y="83365"/>
                </a:lnTo>
                <a:lnTo>
                  <a:pt x="23896" y="77626"/>
                </a:lnTo>
                <a:lnTo>
                  <a:pt x="30510" y="73792"/>
                </a:lnTo>
                <a:lnTo>
                  <a:pt x="33406" y="71877"/>
                </a:lnTo>
                <a:lnTo>
                  <a:pt x="39136" y="70923"/>
                </a:lnTo>
                <a:lnTo>
                  <a:pt x="46756" y="69960"/>
                </a:lnTo>
                <a:lnTo>
                  <a:pt x="59070" y="68055"/>
                </a:lnTo>
                <a:lnTo>
                  <a:pt x="61996" y="67089"/>
                </a:lnTo>
                <a:lnTo>
                  <a:pt x="65806" y="67089"/>
                </a:lnTo>
                <a:lnTo>
                  <a:pt x="69616" y="66138"/>
                </a:lnTo>
                <a:lnTo>
                  <a:pt x="74310" y="64221"/>
                </a:lnTo>
                <a:lnTo>
                  <a:pt x="77236" y="63255"/>
                </a:lnTo>
                <a:lnTo>
                  <a:pt x="79156" y="62304"/>
                </a:lnTo>
                <a:lnTo>
                  <a:pt x="99090" y="62304"/>
                </a:lnTo>
                <a:lnTo>
                  <a:pt x="99090" y="33573"/>
                </a:lnTo>
                <a:lnTo>
                  <a:pt x="98362" y="25486"/>
                </a:lnTo>
                <a:lnTo>
                  <a:pt x="96122" y="18462"/>
                </a:lnTo>
                <a:lnTo>
                  <a:pt x="95326" y="17227"/>
                </a:lnTo>
                <a:close/>
              </a:path>
              <a:path w="113029" h="127000">
                <a:moveTo>
                  <a:pt x="100980" y="107320"/>
                </a:moveTo>
                <a:lnTo>
                  <a:pt x="80040" y="107320"/>
                </a:lnTo>
                <a:lnTo>
                  <a:pt x="81046" y="112108"/>
                </a:lnTo>
                <a:lnTo>
                  <a:pt x="81930" y="114988"/>
                </a:lnTo>
                <a:lnTo>
                  <a:pt x="83850" y="117860"/>
                </a:lnTo>
                <a:lnTo>
                  <a:pt x="86776" y="122645"/>
                </a:lnTo>
                <a:lnTo>
                  <a:pt x="92476" y="125513"/>
                </a:lnTo>
                <a:lnTo>
                  <a:pt x="103906" y="125513"/>
                </a:lnTo>
                <a:lnTo>
                  <a:pt x="105826" y="124562"/>
                </a:lnTo>
                <a:lnTo>
                  <a:pt x="109636" y="124562"/>
                </a:lnTo>
                <a:lnTo>
                  <a:pt x="112440" y="123596"/>
                </a:lnTo>
                <a:lnTo>
                  <a:pt x="112440" y="109237"/>
                </a:lnTo>
                <a:lnTo>
                  <a:pt x="103906" y="109237"/>
                </a:lnTo>
                <a:lnTo>
                  <a:pt x="102016" y="108286"/>
                </a:lnTo>
                <a:lnTo>
                  <a:pt x="100980" y="107320"/>
                </a:lnTo>
                <a:close/>
              </a:path>
              <a:path w="113029" h="127000">
                <a:moveTo>
                  <a:pt x="99090" y="62304"/>
                </a:moveTo>
                <a:lnTo>
                  <a:pt x="79156" y="62304"/>
                </a:lnTo>
                <a:lnTo>
                  <a:pt x="79156" y="77626"/>
                </a:lnTo>
                <a:lnTo>
                  <a:pt x="78220" y="86399"/>
                </a:lnTo>
                <a:lnTo>
                  <a:pt x="49560" y="109237"/>
                </a:lnTo>
                <a:lnTo>
                  <a:pt x="78515" y="109237"/>
                </a:lnTo>
                <a:lnTo>
                  <a:pt x="80040" y="107320"/>
                </a:lnTo>
                <a:lnTo>
                  <a:pt x="100980" y="107320"/>
                </a:lnTo>
                <a:lnTo>
                  <a:pt x="100096" y="106369"/>
                </a:lnTo>
                <a:lnTo>
                  <a:pt x="99090" y="104451"/>
                </a:lnTo>
                <a:lnTo>
                  <a:pt x="99090" y="62304"/>
                </a:lnTo>
                <a:close/>
              </a:path>
              <a:path w="113029" h="127000">
                <a:moveTo>
                  <a:pt x="112440" y="108286"/>
                </a:moveTo>
                <a:lnTo>
                  <a:pt x="111526" y="108286"/>
                </a:lnTo>
                <a:lnTo>
                  <a:pt x="110520" y="109237"/>
                </a:lnTo>
                <a:lnTo>
                  <a:pt x="112440" y="109237"/>
                </a:lnTo>
                <a:lnTo>
                  <a:pt x="112440" y="108286"/>
                </a:lnTo>
                <a:close/>
              </a:path>
              <a:path w="113029" h="127000">
                <a:moveTo>
                  <a:pt x="52456" y="0"/>
                </a:moveTo>
                <a:lnTo>
                  <a:pt x="14332" y="13871"/>
                </a:lnTo>
                <a:lnTo>
                  <a:pt x="5730" y="39325"/>
                </a:lnTo>
                <a:lnTo>
                  <a:pt x="24780" y="39325"/>
                </a:lnTo>
                <a:lnTo>
                  <a:pt x="25786" y="33573"/>
                </a:lnTo>
                <a:lnTo>
                  <a:pt x="27706" y="28788"/>
                </a:lnTo>
                <a:lnTo>
                  <a:pt x="29596" y="25917"/>
                </a:lnTo>
                <a:lnTo>
                  <a:pt x="34320" y="20168"/>
                </a:lnTo>
                <a:lnTo>
                  <a:pt x="41026" y="17227"/>
                </a:lnTo>
                <a:lnTo>
                  <a:pt x="95326" y="17227"/>
                </a:lnTo>
                <a:lnTo>
                  <a:pt x="92288" y="12514"/>
                </a:lnTo>
                <a:lnTo>
                  <a:pt x="86776" y="7653"/>
                </a:lnTo>
                <a:lnTo>
                  <a:pt x="79763" y="4463"/>
                </a:lnTo>
                <a:lnTo>
                  <a:pt x="71708" y="2053"/>
                </a:lnTo>
                <a:lnTo>
                  <a:pt x="62606" y="531"/>
                </a:lnTo>
                <a:lnTo>
                  <a:pt x="52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4307250" y="4012241"/>
            <a:ext cx="106045" cy="170815"/>
          </a:xfrm>
          <a:custGeom>
            <a:avLst/>
            <a:gdLst/>
            <a:ahLst/>
            <a:cxnLst/>
            <a:rect l="l" t="t" r="r" b="b"/>
            <a:pathLst>
              <a:path w="106045" h="170814">
                <a:moveTo>
                  <a:pt x="85381" y="18251"/>
                </a:moveTo>
                <a:lnTo>
                  <a:pt x="52364" y="18251"/>
                </a:lnTo>
                <a:lnTo>
                  <a:pt x="62210" y="19329"/>
                </a:lnTo>
                <a:lnTo>
                  <a:pt x="70256" y="22563"/>
                </a:lnTo>
                <a:lnTo>
                  <a:pt x="85740" y="62304"/>
                </a:lnTo>
                <a:lnTo>
                  <a:pt x="85539" y="69996"/>
                </a:lnTo>
                <a:lnTo>
                  <a:pt x="62650" y="107980"/>
                </a:lnTo>
                <a:lnTo>
                  <a:pt x="53370" y="109237"/>
                </a:lnTo>
                <a:lnTo>
                  <a:pt x="84734" y="109237"/>
                </a:lnTo>
                <a:lnTo>
                  <a:pt x="84734" y="170520"/>
                </a:lnTo>
                <a:lnTo>
                  <a:pt x="105704" y="170520"/>
                </a:lnTo>
                <a:lnTo>
                  <a:pt x="105704" y="20168"/>
                </a:lnTo>
                <a:lnTo>
                  <a:pt x="86654" y="20168"/>
                </a:lnTo>
                <a:lnTo>
                  <a:pt x="85381" y="18251"/>
                </a:lnTo>
                <a:close/>
              </a:path>
              <a:path w="106045" h="170814">
                <a:moveTo>
                  <a:pt x="50444" y="0"/>
                </a:moveTo>
                <a:lnTo>
                  <a:pt x="14234" y="19144"/>
                </a:lnTo>
                <a:lnTo>
                  <a:pt x="0" y="66138"/>
                </a:lnTo>
                <a:lnTo>
                  <a:pt x="1044" y="80314"/>
                </a:lnTo>
                <a:lnTo>
                  <a:pt x="23135" y="117994"/>
                </a:lnTo>
                <a:lnTo>
                  <a:pt x="49560" y="126479"/>
                </a:lnTo>
                <a:lnTo>
                  <a:pt x="58064" y="126479"/>
                </a:lnTo>
                <a:lnTo>
                  <a:pt x="65684" y="124562"/>
                </a:lnTo>
                <a:lnTo>
                  <a:pt x="77114" y="118811"/>
                </a:lnTo>
                <a:lnTo>
                  <a:pt x="81930" y="114025"/>
                </a:lnTo>
                <a:lnTo>
                  <a:pt x="84734" y="109237"/>
                </a:lnTo>
                <a:lnTo>
                  <a:pt x="53370" y="109237"/>
                </a:lnTo>
                <a:lnTo>
                  <a:pt x="44090" y="107995"/>
                </a:lnTo>
                <a:lnTo>
                  <a:pt x="21313" y="71762"/>
                </a:lnTo>
                <a:lnTo>
                  <a:pt x="20970" y="64221"/>
                </a:lnTo>
                <a:lnTo>
                  <a:pt x="21513" y="53447"/>
                </a:lnTo>
                <a:lnTo>
                  <a:pt x="43830" y="18251"/>
                </a:lnTo>
                <a:lnTo>
                  <a:pt x="85381" y="18251"/>
                </a:lnTo>
                <a:lnTo>
                  <a:pt x="82844" y="14429"/>
                </a:lnTo>
                <a:lnTo>
                  <a:pt x="57835" y="531"/>
                </a:lnTo>
                <a:lnTo>
                  <a:pt x="50444" y="0"/>
                </a:lnTo>
                <a:close/>
              </a:path>
              <a:path w="106045" h="170814">
                <a:moveTo>
                  <a:pt x="105704" y="2926"/>
                </a:moveTo>
                <a:lnTo>
                  <a:pt x="86654" y="2926"/>
                </a:lnTo>
                <a:lnTo>
                  <a:pt x="86654" y="20168"/>
                </a:lnTo>
                <a:lnTo>
                  <a:pt x="105704" y="20168"/>
                </a:lnTo>
                <a:lnTo>
                  <a:pt x="105704" y="29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4447245" y="4122913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859" y="0"/>
                </a:lnTo>
              </a:path>
            </a:pathLst>
          </a:custGeom>
          <a:ln w="239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4573127" y="3971126"/>
            <a:ext cx="133350" cy="163830"/>
          </a:xfrm>
          <a:custGeom>
            <a:avLst/>
            <a:gdLst/>
            <a:ahLst/>
            <a:cxnLst/>
            <a:rect l="l" t="t" r="r" b="b"/>
            <a:pathLst>
              <a:path w="133350" h="163829">
                <a:moveTo>
                  <a:pt x="20939" y="0"/>
                </a:moveTo>
                <a:lnTo>
                  <a:pt x="0" y="0"/>
                </a:lnTo>
                <a:lnTo>
                  <a:pt x="0" y="163759"/>
                </a:lnTo>
                <a:lnTo>
                  <a:pt x="20939" y="163759"/>
                </a:lnTo>
                <a:lnTo>
                  <a:pt x="20939" y="106286"/>
                </a:lnTo>
                <a:lnTo>
                  <a:pt x="47609" y="81390"/>
                </a:lnTo>
                <a:lnTo>
                  <a:pt x="74678" y="81390"/>
                </a:lnTo>
                <a:lnTo>
                  <a:pt x="73312" y="79473"/>
                </a:lnTo>
                <a:lnTo>
                  <a:pt x="20939" y="79473"/>
                </a:lnTo>
                <a:lnTo>
                  <a:pt x="20939" y="0"/>
                </a:lnTo>
                <a:close/>
              </a:path>
              <a:path w="133350" h="163829">
                <a:moveTo>
                  <a:pt x="74678" y="81390"/>
                </a:moveTo>
                <a:lnTo>
                  <a:pt x="47609" y="81390"/>
                </a:lnTo>
                <a:lnTo>
                  <a:pt x="104790" y="163759"/>
                </a:lnTo>
                <a:lnTo>
                  <a:pt x="133349" y="163759"/>
                </a:lnTo>
                <a:lnTo>
                  <a:pt x="74678" y="81390"/>
                </a:lnTo>
                <a:close/>
              </a:path>
              <a:path w="133350" h="163829">
                <a:moveTo>
                  <a:pt x="131460" y="0"/>
                </a:moveTo>
                <a:lnTo>
                  <a:pt x="100980" y="0"/>
                </a:lnTo>
                <a:lnTo>
                  <a:pt x="20939" y="79473"/>
                </a:lnTo>
                <a:lnTo>
                  <a:pt x="73312" y="79473"/>
                </a:lnTo>
                <a:lnTo>
                  <a:pt x="63764" y="66068"/>
                </a:lnTo>
                <a:lnTo>
                  <a:pt x="1314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4716902" y="3966271"/>
            <a:ext cx="159385" cy="173990"/>
          </a:xfrm>
          <a:custGeom>
            <a:avLst/>
            <a:gdLst/>
            <a:ahLst/>
            <a:cxnLst/>
            <a:rect l="l" t="t" r="r" b="b"/>
            <a:pathLst>
              <a:path w="159385" h="173989">
                <a:moveTo>
                  <a:pt x="79126" y="0"/>
                </a:moveTo>
                <a:lnTo>
                  <a:pt x="32717" y="13788"/>
                </a:lnTo>
                <a:lnTo>
                  <a:pt x="5971" y="50812"/>
                </a:lnTo>
                <a:lnTo>
                  <a:pt x="0" y="87212"/>
                </a:lnTo>
                <a:lnTo>
                  <a:pt x="799" y="101584"/>
                </a:lnTo>
                <a:lnTo>
                  <a:pt x="12340" y="138270"/>
                </a:lnTo>
                <a:lnTo>
                  <a:pt x="44676" y="167056"/>
                </a:lnTo>
                <a:lnTo>
                  <a:pt x="78120" y="173400"/>
                </a:lnTo>
                <a:lnTo>
                  <a:pt x="91026" y="172603"/>
                </a:lnTo>
                <a:lnTo>
                  <a:pt x="132424" y="153451"/>
                </a:lnTo>
                <a:lnTo>
                  <a:pt x="132565" y="153290"/>
                </a:lnTo>
                <a:lnTo>
                  <a:pt x="81046" y="153290"/>
                </a:lnTo>
                <a:lnTo>
                  <a:pt x="66530" y="152199"/>
                </a:lnTo>
                <a:lnTo>
                  <a:pt x="30510" y="125215"/>
                </a:lnTo>
                <a:lnTo>
                  <a:pt x="22859" y="89117"/>
                </a:lnTo>
                <a:lnTo>
                  <a:pt x="23452" y="76018"/>
                </a:lnTo>
                <a:lnTo>
                  <a:pt x="39136" y="37408"/>
                </a:lnTo>
                <a:lnTo>
                  <a:pt x="80009" y="20180"/>
                </a:lnTo>
                <a:lnTo>
                  <a:pt x="135970" y="20180"/>
                </a:lnTo>
                <a:lnTo>
                  <a:pt x="135280" y="19430"/>
                </a:lnTo>
                <a:lnTo>
                  <a:pt x="126422" y="12500"/>
                </a:lnTo>
                <a:lnTo>
                  <a:pt x="116406" y="7068"/>
                </a:lnTo>
                <a:lnTo>
                  <a:pt x="105205" y="3157"/>
                </a:lnTo>
                <a:lnTo>
                  <a:pt x="92788" y="793"/>
                </a:lnTo>
                <a:lnTo>
                  <a:pt x="79126" y="0"/>
                </a:lnTo>
                <a:close/>
              </a:path>
              <a:path w="159385" h="173989">
                <a:moveTo>
                  <a:pt x="135970" y="20180"/>
                </a:moveTo>
                <a:lnTo>
                  <a:pt x="80009" y="20180"/>
                </a:lnTo>
                <a:lnTo>
                  <a:pt x="92373" y="21256"/>
                </a:lnTo>
                <a:lnTo>
                  <a:pt x="103437" y="24485"/>
                </a:lnTo>
                <a:lnTo>
                  <a:pt x="132610" y="57971"/>
                </a:lnTo>
                <a:lnTo>
                  <a:pt x="136276" y="84329"/>
                </a:lnTo>
                <a:lnTo>
                  <a:pt x="135532" y="97601"/>
                </a:lnTo>
                <a:lnTo>
                  <a:pt x="115499" y="141576"/>
                </a:lnTo>
                <a:lnTo>
                  <a:pt x="81046" y="153290"/>
                </a:lnTo>
                <a:lnTo>
                  <a:pt x="132565" y="153290"/>
                </a:lnTo>
                <a:lnTo>
                  <a:pt x="156020" y="111017"/>
                </a:lnTo>
                <a:lnTo>
                  <a:pt x="159136" y="83378"/>
                </a:lnTo>
                <a:lnTo>
                  <a:pt x="158459" y="70493"/>
                </a:lnTo>
                <a:lnTo>
                  <a:pt x="156462" y="58404"/>
                </a:lnTo>
                <a:lnTo>
                  <a:pt x="153191" y="47203"/>
                </a:lnTo>
                <a:lnTo>
                  <a:pt x="148691" y="36982"/>
                </a:lnTo>
                <a:lnTo>
                  <a:pt x="143012" y="27834"/>
                </a:lnTo>
                <a:lnTo>
                  <a:pt x="135970" y="201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4913695" y="4057650"/>
            <a:ext cx="0" cy="77470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0"/>
                </a:moveTo>
                <a:lnTo>
                  <a:pt x="0" y="77469"/>
                </a:lnTo>
              </a:path>
            </a:pathLst>
          </a:custGeom>
          <a:ln w="219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4902707" y="4048125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57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4913695" y="3971290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309"/>
                </a:lnTo>
              </a:path>
            </a:pathLst>
          </a:custGeom>
          <a:ln w="219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021351" y="4058268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617"/>
                </a:lnTo>
              </a:path>
            </a:pathLst>
          </a:custGeom>
          <a:ln w="218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021351" y="3971126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7985"/>
                </a:lnTo>
              </a:path>
            </a:pathLst>
          </a:custGeom>
          <a:ln w="218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129570" y="3968185"/>
            <a:ext cx="52069" cy="213995"/>
          </a:xfrm>
          <a:custGeom>
            <a:avLst/>
            <a:gdLst/>
            <a:ahLst/>
            <a:cxnLst/>
            <a:rect l="l" t="t" r="r" b="b"/>
            <a:pathLst>
              <a:path w="52070" h="213995">
                <a:moveTo>
                  <a:pt x="51450" y="0"/>
                </a:moveTo>
                <a:lnTo>
                  <a:pt x="37094" y="0"/>
                </a:lnTo>
                <a:lnTo>
                  <a:pt x="29559" y="12550"/>
                </a:lnTo>
                <a:lnTo>
                  <a:pt x="10424" y="48899"/>
                </a:lnTo>
                <a:lnTo>
                  <a:pt x="352" y="95298"/>
                </a:lnTo>
                <a:lnTo>
                  <a:pt x="0" y="108277"/>
                </a:lnTo>
                <a:lnTo>
                  <a:pt x="0" y="119765"/>
                </a:lnTo>
                <a:lnTo>
                  <a:pt x="9509" y="161915"/>
                </a:lnTo>
                <a:lnTo>
                  <a:pt x="38099" y="213622"/>
                </a:lnTo>
                <a:lnTo>
                  <a:pt x="51450" y="213622"/>
                </a:lnTo>
                <a:lnTo>
                  <a:pt x="44103" y="198872"/>
                </a:lnTo>
                <a:lnTo>
                  <a:pt x="37936" y="186095"/>
                </a:lnTo>
                <a:lnTo>
                  <a:pt x="23994" y="143739"/>
                </a:lnTo>
                <a:lnTo>
                  <a:pt x="20939" y="106359"/>
                </a:lnTo>
                <a:lnTo>
                  <a:pt x="21185" y="93958"/>
                </a:lnTo>
                <a:lnTo>
                  <a:pt x="28559" y="49792"/>
                </a:lnTo>
                <a:lnTo>
                  <a:pt x="43591" y="16002"/>
                </a:lnTo>
                <a:lnTo>
                  <a:pt x="51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195254" y="3974948"/>
            <a:ext cx="109855" cy="165100"/>
          </a:xfrm>
          <a:custGeom>
            <a:avLst/>
            <a:gdLst/>
            <a:ahLst/>
            <a:cxnLst/>
            <a:rect l="l" t="t" r="r" b="b"/>
            <a:pathLst>
              <a:path w="109854" h="165100">
                <a:moveTo>
                  <a:pt x="54345" y="0"/>
                </a:moveTo>
                <a:lnTo>
                  <a:pt x="17769" y="16294"/>
                </a:lnTo>
                <a:lnTo>
                  <a:pt x="1546" y="58064"/>
                </a:lnTo>
                <a:lnTo>
                  <a:pt x="0" y="83320"/>
                </a:lnTo>
                <a:lnTo>
                  <a:pt x="457" y="96642"/>
                </a:lnTo>
                <a:lnTo>
                  <a:pt x="11429" y="139826"/>
                </a:lnTo>
                <a:lnTo>
                  <a:pt x="54345" y="164723"/>
                </a:lnTo>
                <a:lnTo>
                  <a:pt x="66240" y="163466"/>
                </a:lnTo>
                <a:lnTo>
                  <a:pt x="76759" y="159726"/>
                </a:lnTo>
                <a:lnTo>
                  <a:pt x="85903" y="153551"/>
                </a:lnTo>
                <a:lnTo>
                  <a:pt x="92271" y="146529"/>
                </a:lnTo>
                <a:lnTo>
                  <a:pt x="54345" y="146529"/>
                </a:lnTo>
                <a:lnTo>
                  <a:pt x="45190" y="145094"/>
                </a:lnTo>
                <a:lnTo>
                  <a:pt x="23256" y="106058"/>
                </a:lnTo>
                <a:lnTo>
                  <a:pt x="21945" y="84274"/>
                </a:lnTo>
                <a:lnTo>
                  <a:pt x="22458" y="68816"/>
                </a:lnTo>
                <a:lnTo>
                  <a:pt x="34385" y="27456"/>
                </a:lnTo>
                <a:lnTo>
                  <a:pt x="55229" y="18132"/>
                </a:lnTo>
                <a:lnTo>
                  <a:pt x="93876" y="18132"/>
                </a:lnTo>
                <a:lnTo>
                  <a:pt x="92771" y="16498"/>
                </a:lnTo>
                <a:lnTo>
                  <a:pt x="85251" y="9271"/>
                </a:lnTo>
                <a:lnTo>
                  <a:pt x="76405" y="4117"/>
                </a:lnTo>
                <a:lnTo>
                  <a:pt x="66135" y="1028"/>
                </a:lnTo>
                <a:lnTo>
                  <a:pt x="54345" y="0"/>
                </a:lnTo>
                <a:close/>
              </a:path>
              <a:path w="109854" h="165100">
                <a:moveTo>
                  <a:pt x="93876" y="18132"/>
                </a:moveTo>
                <a:lnTo>
                  <a:pt x="55229" y="18132"/>
                </a:lnTo>
                <a:lnTo>
                  <a:pt x="64368" y="19210"/>
                </a:lnTo>
                <a:lnTo>
                  <a:pt x="71810" y="22444"/>
                </a:lnTo>
                <a:lnTo>
                  <a:pt x="88119" y="67482"/>
                </a:lnTo>
                <a:lnTo>
                  <a:pt x="88635" y="80439"/>
                </a:lnTo>
                <a:lnTo>
                  <a:pt x="87951" y="97681"/>
                </a:lnTo>
                <a:lnTo>
                  <a:pt x="73878" y="138452"/>
                </a:lnTo>
                <a:lnTo>
                  <a:pt x="54345" y="146529"/>
                </a:lnTo>
                <a:lnTo>
                  <a:pt x="92271" y="146529"/>
                </a:lnTo>
                <a:lnTo>
                  <a:pt x="108187" y="104079"/>
                </a:lnTo>
                <a:lnTo>
                  <a:pt x="109606" y="79485"/>
                </a:lnTo>
                <a:lnTo>
                  <a:pt x="109252" y="66252"/>
                </a:lnTo>
                <a:lnTo>
                  <a:pt x="108123" y="54235"/>
                </a:lnTo>
                <a:lnTo>
                  <a:pt x="106116" y="43465"/>
                </a:lnTo>
                <a:lnTo>
                  <a:pt x="103129" y="33976"/>
                </a:lnTo>
                <a:lnTo>
                  <a:pt x="99059" y="25801"/>
                </a:lnTo>
                <a:lnTo>
                  <a:pt x="93876" y="18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335341" y="4122913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865" y="0"/>
                </a:lnTo>
              </a:path>
            </a:pathLst>
          </a:custGeom>
          <a:ln w="239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385876" y="3974948"/>
            <a:ext cx="109855" cy="165100"/>
          </a:xfrm>
          <a:custGeom>
            <a:avLst/>
            <a:gdLst/>
            <a:ahLst/>
            <a:cxnLst/>
            <a:rect l="l" t="t" r="r" b="b"/>
            <a:pathLst>
              <a:path w="109854" h="165100">
                <a:moveTo>
                  <a:pt x="55260" y="0"/>
                </a:moveTo>
                <a:lnTo>
                  <a:pt x="19049" y="12396"/>
                </a:lnTo>
                <a:lnTo>
                  <a:pt x="5730" y="43028"/>
                </a:lnTo>
                <a:lnTo>
                  <a:pt x="5730" y="52614"/>
                </a:lnTo>
                <a:lnTo>
                  <a:pt x="27584" y="74700"/>
                </a:lnTo>
                <a:lnTo>
                  <a:pt x="20960" y="77784"/>
                </a:lnTo>
                <a:lnTo>
                  <a:pt x="0" y="105348"/>
                </a:lnTo>
                <a:lnTo>
                  <a:pt x="0" y="114918"/>
                </a:lnTo>
                <a:lnTo>
                  <a:pt x="16154" y="152281"/>
                </a:lnTo>
                <a:lnTo>
                  <a:pt x="55260" y="164723"/>
                </a:lnTo>
                <a:lnTo>
                  <a:pt x="67411" y="163825"/>
                </a:lnTo>
                <a:lnTo>
                  <a:pt x="78127" y="161133"/>
                </a:lnTo>
                <a:lnTo>
                  <a:pt x="87415" y="156646"/>
                </a:lnTo>
                <a:lnTo>
                  <a:pt x="95280" y="150363"/>
                </a:lnTo>
                <a:lnTo>
                  <a:pt x="98228" y="146529"/>
                </a:lnTo>
                <a:lnTo>
                  <a:pt x="56174" y="146529"/>
                </a:lnTo>
                <a:lnTo>
                  <a:pt x="48131" y="145976"/>
                </a:lnTo>
                <a:lnTo>
                  <a:pt x="21854" y="123550"/>
                </a:lnTo>
                <a:lnTo>
                  <a:pt x="21854" y="106298"/>
                </a:lnTo>
                <a:lnTo>
                  <a:pt x="24780" y="98642"/>
                </a:lnTo>
                <a:lnTo>
                  <a:pt x="31394" y="92893"/>
                </a:lnTo>
                <a:lnTo>
                  <a:pt x="37094" y="87142"/>
                </a:lnTo>
                <a:lnTo>
                  <a:pt x="44714" y="84274"/>
                </a:lnTo>
                <a:lnTo>
                  <a:pt x="98133" y="84274"/>
                </a:lnTo>
                <a:lnTo>
                  <a:pt x="95280" y="81402"/>
                </a:lnTo>
                <a:lnTo>
                  <a:pt x="90464" y="77568"/>
                </a:lnTo>
                <a:lnTo>
                  <a:pt x="83850" y="74700"/>
                </a:lnTo>
                <a:lnTo>
                  <a:pt x="89550" y="70865"/>
                </a:lnTo>
                <a:lnTo>
                  <a:pt x="93360" y="67997"/>
                </a:lnTo>
                <a:lnTo>
                  <a:pt x="94066" y="67031"/>
                </a:lnTo>
                <a:lnTo>
                  <a:pt x="47640" y="67031"/>
                </a:lnTo>
                <a:lnTo>
                  <a:pt x="40904" y="65126"/>
                </a:lnTo>
                <a:lnTo>
                  <a:pt x="35204" y="60271"/>
                </a:lnTo>
                <a:lnTo>
                  <a:pt x="29474" y="56436"/>
                </a:lnTo>
                <a:lnTo>
                  <a:pt x="26700" y="50697"/>
                </a:lnTo>
                <a:lnTo>
                  <a:pt x="26700" y="36399"/>
                </a:lnTo>
                <a:lnTo>
                  <a:pt x="28590" y="30647"/>
                </a:lnTo>
                <a:lnTo>
                  <a:pt x="33284" y="25801"/>
                </a:lnTo>
                <a:lnTo>
                  <a:pt x="37094" y="20049"/>
                </a:lnTo>
                <a:lnTo>
                  <a:pt x="44714" y="18132"/>
                </a:lnTo>
                <a:lnTo>
                  <a:pt x="97068" y="18132"/>
                </a:lnTo>
                <a:lnTo>
                  <a:pt x="96982" y="17980"/>
                </a:lnTo>
                <a:lnTo>
                  <a:pt x="91470" y="11503"/>
                </a:lnTo>
                <a:lnTo>
                  <a:pt x="84316" y="6470"/>
                </a:lnTo>
                <a:lnTo>
                  <a:pt x="75845" y="2875"/>
                </a:lnTo>
                <a:lnTo>
                  <a:pt x="66134" y="718"/>
                </a:lnTo>
                <a:lnTo>
                  <a:pt x="55260" y="0"/>
                </a:lnTo>
                <a:close/>
              </a:path>
              <a:path w="109854" h="165100">
                <a:moveTo>
                  <a:pt x="98133" y="84274"/>
                </a:moveTo>
                <a:lnTo>
                  <a:pt x="54254" y="84274"/>
                </a:lnTo>
                <a:lnTo>
                  <a:pt x="61645" y="84812"/>
                </a:lnTo>
                <a:lnTo>
                  <a:pt x="68118" y="86427"/>
                </a:lnTo>
                <a:lnTo>
                  <a:pt x="73855" y="89120"/>
                </a:lnTo>
                <a:lnTo>
                  <a:pt x="79034" y="92893"/>
                </a:lnTo>
                <a:lnTo>
                  <a:pt x="84734" y="97679"/>
                </a:lnTo>
                <a:lnTo>
                  <a:pt x="88544" y="106298"/>
                </a:lnTo>
                <a:lnTo>
                  <a:pt x="88544" y="126421"/>
                </a:lnTo>
                <a:lnTo>
                  <a:pt x="84734" y="134075"/>
                </a:lnTo>
                <a:lnTo>
                  <a:pt x="73304" y="143661"/>
                </a:lnTo>
                <a:lnTo>
                  <a:pt x="64800" y="146529"/>
                </a:lnTo>
                <a:lnTo>
                  <a:pt x="98228" y="146529"/>
                </a:lnTo>
                <a:lnTo>
                  <a:pt x="101516" y="142252"/>
                </a:lnTo>
                <a:lnTo>
                  <a:pt x="105963" y="133602"/>
                </a:lnTo>
                <a:lnTo>
                  <a:pt x="108627" y="124230"/>
                </a:lnTo>
                <a:lnTo>
                  <a:pt x="109514" y="113955"/>
                </a:lnTo>
                <a:lnTo>
                  <a:pt x="108815" y="105697"/>
                </a:lnTo>
                <a:lnTo>
                  <a:pt x="106782" y="98158"/>
                </a:lnTo>
                <a:lnTo>
                  <a:pt x="103509" y="91338"/>
                </a:lnTo>
                <a:lnTo>
                  <a:pt x="99090" y="85237"/>
                </a:lnTo>
                <a:lnTo>
                  <a:pt x="98133" y="84274"/>
                </a:lnTo>
                <a:close/>
              </a:path>
              <a:path w="109854" h="165100">
                <a:moveTo>
                  <a:pt x="97068" y="18132"/>
                </a:moveTo>
                <a:lnTo>
                  <a:pt x="63794" y="18132"/>
                </a:lnTo>
                <a:lnTo>
                  <a:pt x="71414" y="20049"/>
                </a:lnTo>
                <a:lnTo>
                  <a:pt x="76230" y="25801"/>
                </a:lnTo>
                <a:lnTo>
                  <a:pt x="80924" y="30647"/>
                </a:lnTo>
                <a:lnTo>
                  <a:pt x="82844" y="36399"/>
                </a:lnTo>
                <a:lnTo>
                  <a:pt x="82844" y="48780"/>
                </a:lnTo>
                <a:lnTo>
                  <a:pt x="80040" y="54519"/>
                </a:lnTo>
                <a:lnTo>
                  <a:pt x="70500" y="64163"/>
                </a:lnTo>
                <a:lnTo>
                  <a:pt x="63794" y="67031"/>
                </a:lnTo>
                <a:lnTo>
                  <a:pt x="94066" y="67031"/>
                </a:lnTo>
                <a:lnTo>
                  <a:pt x="96164" y="64163"/>
                </a:lnTo>
                <a:lnTo>
                  <a:pt x="101894" y="58353"/>
                </a:lnTo>
                <a:lnTo>
                  <a:pt x="103784" y="49804"/>
                </a:lnTo>
                <a:lnTo>
                  <a:pt x="103784" y="40218"/>
                </a:lnTo>
                <a:lnTo>
                  <a:pt x="103056" y="32087"/>
                </a:lnTo>
                <a:lnTo>
                  <a:pt x="100816" y="24757"/>
                </a:lnTo>
                <a:lnTo>
                  <a:pt x="97068" y="18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516331" y="4071193"/>
            <a:ext cx="55880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0" y="0"/>
                </a:moveTo>
                <a:lnTo>
                  <a:pt x="55382" y="0"/>
                </a:lnTo>
              </a:path>
            </a:pathLst>
          </a:custGeom>
          <a:ln w="201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603107" y="3975841"/>
            <a:ext cx="59055" cy="159385"/>
          </a:xfrm>
          <a:custGeom>
            <a:avLst/>
            <a:gdLst/>
            <a:ahLst/>
            <a:cxnLst/>
            <a:rect l="l" t="t" r="r" b="b"/>
            <a:pathLst>
              <a:path w="59054" h="159385">
                <a:moveTo>
                  <a:pt x="59039" y="0"/>
                </a:moveTo>
                <a:lnTo>
                  <a:pt x="42915" y="0"/>
                </a:lnTo>
                <a:lnTo>
                  <a:pt x="40539" y="8476"/>
                </a:lnTo>
                <a:lnTo>
                  <a:pt x="37738" y="15134"/>
                </a:lnTo>
                <a:lnTo>
                  <a:pt x="0" y="30647"/>
                </a:lnTo>
                <a:lnTo>
                  <a:pt x="0" y="45969"/>
                </a:lnTo>
                <a:lnTo>
                  <a:pt x="38099" y="45969"/>
                </a:lnTo>
                <a:lnTo>
                  <a:pt x="38099" y="159044"/>
                </a:lnTo>
                <a:lnTo>
                  <a:pt x="59039" y="159044"/>
                </a:lnTo>
                <a:lnTo>
                  <a:pt x="590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728837" y="4122913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896" y="0"/>
                </a:lnTo>
              </a:path>
            </a:pathLst>
          </a:custGeom>
          <a:ln w="239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779404" y="3974948"/>
            <a:ext cx="109855" cy="165100"/>
          </a:xfrm>
          <a:custGeom>
            <a:avLst/>
            <a:gdLst/>
            <a:ahLst/>
            <a:cxnLst/>
            <a:rect l="l" t="t" r="r" b="b"/>
            <a:pathLst>
              <a:path w="109854" h="165100">
                <a:moveTo>
                  <a:pt x="54345" y="0"/>
                </a:moveTo>
                <a:lnTo>
                  <a:pt x="17733" y="16294"/>
                </a:lnTo>
                <a:lnTo>
                  <a:pt x="1531" y="58064"/>
                </a:lnTo>
                <a:lnTo>
                  <a:pt x="0" y="83320"/>
                </a:lnTo>
                <a:lnTo>
                  <a:pt x="457" y="96642"/>
                </a:lnTo>
                <a:lnTo>
                  <a:pt x="11429" y="139826"/>
                </a:lnTo>
                <a:lnTo>
                  <a:pt x="54345" y="164723"/>
                </a:lnTo>
                <a:lnTo>
                  <a:pt x="66240" y="163466"/>
                </a:lnTo>
                <a:lnTo>
                  <a:pt x="76759" y="159726"/>
                </a:lnTo>
                <a:lnTo>
                  <a:pt x="85903" y="153551"/>
                </a:lnTo>
                <a:lnTo>
                  <a:pt x="92271" y="146529"/>
                </a:lnTo>
                <a:lnTo>
                  <a:pt x="54345" y="146529"/>
                </a:lnTo>
                <a:lnTo>
                  <a:pt x="45203" y="145094"/>
                </a:lnTo>
                <a:lnTo>
                  <a:pt x="22879" y="106058"/>
                </a:lnTo>
                <a:lnTo>
                  <a:pt x="21945" y="84274"/>
                </a:lnTo>
                <a:lnTo>
                  <a:pt x="22334" y="68816"/>
                </a:lnTo>
                <a:lnTo>
                  <a:pt x="34385" y="27456"/>
                </a:lnTo>
                <a:lnTo>
                  <a:pt x="55229" y="18132"/>
                </a:lnTo>
                <a:lnTo>
                  <a:pt x="93866" y="18132"/>
                </a:lnTo>
                <a:lnTo>
                  <a:pt x="92759" y="16498"/>
                </a:lnTo>
                <a:lnTo>
                  <a:pt x="85238" y="9271"/>
                </a:lnTo>
                <a:lnTo>
                  <a:pt x="76396" y="4117"/>
                </a:lnTo>
                <a:lnTo>
                  <a:pt x="66132" y="1028"/>
                </a:lnTo>
                <a:lnTo>
                  <a:pt x="54345" y="0"/>
                </a:lnTo>
                <a:close/>
              </a:path>
              <a:path w="109854" h="165100">
                <a:moveTo>
                  <a:pt x="93866" y="18132"/>
                </a:moveTo>
                <a:lnTo>
                  <a:pt x="55229" y="18132"/>
                </a:lnTo>
                <a:lnTo>
                  <a:pt x="64355" y="19210"/>
                </a:lnTo>
                <a:lnTo>
                  <a:pt x="71700" y="22444"/>
                </a:lnTo>
                <a:lnTo>
                  <a:pt x="87256" y="67482"/>
                </a:lnTo>
                <a:lnTo>
                  <a:pt x="87629" y="80439"/>
                </a:lnTo>
                <a:lnTo>
                  <a:pt x="87102" y="97681"/>
                </a:lnTo>
                <a:lnTo>
                  <a:pt x="73878" y="138452"/>
                </a:lnTo>
                <a:lnTo>
                  <a:pt x="54345" y="146529"/>
                </a:lnTo>
                <a:lnTo>
                  <a:pt x="92271" y="146529"/>
                </a:lnTo>
                <a:lnTo>
                  <a:pt x="108152" y="104079"/>
                </a:lnTo>
                <a:lnTo>
                  <a:pt x="109606" y="79485"/>
                </a:lnTo>
                <a:lnTo>
                  <a:pt x="109155" y="66252"/>
                </a:lnTo>
                <a:lnTo>
                  <a:pt x="107833" y="54235"/>
                </a:lnTo>
                <a:lnTo>
                  <a:pt x="105682" y="43465"/>
                </a:lnTo>
                <a:lnTo>
                  <a:pt x="102743" y="33976"/>
                </a:lnTo>
                <a:lnTo>
                  <a:pt x="99059" y="25801"/>
                </a:lnTo>
                <a:lnTo>
                  <a:pt x="93866" y="18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4503511" y="4365687"/>
            <a:ext cx="109855" cy="165100"/>
          </a:xfrm>
          <a:custGeom>
            <a:avLst/>
            <a:gdLst/>
            <a:ahLst/>
            <a:cxnLst/>
            <a:rect l="l" t="t" r="r" b="b"/>
            <a:pathLst>
              <a:path w="109854" h="165100">
                <a:moveTo>
                  <a:pt x="54345" y="0"/>
                </a:moveTo>
                <a:lnTo>
                  <a:pt x="17715" y="16329"/>
                </a:lnTo>
                <a:lnTo>
                  <a:pt x="1535" y="58077"/>
                </a:lnTo>
                <a:lnTo>
                  <a:pt x="0" y="83332"/>
                </a:lnTo>
                <a:lnTo>
                  <a:pt x="457" y="96659"/>
                </a:lnTo>
                <a:lnTo>
                  <a:pt x="11429" y="139839"/>
                </a:lnTo>
                <a:lnTo>
                  <a:pt x="54345" y="164735"/>
                </a:lnTo>
                <a:lnTo>
                  <a:pt x="66240" y="163479"/>
                </a:lnTo>
                <a:lnTo>
                  <a:pt x="76761" y="159743"/>
                </a:lnTo>
                <a:lnTo>
                  <a:pt x="85910" y="153571"/>
                </a:lnTo>
                <a:lnTo>
                  <a:pt x="92293" y="146544"/>
                </a:lnTo>
                <a:lnTo>
                  <a:pt x="54345" y="146544"/>
                </a:lnTo>
                <a:lnTo>
                  <a:pt x="45010" y="145109"/>
                </a:lnTo>
                <a:lnTo>
                  <a:pt x="22391" y="106086"/>
                </a:lnTo>
                <a:lnTo>
                  <a:pt x="20970" y="84286"/>
                </a:lnTo>
                <a:lnTo>
                  <a:pt x="21493" y="68828"/>
                </a:lnTo>
                <a:lnTo>
                  <a:pt x="34300" y="27505"/>
                </a:lnTo>
                <a:lnTo>
                  <a:pt x="55260" y="18217"/>
                </a:lnTo>
                <a:lnTo>
                  <a:pt x="93827" y="18217"/>
                </a:lnTo>
                <a:lnTo>
                  <a:pt x="92690" y="16563"/>
                </a:lnTo>
                <a:lnTo>
                  <a:pt x="84968" y="9319"/>
                </a:lnTo>
                <a:lnTo>
                  <a:pt x="75972" y="4142"/>
                </a:lnTo>
                <a:lnTo>
                  <a:pt x="65749" y="1035"/>
                </a:lnTo>
                <a:lnTo>
                  <a:pt x="54345" y="0"/>
                </a:lnTo>
                <a:close/>
              </a:path>
              <a:path w="109854" h="165100">
                <a:moveTo>
                  <a:pt x="93827" y="18217"/>
                </a:moveTo>
                <a:lnTo>
                  <a:pt x="55260" y="18217"/>
                </a:lnTo>
                <a:lnTo>
                  <a:pt x="63999" y="19294"/>
                </a:lnTo>
                <a:lnTo>
                  <a:pt x="71387" y="22523"/>
                </a:lnTo>
                <a:lnTo>
                  <a:pt x="87261" y="67500"/>
                </a:lnTo>
                <a:lnTo>
                  <a:pt x="87629" y="80464"/>
                </a:lnTo>
                <a:lnTo>
                  <a:pt x="87107" y="97705"/>
                </a:lnTo>
                <a:lnTo>
                  <a:pt x="73753" y="138466"/>
                </a:lnTo>
                <a:lnTo>
                  <a:pt x="54345" y="146544"/>
                </a:lnTo>
                <a:lnTo>
                  <a:pt x="92293" y="146544"/>
                </a:lnTo>
                <a:lnTo>
                  <a:pt x="107900" y="104101"/>
                </a:lnTo>
                <a:lnTo>
                  <a:pt x="109606" y="79500"/>
                </a:lnTo>
                <a:lnTo>
                  <a:pt x="109156" y="66294"/>
                </a:lnTo>
                <a:lnTo>
                  <a:pt x="107835" y="54283"/>
                </a:lnTo>
                <a:lnTo>
                  <a:pt x="105688" y="43512"/>
                </a:lnTo>
                <a:lnTo>
                  <a:pt x="102759" y="34027"/>
                </a:lnTo>
                <a:lnTo>
                  <a:pt x="99090" y="25874"/>
                </a:lnTo>
                <a:lnTo>
                  <a:pt x="93827" y="182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4629271" y="4340793"/>
            <a:ext cx="86995" cy="99695"/>
          </a:xfrm>
          <a:custGeom>
            <a:avLst/>
            <a:gdLst/>
            <a:ahLst/>
            <a:cxnLst/>
            <a:rect l="l" t="t" r="r" b="b"/>
            <a:pathLst>
              <a:path w="86995" h="99695">
                <a:moveTo>
                  <a:pt x="43799" y="0"/>
                </a:moveTo>
                <a:lnTo>
                  <a:pt x="6429" y="21145"/>
                </a:lnTo>
                <a:lnTo>
                  <a:pt x="0" y="51730"/>
                </a:lnTo>
                <a:lnTo>
                  <a:pt x="714" y="61962"/>
                </a:lnTo>
                <a:lnTo>
                  <a:pt x="24521" y="96135"/>
                </a:lnTo>
                <a:lnTo>
                  <a:pt x="41909" y="99605"/>
                </a:lnTo>
                <a:lnTo>
                  <a:pt x="52611" y="98693"/>
                </a:lnTo>
                <a:lnTo>
                  <a:pt x="61802" y="95895"/>
                </a:lnTo>
                <a:lnTo>
                  <a:pt x="69397" y="91122"/>
                </a:lnTo>
                <a:lnTo>
                  <a:pt x="73657" y="86200"/>
                </a:lnTo>
                <a:lnTo>
                  <a:pt x="33406" y="86200"/>
                </a:lnTo>
                <a:lnTo>
                  <a:pt x="26669" y="82366"/>
                </a:lnTo>
                <a:lnTo>
                  <a:pt x="22859" y="75663"/>
                </a:lnTo>
                <a:lnTo>
                  <a:pt x="19833" y="70427"/>
                </a:lnTo>
                <a:lnTo>
                  <a:pt x="17781" y="64653"/>
                </a:lnTo>
                <a:lnTo>
                  <a:pt x="16614" y="58160"/>
                </a:lnTo>
                <a:lnTo>
                  <a:pt x="16245" y="50767"/>
                </a:lnTo>
                <a:lnTo>
                  <a:pt x="16614" y="43225"/>
                </a:lnTo>
                <a:lnTo>
                  <a:pt x="17781" y="36402"/>
                </a:lnTo>
                <a:lnTo>
                  <a:pt x="19833" y="30293"/>
                </a:lnTo>
                <a:lnTo>
                  <a:pt x="22859" y="24893"/>
                </a:lnTo>
                <a:lnTo>
                  <a:pt x="26669" y="17239"/>
                </a:lnTo>
                <a:lnTo>
                  <a:pt x="33406" y="13405"/>
                </a:lnTo>
                <a:lnTo>
                  <a:pt x="75808" y="13405"/>
                </a:lnTo>
                <a:lnTo>
                  <a:pt x="74279" y="11487"/>
                </a:lnTo>
                <a:lnTo>
                  <a:pt x="67682" y="6462"/>
                </a:lnTo>
                <a:lnTo>
                  <a:pt x="60525" y="2872"/>
                </a:lnTo>
                <a:lnTo>
                  <a:pt x="52625" y="718"/>
                </a:lnTo>
                <a:lnTo>
                  <a:pt x="43799" y="0"/>
                </a:lnTo>
                <a:close/>
              </a:path>
              <a:path w="86995" h="99695">
                <a:moveTo>
                  <a:pt x="75808" y="13405"/>
                </a:moveTo>
                <a:lnTo>
                  <a:pt x="43799" y="13405"/>
                </a:lnTo>
                <a:lnTo>
                  <a:pt x="51146" y="14287"/>
                </a:lnTo>
                <a:lnTo>
                  <a:pt x="57313" y="16875"/>
                </a:lnTo>
                <a:lnTo>
                  <a:pt x="62217" y="21079"/>
                </a:lnTo>
                <a:lnTo>
                  <a:pt x="65775" y="26810"/>
                </a:lnTo>
                <a:lnTo>
                  <a:pt x="68579" y="31622"/>
                </a:lnTo>
                <a:lnTo>
                  <a:pt x="70469" y="39276"/>
                </a:lnTo>
                <a:lnTo>
                  <a:pt x="70469" y="47896"/>
                </a:lnTo>
                <a:lnTo>
                  <a:pt x="53339" y="86200"/>
                </a:lnTo>
                <a:lnTo>
                  <a:pt x="73657" y="86200"/>
                </a:lnTo>
                <a:lnTo>
                  <a:pt x="86746" y="46933"/>
                </a:lnTo>
                <a:lnTo>
                  <a:pt x="86015" y="36147"/>
                </a:lnTo>
                <a:lnTo>
                  <a:pt x="83759" y="26701"/>
                </a:lnTo>
                <a:lnTo>
                  <a:pt x="79879" y="18509"/>
                </a:lnTo>
                <a:lnTo>
                  <a:pt x="75808" y="134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4731257" y="4357079"/>
            <a:ext cx="144780" cy="173355"/>
          </a:xfrm>
          <a:custGeom>
            <a:avLst/>
            <a:gdLst/>
            <a:ahLst/>
            <a:cxnLst/>
            <a:rect l="l" t="t" r="r" b="b"/>
            <a:pathLst>
              <a:path w="144779" h="173354">
                <a:moveTo>
                  <a:pt x="76199" y="0"/>
                </a:moveTo>
                <a:lnTo>
                  <a:pt x="38420" y="9098"/>
                </a:lnTo>
                <a:lnTo>
                  <a:pt x="6958" y="46005"/>
                </a:lnTo>
                <a:lnTo>
                  <a:pt x="0" y="85237"/>
                </a:lnTo>
                <a:lnTo>
                  <a:pt x="521" y="98309"/>
                </a:lnTo>
                <a:lnTo>
                  <a:pt x="13060" y="140541"/>
                </a:lnTo>
                <a:lnTo>
                  <a:pt x="47331" y="168917"/>
                </a:lnTo>
                <a:lnTo>
                  <a:pt x="73395" y="173342"/>
                </a:lnTo>
                <a:lnTo>
                  <a:pt x="86048" y="172431"/>
                </a:lnTo>
                <a:lnTo>
                  <a:pt x="97712" y="169728"/>
                </a:lnTo>
                <a:lnTo>
                  <a:pt x="108282" y="165279"/>
                </a:lnTo>
                <a:lnTo>
                  <a:pt x="117656" y="159127"/>
                </a:lnTo>
                <a:lnTo>
                  <a:pt x="123747" y="153235"/>
                </a:lnTo>
                <a:lnTo>
                  <a:pt x="76199" y="153235"/>
                </a:lnTo>
                <a:lnTo>
                  <a:pt x="64062" y="152143"/>
                </a:lnTo>
                <a:lnTo>
                  <a:pt x="30472" y="125704"/>
                </a:lnTo>
                <a:lnTo>
                  <a:pt x="22859" y="89071"/>
                </a:lnTo>
                <a:lnTo>
                  <a:pt x="23432" y="75501"/>
                </a:lnTo>
                <a:lnTo>
                  <a:pt x="38099" y="36399"/>
                </a:lnTo>
                <a:lnTo>
                  <a:pt x="77205" y="19156"/>
                </a:lnTo>
                <a:lnTo>
                  <a:pt x="127301" y="19156"/>
                </a:lnTo>
                <a:lnTo>
                  <a:pt x="124846" y="16288"/>
                </a:lnTo>
                <a:lnTo>
                  <a:pt x="115372" y="9293"/>
                </a:lnTo>
                <a:lnTo>
                  <a:pt x="104100" y="4188"/>
                </a:lnTo>
                <a:lnTo>
                  <a:pt x="91040" y="1061"/>
                </a:lnTo>
                <a:lnTo>
                  <a:pt x="76199" y="0"/>
                </a:lnTo>
                <a:close/>
              </a:path>
              <a:path w="144779" h="173354">
                <a:moveTo>
                  <a:pt x="144779" y="108228"/>
                </a:moveTo>
                <a:lnTo>
                  <a:pt x="123840" y="108228"/>
                </a:lnTo>
                <a:lnTo>
                  <a:pt x="121688" y="115771"/>
                </a:lnTo>
                <a:lnTo>
                  <a:pt x="119336" y="122595"/>
                </a:lnTo>
                <a:lnTo>
                  <a:pt x="87668" y="152128"/>
                </a:lnTo>
                <a:lnTo>
                  <a:pt x="76199" y="153235"/>
                </a:lnTo>
                <a:lnTo>
                  <a:pt x="123747" y="153235"/>
                </a:lnTo>
                <a:lnTo>
                  <a:pt x="125729" y="151317"/>
                </a:lnTo>
                <a:lnTo>
                  <a:pt x="133262" y="142161"/>
                </a:lnTo>
                <a:lnTo>
                  <a:pt x="138832" y="131928"/>
                </a:lnTo>
                <a:lnTo>
                  <a:pt x="142613" y="120618"/>
                </a:lnTo>
                <a:lnTo>
                  <a:pt x="144779" y="108228"/>
                </a:lnTo>
                <a:close/>
              </a:path>
              <a:path w="144779" h="173354">
                <a:moveTo>
                  <a:pt x="127301" y="19156"/>
                </a:moveTo>
                <a:lnTo>
                  <a:pt x="77205" y="19156"/>
                </a:lnTo>
                <a:lnTo>
                  <a:pt x="86109" y="19711"/>
                </a:lnTo>
                <a:lnTo>
                  <a:pt x="94232" y="21436"/>
                </a:lnTo>
                <a:lnTo>
                  <a:pt x="121919" y="53638"/>
                </a:lnTo>
                <a:lnTo>
                  <a:pt x="143896" y="53638"/>
                </a:lnTo>
                <a:lnTo>
                  <a:pt x="141729" y="43762"/>
                </a:lnTo>
                <a:lnTo>
                  <a:pt x="137948" y="34244"/>
                </a:lnTo>
                <a:lnTo>
                  <a:pt x="132378" y="25086"/>
                </a:lnTo>
                <a:lnTo>
                  <a:pt x="127301" y="191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737360" y="5675257"/>
            <a:ext cx="721934" cy="7311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501211" y="6263640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5090"/>
                </a:lnTo>
              </a:path>
            </a:pathLst>
          </a:custGeom>
          <a:ln w="247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488835" y="6252845"/>
            <a:ext cx="144780" cy="0"/>
          </a:xfrm>
          <a:custGeom>
            <a:avLst/>
            <a:gdLst/>
            <a:ahLst/>
            <a:cxnLst/>
            <a:rect l="l" t="t" r="r" b="b"/>
            <a:pathLst>
              <a:path w="144780">
                <a:moveTo>
                  <a:pt x="0" y="0"/>
                </a:moveTo>
                <a:lnTo>
                  <a:pt x="144755" y="0"/>
                </a:lnTo>
              </a:path>
            </a:pathLst>
          </a:custGeom>
          <a:ln w="215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501211" y="616585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247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621214" y="6263807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164"/>
                </a:lnTo>
              </a:path>
            </a:pathLst>
          </a:custGeom>
          <a:ln w="247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621214" y="6166186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5605"/>
                </a:lnTo>
              </a:path>
            </a:pathLst>
          </a:custGeom>
          <a:ln w="247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658355" y="6263807"/>
            <a:ext cx="97155" cy="142875"/>
          </a:xfrm>
          <a:custGeom>
            <a:avLst/>
            <a:gdLst/>
            <a:ahLst/>
            <a:cxnLst/>
            <a:rect l="l" t="t" r="r" b="b"/>
            <a:pathLst>
              <a:path w="97155" h="142875">
                <a:moveTo>
                  <a:pt x="87886" y="16251"/>
                </a:moveTo>
                <a:lnTo>
                  <a:pt x="59054" y="16251"/>
                </a:lnTo>
                <a:lnTo>
                  <a:pt x="64757" y="18169"/>
                </a:lnTo>
                <a:lnTo>
                  <a:pt x="70484" y="22966"/>
                </a:lnTo>
                <a:lnTo>
                  <a:pt x="75249" y="28706"/>
                </a:lnTo>
                <a:lnTo>
                  <a:pt x="77134" y="34383"/>
                </a:lnTo>
                <a:lnTo>
                  <a:pt x="77154" y="49755"/>
                </a:lnTo>
                <a:lnTo>
                  <a:pt x="75249" y="56445"/>
                </a:lnTo>
                <a:lnTo>
                  <a:pt x="69534" y="62185"/>
                </a:lnTo>
                <a:lnTo>
                  <a:pt x="65711" y="65065"/>
                </a:lnTo>
                <a:lnTo>
                  <a:pt x="60009" y="69854"/>
                </a:lnTo>
                <a:lnTo>
                  <a:pt x="23815" y="91070"/>
                </a:lnTo>
                <a:lnTo>
                  <a:pt x="1906" y="125236"/>
                </a:lnTo>
                <a:lnTo>
                  <a:pt x="0" y="142576"/>
                </a:lnTo>
                <a:lnTo>
                  <a:pt x="96204" y="142576"/>
                </a:lnTo>
                <a:lnTo>
                  <a:pt x="96204" y="125348"/>
                </a:lnTo>
                <a:lnTo>
                  <a:pt x="19062" y="125348"/>
                </a:lnTo>
                <a:lnTo>
                  <a:pt x="20954" y="118655"/>
                </a:lnTo>
                <a:lnTo>
                  <a:pt x="60009" y="88032"/>
                </a:lnTo>
                <a:lnTo>
                  <a:pt x="68565" y="83335"/>
                </a:lnTo>
                <a:lnTo>
                  <a:pt x="75605" y="79178"/>
                </a:lnTo>
                <a:lnTo>
                  <a:pt x="97154" y="42098"/>
                </a:lnTo>
                <a:lnTo>
                  <a:pt x="96440" y="34383"/>
                </a:lnTo>
                <a:lnTo>
                  <a:pt x="94297" y="27025"/>
                </a:lnTo>
                <a:lnTo>
                  <a:pt x="90725" y="20024"/>
                </a:lnTo>
                <a:lnTo>
                  <a:pt x="87886" y="16251"/>
                </a:lnTo>
                <a:close/>
              </a:path>
              <a:path w="97155" h="142875">
                <a:moveTo>
                  <a:pt x="50484" y="0"/>
                </a:moveTo>
                <a:lnTo>
                  <a:pt x="9537" y="20095"/>
                </a:lnTo>
                <a:lnTo>
                  <a:pt x="2859" y="50706"/>
                </a:lnTo>
                <a:lnTo>
                  <a:pt x="20954" y="50706"/>
                </a:lnTo>
                <a:lnTo>
                  <a:pt x="20954" y="42098"/>
                </a:lnTo>
                <a:lnTo>
                  <a:pt x="22859" y="35396"/>
                </a:lnTo>
                <a:lnTo>
                  <a:pt x="50484" y="16251"/>
                </a:lnTo>
                <a:lnTo>
                  <a:pt x="87886" y="16251"/>
                </a:lnTo>
                <a:lnTo>
                  <a:pt x="85724" y="13380"/>
                </a:lnTo>
                <a:lnTo>
                  <a:pt x="79279" y="7257"/>
                </a:lnTo>
                <a:lnTo>
                  <a:pt x="71314" y="3105"/>
                </a:lnTo>
                <a:lnTo>
                  <a:pt x="61744" y="746"/>
                </a:lnTo>
                <a:lnTo>
                  <a:pt x="504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775502" y="6161401"/>
            <a:ext cx="161925" cy="192405"/>
          </a:xfrm>
          <a:custGeom>
            <a:avLst/>
            <a:gdLst/>
            <a:ahLst/>
            <a:cxnLst/>
            <a:rect l="l" t="t" r="r" b="b"/>
            <a:pathLst>
              <a:path w="161925" h="192404">
                <a:moveTo>
                  <a:pt x="84783" y="0"/>
                </a:moveTo>
                <a:lnTo>
                  <a:pt x="38778" y="12048"/>
                </a:lnTo>
                <a:lnTo>
                  <a:pt x="9599" y="46609"/>
                </a:lnTo>
                <a:lnTo>
                  <a:pt x="0" y="94737"/>
                </a:lnTo>
                <a:lnTo>
                  <a:pt x="583" y="109329"/>
                </a:lnTo>
                <a:lnTo>
                  <a:pt x="14583" y="156314"/>
                </a:lnTo>
                <a:lnTo>
                  <a:pt x="47489" y="185737"/>
                </a:lnTo>
                <a:lnTo>
                  <a:pt x="81914" y="192356"/>
                </a:lnTo>
                <a:lnTo>
                  <a:pt x="96095" y="191436"/>
                </a:lnTo>
                <a:lnTo>
                  <a:pt x="108949" y="188678"/>
                </a:lnTo>
                <a:lnTo>
                  <a:pt x="120522" y="184083"/>
                </a:lnTo>
                <a:lnTo>
                  <a:pt x="130858" y="177653"/>
                </a:lnTo>
                <a:lnTo>
                  <a:pt x="138948" y="170343"/>
                </a:lnTo>
                <a:lnTo>
                  <a:pt x="84783" y="170343"/>
                </a:lnTo>
                <a:lnTo>
                  <a:pt x="70816" y="169102"/>
                </a:lnTo>
                <a:lnTo>
                  <a:pt x="34873" y="142606"/>
                </a:lnTo>
                <a:lnTo>
                  <a:pt x="25728" y="98560"/>
                </a:lnTo>
                <a:lnTo>
                  <a:pt x="26314" y="83761"/>
                </a:lnTo>
                <a:lnTo>
                  <a:pt x="41909" y="40197"/>
                </a:lnTo>
                <a:lnTo>
                  <a:pt x="85737" y="21049"/>
                </a:lnTo>
                <a:lnTo>
                  <a:pt x="141573" y="21049"/>
                </a:lnTo>
                <a:lnTo>
                  <a:pt x="139052" y="18181"/>
                </a:lnTo>
                <a:lnTo>
                  <a:pt x="130577" y="11512"/>
                </a:lnTo>
                <a:lnTo>
                  <a:pt x="121049" y="6406"/>
                </a:lnTo>
                <a:lnTo>
                  <a:pt x="110331" y="2816"/>
                </a:lnTo>
                <a:lnTo>
                  <a:pt x="98288" y="696"/>
                </a:lnTo>
                <a:lnTo>
                  <a:pt x="84783" y="0"/>
                </a:lnTo>
                <a:close/>
              </a:path>
              <a:path w="161925" h="192404">
                <a:moveTo>
                  <a:pt x="161924" y="120575"/>
                </a:moveTo>
                <a:lnTo>
                  <a:pt x="138098" y="120575"/>
                </a:lnTo>
                <a:lnTo>
                  <a:pt x="135779" y="129367"/>
                </a:lnTo>
                <a:lnTo>
                  <a:pt x="133105" y="137081"/>
                </a:lnTo>
                <a:lnTo>
                  <a:pt x="97620" y="169072"/>
                </a:lnTo>
                <a:lnTo>
                  <a:pt x="84783" y="170343"/>
                </a:lnTo>
                <a:lnTo>
                  <a:pt x="138948" y="170343"/>
                </a:lnTo>
                <a:lnTo>
                  <a:pt x="160103" y="131717"/>
                </a:lnTo>
                <a:lnTo>
                  <a:pt x="161924" y="120575"/>
                </a:lnTo>
                <a:close/>
              </a:path>
              <a:path w="161925" h="192404">
                <a:moveTo>
                  <a:pt x="141573" y="21049"/>
                </a:moveTo>
                <a:lnTo>
                  <a:pt x="85737" y="21049"/>
                </a:lnTo>
                <a:lnTo>
                  <a:pt x="95909" y="21753"/>
                </a:lnTo>
                <a:lnTo>
                  <a:pt x="105013" y="23802"/>
                </a:lnTo>
                <a:lnTo>
                  <a:pt x="133532" y="51098"/>
                </a:lnTo>
                <a:lnTo>
                  <a:pt x="136193" y="59341"/>
                </a:lnTo>
                <a:lnTo>
                  <a:pt x="160019" y="59341"/>
                </a:lnTo>
                <a:lnTo>
                  <a:pt x="158084" y="48194"/>
                </a:lnTo>
                <a:lnTo>
                  <a:pt x="153826" y="37680"/>
                </a:lnTo>
                <a:lnTo>
                  <a:pt x="147423" y="27706"/>
                </a:lnTo>
                <a:lnTo>
                  <a:pt x="141573" y="21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979329" y="6263640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5090"/>
                </a:lnTo>
              </a:path>
            </a:pathLst>
          </a:custGeom>
          <a:ln w="247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966941" y="6252845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4822" y="0"/>
                </a:lnTo>
              </a:path>
            </a:pathLst>
          </a:custGeom>
          <a:ln w="215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979329" y="616585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247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3099389" y="6263807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164"/>
                </a:lnTo>
              </a:path>
            </a:pathLst>
          </a:custGeom>
          <a:ln w="24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3099389" y="6166186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5605"/>
                </a:lnTo>
              </a:path>
            </a:pathLst>
          </a:custGeom>
          <a:ln w="24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3136513" y="6263807"/>
            <a:ext cx="97155" cy="142875"/>
          </a:xfrm>
          <a:custGeom>
            <a:avLst/>
            <a:gdLst/>
            <a:ahLst/>
            <a:cxnLst/>
            <a:rect l="l" t="t" r="r" b="b"/>
            <a:pathLst>
              <a:path w="97155" h="142875">
                <a:moveTo>
                  <a:pt x="88533" y="16251"/>
                </a:moveTo>
                <a:lnTo>
                  <a:pt x="59039" y="16251"/>
                </a:lnTo>
                <a:lnTo>
                  <a:pt x="65653" y="18169"/>
                </a:lnTo>
                <a:lnTo>
                  <a:pt x="70469" y="22966"/>
                </a:lnTo>
                <a:lnTo>
                  <a:pt x="75163" y="28706"/>
                </a:lnTo>
                <a:lnTo>
                  <a:pt x="78059" y="34383"/>
                </a:lnTo>
                <a:lnTo>
                  <a:pt x="78089" y="49755"/>
                </a:lnTo>
                <a:lnTo>
                  <a:pt x="75163" y="56445"/>
                </a:lnTo>
                <a:lnTo>
                  <a:pt x="69463" y="62185"/>
                </a:lnTo>
                <a:lnTo>
                  <a:pt x="66659" y="65065"/>
                </a:lnTo>
                <a:lnTo>
                  <a:pt x="59923" y="69854"/>
                </a:lnTo>
                <a:lnTo>
                  <a:pt x="52303" y="74639"/>
                </a:lnTo>
                <a:lnTo>
                  <a:pt x="33284" y="85164"/>
                </a:lnTo>
                <a:lnTo>
                  <a:pt x="24177" y="91070"/>
                </a:lnTo>
                <a:lnTo>
                  <a:pt x="2335" y="125236"/>
                </a:lnTo>
                <a:lnTo>
                  <a:pt x="0" y="142576"/>
                </a:lnTo>
                <a:lnTo>
                  <a:pt x="97139" y="142576"/>
                </a:lnTo>
                <a:lnTo>
                  <a:pt x="97139" y="125348"/>
                </a:lnTo>
                <a:lnTo>
                  <a:pt x="19933" y="125348"/>
                </a:lnTo>
                <a:lnTo>
                  <a:pt x="21854" y="118655"/>
                </a:lnTo>
                <a:lnTo>
                  <a:pt x="25664" y="111965"/>
                </a:lnTo>
                <a:lnTo>
                  <a:pt x="32369" y="106225"/>
                </a:lnTo>
                <a:lnTo>
                  <a:pt x="36179" y="103333"/>
                </a:lnTo>
                <a:lnTo>
                  <a:pt x="40904" y="99511"/>
                </a:lnTo>
                <a:lnTo>
                  <a:pt x="75815" y="79178"/>
                </a:lnTo>
                <a:lnTo>
                  <a:pt x="97139" y="42098"/>
                </a:lnTo>
                <a:lnTo>
                  <a:pt x="96439" y="34383"/>
                </a:lnTo>
                <a:lnTo>
                  <a:pt x="94392" y="27025"/>
                </a:lnTo>
                <a:lnTo>
                  <a:pt x="91083" y="20024"/>
                </a:lnTo>
                <a:lnTo>
                  <a:pt x="88533" y="16251"/>
                </a:lnTo>
                <a:close/>
              </a:path>
              <a:path w="97155" h="142875">
                <a:moveTo>
                  <a:pt x="50413" y="0"/>
                </a:moveTo>
                <a:lnTo>
                  <a:pt x="10424" y="20095"/>
                </a:lnTo>
                <a:lnTo>
                  <a:pt x="3809" y="50706"/>
                </a:lnTo>
                <a:lnTo>
                  <a:pt x="20939" y="50706"/>
                </a:lnTo>
                <a:lnTo>
                  <a:pt x="21854" y="42098"/>
                </a:lnTo>
                <a:lnTo>
                  <a:pt x="22859" y="35396"/>
                </a:lnTo>
                <a:lnTo>
                  <a:pt x="50413" y="16251"/>
                </a:lnTo>
                <a:lnTo>
                  <a:pt x="88533" y="16251"/>
                </a:lnTo>
                <a:lnTo>
                  <a:pt x="86593" y="13380"/>
                </a:lnTo>
                <a:lnTo>
                  <a:pt x="80010" y="7257"/>
                </a:lnTo>
                <a:lnTo>
                  <a:pt x="71738" y="3105"/>
                </a:lnTo>
                <a:lnTo>
                  <a:pt x="61849" y="746"/>
                </a:lnTo>
                <a:lnTo>
                  <a:pt x="504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3253587" y="6161401"/>
            <a:ext cx="162560" cy="192405"/>
          </a:xfrm>
          <a:custGeom>
            <a:avLst/>
            <a:gdLst/>
            <a:ahLst/>
            <a:cxnLst/>
            <a:rect l="l" t="t" r="r" b="b"/>
            <a:pathLst>
              <a:path w="162560" h="192404">
                <a:moveTo>
                  <a:pt x="85709" y="0"/>
                </a:moveTo>
                <a:lnTo>
                  <a:pt x="39136" y="12048"/>
                </a:lnTo>
                <a:lnTo>
                  <a:pt x="9898" y="46609"/>
                </a:lnTo>
                <a:lnTo>
                  <a:pt x="0" y="94737"/>
                </a:lnTo>
                <a:lnTo>
                  <a:pt x="582" y="109329"/>
                </a:lnTo>
                <a:lnTo>
                  <a:pt x="14566" y="156314"/>
                </a:lnTo>
                <a:lnTo>
                  <a:pt x="47497" y="185737"/>
                </a:lnTo>
                <a:lnTo>
                  <a:pt x="81899" y="192356"/>
                </a:lnTo>
                <a:lnTo>
                  <a:pt x="93921" y="191717"/>
                </a:lnTo>
                <a:lnTo>
                  <a:pt x="133421" y="176403"/>
                </a:lnTo>
                <a:lnTo>
                  <a:pt x="140022" y="170343"/>
                </a:lnTo>
                <a:lnTo>
                  <a:pt x="84795" y="170343"/>
                </a:lnTo>
                <a:lnTo>
                  <a:pt x="71269" y="169102"/>
                </a:lnTo>
                <a:lnTo>
                  <a:pt x="35375" y="142606"/>
                </a:lnTo>
                <a:lnTo>
                  <a:pt x="25786" y="98560"/>
                </a:lnTo>
                <a:lnTo>
                  <a:pt x="26462" y="83761"/>
                </a:lnTo>
                <a:lnTo>
                  <a:pt x="41909" y="40197"/>
                </a:lnTo>
                <a:lnTo>
                  <a:pt x="85709" y="21049"/>
                </a:lnTo>
                <a:lnTo>
                  <a:pt x="141779" y="21049"/>
                </a:lnTo>
                <a:lnTo>
                  <a:pt x="139141" y="18181"/>
                </a:lnTo>
                <a:lnTo>
                  <a:pt x="131015" y="11512"/>
                </a:lnTo>
                <a:lnTo>
                  <a:pt x="121579" y="6406"/>
                </a:lnTo>
                <a:lnTo>
                  <a:pt x="110864" y="2816"/>
                </a:lnTo>
                <a:lnTo>
                  <a:pt x="98897" y="696"/>
                </a:lnTo>
                <a:lnTo>
                  <a:pt x="85709" y="0"/>
                </a:lnTo>
                <a:close/>
              </a:path>
              <a:path w="162560" h="192404">
                <a:moveTo>
                  <a:pt x="162001" y="120575"/>
                </a:moveTo>
                <a:lnTo>
                  <a:pt x="138135" y="120575"/>
                </a:lnTo>
                <a:lnTo>
                  <a:pt x="135847" y="129367"/>
                </a:lnTo>
                <a:lnTo>
                  <a:pt x="133186" y="137081"/>
                </a:lnTo>
                <a:lnTo>
                  <a:pt x="98043" y="169072"/>
                </a:lnTo>
                <a:lnTo>
                  <a:pt x="84795" y="170343"/>
                </a:lnTo>
                <a:lnTo>
                  <a:pt x="140022" y="170343"/>
                </a:lnTo>
                <a:lnTo>
                  <a:pt x="160279" y="131717"/>
                </a:lnTo>
                <a:lnTo>
                  <a:pt x="162001" y="120575"/>
                </a:lnTo>
                <a:close/>
              </a:path>
              <a:path w="162560" h="192404">
                <a:moveTo>
                  <a:pt x="141779" y="21049"/>
                </a:moveTo>
                <a:lnTo>
                  <a:pt x="85709" y="21049"/>
                </a:lnTo>
                <a:lnTo>
                  <a:pt x="95912" y="21753"/>
                </a:lnTo>
                <a:lnTo>
                  <a:pt x="105041" y="23802"/>
                </a:lnTo>
                <a:lnTo>
                  <a:pt x="133721" y="51098"/>
                </a:lnTo>
                <a:lnTo>
                  <a:pt x="136215" y="59341"/>
                </a:lnTo>
                <a:lnTo>
                  <a:pt x="160111" y="59341"/>
                </a:lnTo>
                <a:lnTo>
                  <a:pt x="158275" y="48194"/>
                </a:lnTo>
                <a:lnTo>
                  <a:pt x="154244" y="37680"/>
                </a:lnTo>
                <a:lnTo>
                  <a:pt x="147904" y="27706"/>
                </a:lnTo>
                <a:lnTo>
                  <a:pt x="141779" y="21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3458443" y="6263640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5090"/>
                </a:lnTo>
              </a:path>
            </a:pathLst>
          </a:custGeom>
          <a:ln w="24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3446068" y="6252845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749" y="0"/>
                </a:lnTo>
              </a:path>
            </a:pathLst>
          </a:custGeom>
          <a:ln w="215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3458443" y="616585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24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3577925" y="6263807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164"/>
                </a:lnTo>
              </a:path>
            </a:pathLst>
          </a:custGeom>
          <a:ln w="257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3577925" y="6166186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5605"/>
                </a:lnTo>
              </a:path>
            </a:pathLst>
          </a:custGeom>
          <a:ln w="257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3613647" y="6263807"/>
            <a:ext cx="98425" cy="146685"/>
          </a:xfrm>
          <a:custGeom>
            <a:avLst/>
            <a:gdLst/>
            <a:ahLst/>
            <a:cxnLst/>
            <a:rect l="l" t="t" r="r" b="b"/>
            <a:pathLst>
              <a:path w="98425" h="146685">
                <a:moveTo>
                  <a:pt x="18044" y="98560"/>
                </a:moveTo>
                <a:lnTo>
                  <a:pt x="0" y="98560"/>
                </a:lnTo>
                <a:lnTo>
                  <a:pt x="714" y="108102"/>
                </a:lnTo>
                <a:lnTo>
                  <a:pt x="25953" y="142816"/>
                </a:lnTo>
                <a:lnTo>
                  <a:pt x="47609" y="146398"/>
                </a:lnTo>
                <a:lnTo>
                  <a:pt x="59078" y="145518"/>
                </a:lnTo>
                <a:lnTo>
                  <a:pt x="69086" y="142935"/>
                </a:lnTo>
                <a:lnTo>
                  <a:pt x="77660" y="138738"/>
                </a:lnTo>
                <a:lnTo>
                  <a:pt x="84825" y="133014"/>
                </a:lnTo>
                <a:lnTo>
                  <a:pt x="87389" y="130146"/>
                </a:lnTo>
                <a:lnTo>
                  <a:pt x="48524" y="130146"/>
                </a:lnTo>
                <a:lnTo>
                  <a:pt x="39993" y="129426"/>
                </a:lnTo>
                <a:lnTo>
                  <a:pt x="19049" y="108130"/>
                </a:lnTo>
                <a:lnTo>
                  <a:pt x="18044" y="98560"/>
                </a:lnTo>
                <a:close/>
              </a:path>
              <a:path w="98425" h="146685">
                <a:moveTo>
                  <a:pt x="87200" y="16251"/>
                </a:moveTo>
                <a:lnTo>
                  <a:pt x="56266" y="16251"/>
                </a:lnTo>
                <a:lnTo>
                  <a:pt x="61965" y="18169"/>
                </a:lnTo>
                <a:lnTo>
                  <a:pt x="66659" y="22000"/>
                </a:lnTo>
                <a:lnTo>
                  <a:pt x="72389" y="25834"/>
                </a:lnTo>
                <a:lnTo>
                  <a:pt x="74279" y="31574"/>
                </a:lnTo>
                <a:lnTo>
                  <a:pt x="74279" y="47838"/>
                </a:lnTo>
                <a:lnTo>
                  <a:pt x="70469" y="54540"/>
                </a:lnTo>
                <a:lnTo>
                  <a:pt x="63886" y="58363"/>
                </a:lnTo>
                <a:lnTo>
                  <a:pt x="59039" y="60268"/>
                </a:lnTo>
                <a:lnTo>
                  <a:pt x="53339" y="61234"/>
                </a:lnTo>
                <a:lnTo>
                  <a:pt x="38099" y="61234"/>
                </a:lnTo>
                <a:lnTo>
                  <a:pt x="38099" y="76544"/>
                </a:lnTo>
                <a:lnTo>
                  <a:pt x="45719" y="76544"/>
                </a:lnTo>
                <a:lnTo>
                  <a:pt x="53234" y="76903"/>
                </a:lnTo>
                <a:lnTo>
                  <a:pt x="79126" y="92820"/>
                </a:lnTo>
                <a:lnTo>
                  <a:pt x="79126" y="111002"/>
                </a:lnTo>
                <a:lnTo>
                  <a:pt x="76194" y="116744"/>
                </a:lnTo>
                <a:lnTo>
                  <a:pt x="70469" y="122477"/>
                </a:lnTo>
                <a:lnTo>
                  <a:pt x="64766" y="127267"/>
                </a:lnTo>
                <a:lnTo>
                  <a:pt x="58155" y="130146"/>
                </a:lnTo>
                <a:lnTo>
                  <a:pt x="87389" y="130146"/>
                </a:lnTo>
                <a:lnTo>
                  <a:pt x="90936" y="126177"/>
                </a:lnTo>
                <a:lnTo>
                  <a:pt x="95078" y="118535"/>
                </a:lnTo>
                <a:lnTo>
                  <a:pt x="97431" y="109999"/>
                </a:lnTo>
                <a:lnTo>
                  <a:pt x="98176" y="100477"/>
                </a:lnTo>
                <a:lnTo>
                  <a:pt x="98176" y="91866"/>
                </a:lnTo>
                <a:lnTo>
                  <a:pt x="75316" y="66982"/>
                </a:lnTo>
                <a:lnTo>
                  <a:pt x="79126" y="65065"/>
                </a:lnTo>
                <a:lnTo>
                  <a:pt x="82936" y="62185"/>
                </a:lnTo>
                <a:lnTo>
                  <a:pt x="85709" y="59317"/>
                </a:lnTo>
                <a:lnTo>
                  <a:pt x="90556" y="53577"/>
                </a:lnTo>
                <a:lnTo>
                  <a:pt x="93329" y="46884"/>
                </a:lnTo>
                <a:lnTo>
                  <a:pt x="93329" y="37313"/>
                </a:lnTo>
                <a:lnTo>
                  <a:pt x="92601" y="29075"/>
                </a:lnTo>
                <a:lnTo>
                  <a:pt x="90361" y="21641"/>
                </a:lnTo>
                <a:lnTo>
                  <a:pt x="87200" y="16251"/>
                </a:lnTo>
                <a:close/>
              </a:path>
              <a:path w="98425" h="146685">
                <a:moveTo>
                  <a:pt x="47609" y="0"/>
                </a:moveTo>
                <a:lnTo>
                  <a:pt x="9540" y="20095"/>
                </a:lnTo>
                <a:lnTo>
                  <a:pt x="2804" y="46884"/>
                </a:lnTo>
                <a:lnTo>
                  <a:pt x="20970" y="46884"/>
                </a:lnTo>
                <a:lnTo>
                  <a:pt x="20970" y="39218"/>
                </a:lnTo>
                <a:lnTo>
                  <a:pt x="22859" y="32528"/>
                </a:lnTo>
                <a:lnTo>
                  <a:pt x="49529" y="16251"/>
                </a:lnTo>
                <a:lnTo>
                  <a:pt x="87200" y="16251"/>
                </a:lnTo>
                <a:lnTo>
                  <a:pt x="86527" y="15104"/>
                </a:lnTo>
                <a:lnTo>
                  <a:pt x="81015" y="9558"/>
                </a:lnTo>
                <a:lnTo>
                  <a:pt x="74600" y="5242"/>
                </a:lnTo>
                <a:lnTo>
                  <a:pt x="66838" y="2270"/>
                </a:lnTo>
                <a:lnTo>
                  <a:pt x="57814" y="552"/>
                </a:lnTo>
                <a:lnTo>
                  <a:pt x="476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501211" y="5778500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5090"/>
                </a:lnTo>
              </a:path>
            </a:pathLst>
          </a:custGeom>
          <a:ln w="247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488835" y="5767704"/>
            <a:ext cx="144780" cy="0"/>
          </a:xfrm>
          <a:custGeom>
            <a:avLst/>
            <a:gdLst/>
            <a:ahLst/>
            <a:cxnLst/>
            <a:rect l="l" t="t" r="r" b="b"/>
            <a:pathLst>
              <a:path w="144780">
                <a:moveTo>
                  <a:pt x="0" y="0"/>
                </a:moveTo>
                <a:lnTo>
                  <a:pt x="144755" y="0"/>
                </a:lnTo>
              </a:path>
            </a:pathLst>
          </a:custGeom>
          <a:ln w="215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501211" y="5680709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247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621214" y="5778602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167"/>
                </a:lnTo>
              </a:path>
            </a:pathLst>
          </a:custGeom>
          <a:ln w="247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621214" y="5680996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5593"/>
                </a:lnTo>
              </a:path>
            </a:pathLst>
          </a:custGeom>
          <a:ln w="247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658355" y="5776685"/>
            <a:ext cx="97155" cy="142875"/>
          </a:xfrm>
          <a:custGeom>
            <a:avLst/>
            <a:gdLst/>
            <a:ahLst/>
            <a:cxnLst/>
            <a:rect l="l" t="t" r="r" b="b"/>
            <a:pathLst>
              <a:path w="97155" h="142875">
                <a:moveTo>
                  <a:pt x="87886" y="16276"/>
                </a:moveTo>
                <a:lnTo>
                  <a:pt x="59054" y="16276"/>
                </a:lnTo>
                <a:lnTo>
                  <a:pt x="64757" y="19147"/>
                </a:lnTo>
                <a:lnTo>
                  <a:pt x="70484" y="23920"/>
                </a:lnTo>
                <a:lnTo>
                  <a:pt x="75249" y="28718"/>
                </a:lnTo>
                <a:lnTo>
                  <a:pt x="77154" y="35408"/>
                </a:lnTo>
                <a:lnTo>
                  <a:pt x="77154" y="50733"/>
                </a:lnTo>
                <a:lnTo>
                  <a:pt x="75249" y="56473"/>
                </a:lnTo>
                <a:lnTo>
                  <a:pt x="65711" y="66031"/>
                </a:lnTo>
                <a:lnTo>
                  <a:pt x="60009" y="69866"/>
                </a:lnTo>
                <a:lnTo>
                  <a:pt x="51434" y="74651"/>
                </a:lnTo>
                <a:lnTo>
                  <a:pt x="32384" y="86130"/>
                </a:lnTo>
                <a:lnTo>
                  <a:pt x="4023" y="117428"/>
                </a:lnTo>
                <a:lnTo>
                  <a:pt x="0" y="142600"/>
                </a:lnTo>
                <a:lnTo>
                  <a:pt x="96204" y="142600"/>
                </a:lnTo>
                <a:lnTo>
                  <a:pt x="96204" y="125373"/>
                </a:lnTo>
                <a:lnTo>
                  <a:pt x="19062" y="125373"/>
                </a:lnTo>
                <a:lnTo>
                  <a:pt x="20954" y="118670"/>
                </a:lnTo>
                <a:lnTo>
                  <a:pt x="60009" y="88998"/>
                </a:lnTo>
                <a:lnTo>
                  <a:pt x="68565" y="84159"/>
                </a:lnTo>
                <a:lnTo>
                  <a:pt x="96425" y="50384"/>
                </a:lnTo>
                <a:lnTo>
                  <a:pt x="97154" y="42114"/>
                </a:lnTo>
                <a:lnTo>
                  <a:pt x="96440" y="34399"/>
                </a:lnTo>
                <a:lnTo>
                  <a:pt x="94297" y="27042"/>
                </a:lnTo>
                <a:lnTo>
                  <a:pt x="90725" y="20044"/>
                </a:lnTo>
                <a:lnTo>
                  <a:pt x="87886" y="16276"/>
                </a:lnTo>
                <a:close/>
              </a:path>
              <a:path w="97155" h="142875">
                <a:moveTo>
                  <a:pt x="50484" y="0"/>
                </a:moveTo>
                <a:lnTo>
                  <a:pt x="9537" y="20098"/>
                </a:lnTo>
                <a:lnTo>
                  <a:pt x="2859" y="50733"/>
                </a:lnTo>
                <a:lnTo>
                  <a:pt x="20954" y="50733"/>
                </a:lnTo>
                <a:lnTo>
                  <a:pt x="20954" y="42114"/>
                </a:lnTo>
                <a:lnTo>
                  <a:pt x="22859" y="35408"/>
                </a:lnTo>
                <a:lnTo>
                  <a:pt x="50484" y="16276"/>
                </a:lnTo>
                <a:lnTo>
                  <a:pt x="87886" y="16276"/>
                </a:lnTo>
                <a:lnTo>
                  <a:pt x="85724" y="13408"/>
                </a:lnTo>
                <a:lnTo>
                  <a:pt x="79279" y="7680"/>
                </a:lnTo>
                <a:lnTo>
                  <a:pt x="71314" y="3475"/>
                </a:lnTo>
                <a:lnTo>
                  <a:pt x="61744" y="884"/>
                </a:lnTo>
                <a:lnTo>
                  <a:pt x="504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775502" y="5675257"/>
            <a:ext cx="161925" cy="193675"/>
          </a:xfrm>
          <a:custGeom>
            <a:avLst/>
            <a:gdLst/>
            <a:ahLst/>
            <a:cxnLst/>
            <a:rect l="l" t="t" r="r" b="b"/>
            <a:pathLst>
              <a:path w="161925" h="193675">
                <a:moveTo>
                  <a:pt x="84783" y="0"/>
                </a:moveTo>
                <a:lnTo>
                  <a:pt x="38778" y="12755"/>
                </a:lnTo>
                <a:lnTo>
                  <a:pt x="9599" y="47526"/>
                </a:lnTo>
                <a:lnTo>
                  <a:pt x="0" y="94737"/>
                </a:lnTo>
                <a:lnTo>
                  <a:pt x="583" y="109682"/>
                </a:lnTo>
                <a:lnTo>
                  <a:pt x="9332" y="147119"/>
                </a:lnTo>
                <a:lnTo>
                  <a:pt x="37602" y="180934"/>
                </a:lnTo>
                <a:lnTo>
                  <a:pt x="81914" y="193310"/>
                </a:lnTo>
                <a:lnTo>
                  <a:pt x="96095" y="192382"/>
                </a:lnTo>
                <a:lnTo>
                  <a:pt x="108949" y="189569"/>
                </a:lnTo>
                <a:lnTo>
                  <a:pt x="120522" y="184827"/>
                </a:lnTo>
                <a:lnTo>
                  <a:pt x="130858" y="178111"/>
                </a:lnTo>
                <a:lnTo>
                  <a:pt x="137996" y="171294"/>
                </a:lnTo>
                <a:lnTo>
                  <a:pt x="84783" y="171294"/>
                </a:lnTo>
                <a:lnTo>
                  <a:pt x="70816" y="170037"/>
                </a:lnTo>
                <a:lnTo>
                  <a:pt x="34873" y="142700"/>
                </a:lnTo>
                <a:lnTo>
                  <a:pt x="25728" y="99511"/>
                </a:lnTo>
                <a:lnTo>
                  <a:pt x="26314" y="84347"/>
                </a:lnTo>
                <a:lnTo>
                  <a:pt x="41909" y="41147"/>
                </a:lnTo>
                <a:lnTo>
                  <a:pt x="85737" y="22003"/>
                </a:lnTo>
                <a:lnTo>
                  <a:pt x="141688" y="22003"/>
                </a:lnTo>
                <a:lnTo>
                  <a:pt x="139052" y="19132"/>
                </a:lnTo>
                <a:lnTo>
                  <a:pt x="130577" y="12364"/>
                </a:lnTo>
                <a:lnTo>
                  <a:pt x="121049" y="7022"/>
                </a:lnTo>
                <a:lnTo>
                  <a:pt x="110331" y="3151"/>
                </a:lnTo>
                <a:lnTo>
                  <a:pt x="98288" y="795"/>
                </a:lnTo>
                <a:lnTo>
                  <a:pt x="84783" y="0"/>
                </a:lnTo>
                <a:close/>
              </a:path>
              <a:path w="161925" h="193675">
                <a:moveTo>
                  <a:pt x="161924" y="121526"/>
                </a:moveTo>
                <a:lnTo>
                  <a:pt x="138098" y="121526"/>
                </a:lnTo>
                <a:lnTo>
                  <a:pt x="135779" y="129783"/>
                </a:lnTo>
                <a:lnTo>
                  <a:pt x="133105" y="137319"/>
                </a:lnTo>
                <a:lnTo>
                  <a:pt x="97620" y="170023"/>
                </a:lnTo>
                <a:lnTo>
                  <a:pt x="84783" y="171294"/>
                </a:lnTo>
                <a:lnTo>
                  <a:pt x="137996" y="171294"/>
                </a:lnTo>
                <a:lnTo>
                  <a:pt x="140003" y="169377"/>
                </a:lnTo>
                <a:lnTo>
                  <a:pt x="148390" y="159343"/>
                </a:lnTo>
                <a:lnTo>
                  <a:pt x="154898" y="147965"/>
                </a:lnTo>
                <a:lnTo>
                  <a:pt x="159439" y="135330"/>
                </a:lnTo>
                <a:lnTo>
                  <a:pt x="161924" y="121526"/>
                </a:lnTo>
                <a:close/>
              </a:path>
              <a:path w="161925" h="193675">
                <a:moveTo>
                  <a:pt x="141688" y="22003"/>
                </a:moveTo>
                <a:lnTo>
                  <a:pt x="85737" y="22003"/>
                </a:lnTo>
                <a:lnTo>
                  <a:pt x="95909" y="22706"/>
                </a:lnTo>
                <a:lnTo>
                  <a:pt x="105013" y="24755"/>
                </a:lnTo>
                <a:lnTo>
                  <a:pt x="133532" y="52050"/>
                </a:lnTo>
                <a:lnTo>
                  <a:pt x="136193" y="60292"/>
                </a:lnTo>
                <a:lnTo>
                  <a:pt x="160019" y="60292"/>
                </a:lnTo>
                <a:lnTo>
                  <a:pt x="158084" y="49011"/>
                </a:lnTo>
                <a:lnTo>
                  <a:pt x="153826" y="38271"/>
                </a:lnTo>
                <a:lnTo>
                  <a:pt x="147423" y="28251"/>
                </a:lnTo>
                <a:lnTo>
                  <a:pt x="141688" y="220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979329" y="5778500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5090"/>
                </a:lnTo>
              </a:path>
            </a:pathLst>
          </a:custGeom>
          <a:ln w="247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966941" y="5767704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4822" y="0"/>
                </a:lnTo>
              </a:path>
            </a:pathLst>
          </a:custGeom>
          <a:ln w="215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979329" y="5680709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247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3099389" y="5778602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167"/>
                </a:lnTo>
              </a:path>
            </a:pathLst>
          </a:custGeom>
          <a:ln w="24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3099389" y="5680996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5593"/>
                </a:lnTo>
              </a:path>
            </a:pathLst>
          </a:custGeom>
          <a:ln w="24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3136513" y="5776685"/>
            <a:ext cx="97155" cy="142875"/>
          </a:xfrm>
          <a:custGeom>
            <a:avLst/>
            <a:gdLst/>
            <a:ahLst/>
            <a:cxnLst/>
            <a:rect l="l" t="t" r="r" b="b"/>
            <a:pathLst>
              <a:path w="97155" h="142875">
                <a:moveTo>
                  <a:pt x="88533" y="16276"/>
                </a:moveTo>
                <a:lnTo>
                  <a:pt x="59039" y="16276"/>
                </a:lnTo>
                <a:lnTo>
                  <a:pt x="65653" y="19147"/>
                </a:lnTo>
                <a:lnTo>
                  <a:pt x="70469" y="23920"/>
                </a:lnTo>
                <a:lnTo>
                  <a:pt x="75163" y="28718"/>
                </a:lnTo>
                <a:lnTo>
                  <a:pt x="78089" y="35408"/>
                </a:lnTo>
                <a:lnTo>
                  <a:pt x="78089" y="50733"/>
                </a:lnTo>
                <a:lnTo>
                  <a:pt x="75163" y="56473"/>
                </a:lnTo>
                <a:lnTo>
                  <a:pt x="69463" y="62209"/>
                </a:lnTo>
                <a:lnTo>
                  <a:pt x="66659" y="66031"/>
                </a:lnTo>
                <a:lnTo>
                  <a:pt x="59923" y="69866"/>
                </a:lnTo>
                <a:lnTo>
                  <a:pt x="52303" y="74651"/>
                </a:lnTo>
                <a:lnTo>
                  <a:pt x="33284" y="86130"/>
                </a:lnTo>
                <a:lnTo>
                  <a:pt x="4521" y="117428"/>
                </a:lnTo>
                <a:lnTo>
                  <a:pt x="0" y="142600"/>
                </a:lnTo>
                <a:lnTo>
                  <a:pt x="97139" y="142600"/>
                </a:lnTo>
                <a:lnTo>
                  <a:pt x="97139" y="125373"/>
                </a:lnTo>
                <a:lnTo>
                  <a:pt x="19933" y="125373"/>
                </a:lnTo>
                <a:lnTo>
                  <a:pt x="21854" y="118670"/>
                </a:lnTo>
                <a:lnTo>
                  <a:pt x="25664" y="111980"/>
                </a:lnTo>
                <a:lnTo>
                  <a:pt x="32369" y="106228"/>
                </a:lnTo>
                <a:lnTo>
                  <a:pt x="36179" y="103357"/>
                </a:lnTo>
                <a:lnTo>
                  <a:pt x="40904" y="99538"/>
                </a:lnTo>
                <a:lnTo>
                  <a:pt x="47609" y="95704"/>
                </a:lnTo>
                <a:lnTo>
                  <a:pt x="60959" y="88998"/>
                </a:lnTo>
                <a:lnTo>
                  <a:pt x="68971" y="84159"/>
                </a:lnTo>
                <a:lnTo>
                  <a:pt x="96425" y="50384"/>
                </a:lnTo>
                <a:lnTo>
                  <a:pt x="97139" y="42114"/>
                </a:lnTo>
                <a:lnTo>
                  <a:pt x="96439" y="34399"/>
                </a:lnTo>
                <a:lnTo>
                  <a:pt x="94392" y="27042"/>
                </a:lnTo>
                <a:lnTo>
                  <a:pt x="91083" y="20044"/>
                </a:lnTo>
                <a:lnTo>
                  <a:pt x="88533" y="16276"/>
                </a:lnTo>
                <a:close/>
              </a:path>
              <a:path w="97155" h="142875">
                <a:moveTo>
                  <a:pt x="50413" y="0"/>
                </a:moveTo>
                <a:lnTo>
                  <a:pt x="10424" y="20098"/>
                </a:lnTo>
                <a:lnTo>
                  <a:pt x="3809" y="50733"/>
                </a:lnTo>
                <a:lnTo>
                  <a:pt x="20939" y="50733"/>
                </a:lnTo>
                <a:lnTo>
                  <a:pt x="21854" y="42114"/>
                </a:lnTo>
                <a:lnTo>
                  <a:pt x="22859" y="35408"/>
                </a:lnTo>
                <a:lnTo>
                  <a:pt x="50413" y="16276"/>
                </a:lnTo>
                <a:lnTo>
                  <a:pt x="88533" y="16276"/>
                </a:lnTo>
                <a:lnTo>
                  <a:pt x="86593" y="13408"/>
                </a:lnTo>
                <a:lnTo>
                  <a:pt x="80010" y="7680"/>
                </a:lnTo>
                <a:lnTo>
                  <a:pt x="71738" y="3475"/>
                </a:lnTo>
                <a:lnTo>
                  <a:pt x="61849" y="884"/>
                </a:lnTo>
                <a:lnTo>
                  <a:pt x="504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3253587" y="5675257"/>
            <a:ext cx="162560" cy="193675"/>
          </a:xfrm>
          <a:custGeom>
            <a:avLst/>
            <a:gdLst/>
            <a:ahLst/>
            <a:cxnLst/>
            <a:rect l="l" t="t" r="r" b="b"/>
            <a:pathLst>
              <a:path w="162560" h="193675">
                <a:moveTo>
                  <a:pt x="85709" y="0"/>
                </a:moveTo>
                <a:lnTo>
                  <a:pt x="39136" y="12755"/>
                </a:lnTo>
                <a:lnTo>
                  <a:pt x="9898" y="47526"/>
                </a:lnTo>
                <a:lnTo>
                  <a:pt x="0" y="94737"/>
                </a:lnTo>
                <a:lnTo>
                  <a:pt x="582" y="109682"/>
                </a:lnTo>
                <a:lnTo>
                  <a:pt x="9321" y="147119"/>
                </a:lnTo>
                <a:lnTo>
                  <a:pt x="37606" y="180934"/>
                </a:lnTo>
                <a:lnTo>
                  <a:pt x="81899" y="193310"/>
                </a:lnTo>
                <a:lnTo>
                  <a:pt x="93921" y="192666"/>
                </a:lnTo>
                <a:lnTo>
                  <a:pt x="133421" y="176797"/>
                </a:lnTo>
                <a:lnTo>
                  <a:pt x="139087" y="171294"/>
                </a:lnTo>
                <a:lnTo>
                  <a:pt x="84795" y="171294"/>
                </a:lnTo>
                <a:lnTo>
                  <a:pt x="71269" y="170037"/>
                </a:lnTo>
                <a:lnTo>
                  <a:pt x="35375" y="142700"/>
                </a:lnTo>
                <a:lnTo>
                  <a:pt x="25786" y="99511"/>
                </a:lnTo>
                <a:lnTo>
                  <a:pt x="26462" y="84347"/>
                </a:lnTo>
                <a:lnTo>
                  <a:pt x="41909" y="41147"/>
                </a:lnTo>
                <a:lnTo>
                  <a:pt x="85709" y="22003"/>
                </a:lnTo>
                <a:lnTo>
                  <a:pt x="141900" y="22003"/>
                </a:lnTo>
                <a:lnTo>
                  <a:pt x="139141" y="19132"/>
                </a:lnTo>
                <a:lnTo>
                  <a:pt x="131015" y="12364"/>
                </a:lnTo>
                <a:lnTo>
                  <a:pt x="121579" y="7022"/>
                </a:lnTo>
                <a:lnTo>
                  <a:pt x="110864" y="3151"/>
                </a:lnTo>
                <a:lnTo>
                  <a:pt x="98897" y="795"/>
                </a:lnTo>
                <a:lnTo>
                  <a:pt x="85709" y="0"/>
                </a:lnTo>
                <a:close/>
              </a:path>
              <a:path w="162560" h="193675">
                <a:moveTo>
                  <a:pt x="162001" y="121526"/>
                </a:moveTo>
                <a:lnTo>
                  <a:pt x="138135" y="121526"/>
                </a:lnTo>
                <a:lnTo>
                  <a:pt x="135847" y="129783"/>
                </a:lnTo>
                <a:lnTo>
                  <a:pt x="133186" y="137319"/>
                </a:lnTo>
                <a:lnTo>
                  <a:pt x="98043" y="170023"/>
                </a:lnTo>
                <a:lnTo>
                  <a:pt x="84795" y="171294"/>
                </a:lnTo>
                <a:lnTo>
                  <a:pt x="139087" y="171294"/>
                </a:lnTo>
                <a:lnTo>
                  <a:pt x="141061" y="169377"/>
                </a:lnTo>
                <a:lnTo>
                  <a:pt x="149262" y="159343"/>
                </a:lnTo>
                <a:lnTo>
                  <a:pt x="155440" y="147965"/>
                </a:lnTo>
                <a:lnTo>
                  <a:pt x="159663" y="135330"/>
                </a:lnTo>
                <a:lnTo>
                  <a:pt x="162001" y="121526"/>
                </a:lnTo>
                <a:close/>
              </a:path>
              <a:path w="162560" h="193675">
                <a:moveTo>
                  <a:pt x="141900" y="22003"/>
                </a:moveTo>
                <a:lnTo>
                  <a:pt x="85709" y="22003"/>
                </a:lnTo>
                <a:lnTo>
                  <a:pt x="95912" y="22706"/>
                </a:lnTo>
                <a:lnTo>
                  <a:pt x="105041" y="24755"/>
                </a:lnTo>
                <a:lnTo>
                  <a:pt x="133721" y="52050"/>
                </a:lnTo>
                <a:lnTo>
                  <a:pt x="136215" y="60292"/>
                </a:lnTo>
                <a:lnTo>
                  <a:pt x="160111" y="60292"/>
                </a:lnTo>
                <a:lnTo>
                  <a:pt x="158275" y="49011"/>
                </a:lnTo>
                <a:lnTo>
                  <a:pt x="154244" y="38271"/>
                </a:lnTo>
                <a:lnTo>
                  <a:pt x="147904" y="28251"/>
                </a:lnTo>
                <a:lnTo>
                  <a:pt x="141900" y="220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3458443" y="5778500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5090"/>
                </a:lnTo>
              </a:path>
            </a:pathLst>
          </a:custGeom>
          <a:ln w="24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3446068" y="5767704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749" y="0"/>
                </a:lnTo>
              </a:path>
            </a:pathLst>
          </a:custGeom>
          <a:ln w="215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3458443" y="5680709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24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3577925" y="5778602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167"/>
                </a:lnTo>
              </a:path>
            </a:pathLst>
          </a:custGeom>
          <a:ln w="257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3577925" y="5680996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5593"/>
                </a:lnTo>
              </a:path>
            </a:pathLst>
          </a:custGeom>
          <a:ln w="257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3613647" y="5776685"/>
            <a:ext cx="98425" cy="146685"/>
          </a:xfrm>
          <a:custGeom>
            <a:avLst/>
            <a:gdLst/>
            <a:ahLst/>
            <a:cxnLst/>
            <a:rect l="l" t="t" r="r" b="b"/>
            <a:pathLst>
              <a:path w="98425" h="146685">
                <a:moveTo>
                  <a:pt x="18044" y="98572"/>
                </a:moveTo>
                <a:lnTo>
                  <a:pt x="0" y="98572"/>
                </a:lnTo>
                <a:lnTo>
                  <a:pt x="714" y="108251"/>
                </a:lnTo>
                <a:lnTo>
                  <a:pt x="25953" y="142833"/>
                </a:lnTo>
                <a:lnTo>
                  <a:pt x="47609" y="146422"/>
                </a:lnTo>
                <a:lnTo>
                  <a:pt x="59078" y="145540"/>
                </a:lnTo>
                <a:lnTo>
                  <a:pt x="69086" y="142952"/>
                </a:lnTo>
                <a:lnTo>
                  <a:pt x="77660" y="138748"/>
                </a:lnTo>
                <a:lnTo>
                  <a:pt x="84825" y="133017"/>
                </a:lnTo>
                <a:lnTo>
                  <a:pt x="87395" y="130146"/>
                </a:lnTo>
                <a:lnTo>
                  <a:pt x="48524" y="130146"/>
                </a:lnTo>
                <a:lnTo>
                  <a:pt x="39993" y="129430"/>
                </a:lnTo>
                <a:lnTo>
                  <a:pt x="19049" y="108146"/>
                </a:lnTo>
                <a:lnTo>
                  <a:pt x="18044" y="98572"/>
                </a:lnTo>
                <a:close/>
              </a:path>
              <a:path w="98425" h="146685">
                <a:moveTo>
                  <a:pt x="87184" y="16276"/>
                </a:moveTo>
                <a:lnTo>
                  <a:pt x="56266" y="16276"/>
                </a:lnTo>
                <a:lnTo>
                  <a:pt x="61965" y="18181"/>
                </a:lnTo>
                <a:lnTo>
                  <a:pt x="66659" y="22015"/>
                </a:lnTo>
                <a:lnTo>
                  <a:pt x="72389" y="25850"/>
                </a:lnTo>
                <a:lnTo>
                  <a:pt x="74279" y="31589"/>
                </a:lnTo>
                <a:lnTo>
                  <a:pt x="74279" y="47862"/>
                </a:lnTo>
                <a:lnTo>
                  <a:pt x="70469" y="54556"/>
                </a:lnTo>
                <a:lnTo>
                  <a:pt x="63886" y="58378"/>
                </a:lnTo>
                <a:lnTo>
                  <a:pt x="59039" y="60295"/>
                </a:lnTo>
                <a:lnTo>
                  <a:pt x="53339" y="61246"/>
                </a:lnTo>
                <a:lnTo>
                  <a:pt x="38099" y="61246"/>
                </a:lnTo>
                <a:lnTo>
                  <a:pt x="38099" y="76568"/>
                </a:lnTo>
                <a:lnTo>
                  <a:pt x="45719" y="76568"/>
                </a:lnTo>
                <a:lnTo>
                  <a:pt x="53234" y="76926"/>
                </a:lnTo>
                <a:lnTo>
                  <a:pt x="79126" y="92832"/>
                </a:lnTo>
                <a:lnTo>
                  <a:pt x="79126" y="111014"/>
                </a:lnTo>
                <a:lnTo>
                  <a:pt x="76199" y="117716"/>
                </a:lnTo>
                <a:lnTo>
                  <a:pt x="64766" y="127279"/>
                </a:lnTo>
                <a:lnTo>
                  <a:pt x="58155" y="130146"/>
                </a:lnTo>
                <a:lnTo>
                  <a:pt x="87395" y="130146"/>
                </a:lnTo>
                <a:lnTo>
                  <a:pt x="90936" y="126189"/>
                </a:lnTo>
                <a:lnTo>
                  <a:pt x="95078" y="118552"/>
                </a:lnTo>
                <a:lnTo>
                  <a:pt x="97431" y="110016"/>
                </a:lnTo>
                <a:lnTo>
                  <a:pt x="98176" y="100489"/>
                </a:lnTo>
                <a:lnTo>
                  <a:pt x="98176" y="91881"/>
                </a:lnTo>
                <a:lnTo>
                  <a:pt x="75316" y="66985"/>
                </a:lnTo>
                <a:lnTo>
                  <a:pt x="79126" y="65080"/>
                </a:lnTo>
                <a:lnTo>
                  <a:pt x="82936" y="62209"/>
                </a:lnTo>
                <a:lnTo>
                  <a:pt x="85709" y="59341"/>
                </a:lnTo>
                <a:lnTo>
                  <a:pt x="90556" y="53602"/>
                </a:lnTo>
                <a:lnTo>
                  <a:pt x="93329" y="46899"/>
                </a:lnTo>
                <a:lnTo>
                  <a:pt x="93329" y="38279"/>
                </a:lnTo>
                <a:lnTo>
                  <a:pt x="92601" y="29493"/>
                </a:lnTo>
                <a:lnTo>
                  <a:pt x="90361" y="21779"/>
                </a:lnTo>
                <a:lnTo>
                  <a:pt x="87184" y="16276"/>
                </a:lnTo>
                <a:close/>
              </a:path>
              <a:path w="98425" h="146685">
                <a:moveTo>
                  <a:pt x="47609" y="0"/>
                </a:moveTo>
                <a:lnTo>
                  <a:pt x="9540" y="20098"/>
                </a:lnTo>
                <a:lnTo>
                  <a:pt x="2804" y="46899"/>
                </a:lnTo>
                <a:lnTo>
                  <a:pt x="20970" y="46899"/>
                </a:lnTo>
                <a:lnTo>
                  <a:pt x="20970" y="39242"/>
                </a:lnTo>
                <a:lnTo>
                  <a:pt x="22859" y="32540"/>
                </a:lnTo>
                <a:lnTo>
                  <a:pt x="49529" y="16276"/>
                </a:lnTo>
                <a:lnTo>
                  <a:pt x="87184" y="16276"/>
                </a:lnTo>
                <a:lnTo>
                  <a:pt x="86527" y="15138"/>
                </a:lnTo>
                <a:lnTo>
                  <a:pt x="81015" y="9573"/>
                </a:lnTo>
                <a:lnTo>
                  <a:pt x="74600" y="5656"/>
                </a:lnTo>
                <a:lnTo>
                  <a:pt x="66838" y="2634"/>
                </a:lnTo>
                <a:lnTo>
                  <a:pt x="57814" y="688"/>
                </a:lnTo>
                <a:lnTo>
                  <a:pt x="476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5687141" y="5993928"/>
            <a:ext cx="152400" cy="80010"/>
          </a:xfrm>
          <a:custGeom>
            <a:avLst/>
            <a:gdLst/>
            <a:ahLst/>
            <a:cxnLst/>
            <a:rect l="l" t="t" r="r" b="b"/>
            <a:pathLst>
              <a:path w="152400" h="80010">
                <a:moveTo>
                  <a:pt x="0" y="0"/>
                </a:moveTo>
                <a:lnTo>
                  <a:pt x="18013" y="41147"/>
                </a:lnTo>
                <a:lnTo>
                  <a:pt x="0" y="79424"/>
                </a:lnTo>
                <a:lnTo>
                  <a:pt x="152369" y="411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3962195" y="6034126"/>
            <a:ext cx="1740535" cy="0"/>
          </a:xfrm>
          <a:custGeom>
            <a:avLst/>
            <a:gdLst/>
            <a:ahLst/>
            <a:cxnLst/>
            <a:rect l="l" t="t" r="r" b="b"/>
            <a:pathLst>
              <a:path w="1740535">
                <a:moveTo>
                  <a:pt x="0" y="0"/>
                </a:moveTo>
                <a:lnTo>
                  <a:pt x="174018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3960266" y="6035081"/>
            <a:ext cx="1744980" cy="0"/>
          </a:xfrm>
          <a:custGeom>
            <a:avLst/>
            <a:gdLst/>
            <a:ahLst/>
            <a:cxnLst/>
            <a:rect l="l" t="t" r="r" b="b"/>
            <a:pathLst>
              <a:path w="1744979">
                <a:moveTo>
                  <a:pt x="0" y="0"/>
                </a:moveTo>
                <a:lnTo>
                  <a:pt x="1744888" y="0"/>
                </a:lnTo>
              </a:path>
            </a:pathLst>
          </a:custGeom>
          <a:ln w="1532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6229014" y="5549859"/>
            <a:ext cx="1042019" cy="8823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7313889" y="6289040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360"/>
                </a:lnTo>
              </a:path>
            </a:pathLst>
          </a:custGeom>
          <a:ln w="24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7301514" y="6278245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749" y="0"/>
                </a:lnTo>
              </a:path>
            </a:pathLst>
          </a:custGeom>
          <a:ln w="215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7313889" y="6192520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29"/>
                </a:lnTo>
              </a:path>
            </a:pathLst>
          </a:custGeom>
          <a:ln w="24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7433371" y="6289642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130"/>
                </a:lnTo>
              </a:path>
            </a:pathLst>
          </a:custGeom>
          <a:ln w="257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7433371" y="6192024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5605"/>
                </a:lnTo>
              </a:path>
            </a:pathLst>
          </a:custGeom>
          <a:ln w="257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7470007" y="6289642"/>
            <a:ext cx="98425" cy="142875"/>
          </a:xfrm>
          <a:custGeom>
            <a:avLst/>
            <a:gdLst/>
            <a:ahLst/>
            <a:cxnLst/>
            <a:rect l="l" t="t" r="r" b="b"/>
            <a:pathLst>
              <a:path w="98425" h="142875">
                <a:moveTo>
                  <a:pt x="88875" y="16264"/>
                </a:moveTo>
                <a:lnTo>
                  <a:pt x="59039" y="16264"/>
                </a:lnTo>
                <a:lnTo>
                  <a:pt x="65745" y="19135"/>
                </a:lnTo>
                <a:lnTo>
                  <a:pt x="70469" y="23920"/>
                </a:lnTo>
                <a:lnTo>
                  <a:pt x="76169" y="28706"/>
                </a:lnTo>
                <a:lnTo>
                  <a:pt x="78059" y="35399"/>
                </a:lnTo>
                <a:lnTo>
                  <a:pt x="78059" y="50709"/>
                </a:lnTo>
                <a:lnTo>
                  <a:pt x="52425" y="74642"/>
                </a:lnTo>
                <a:lnTo>
                  <a:pt x="33375" y="86130"/>
                </a:lnTo>
                <a:lnTo>
                  <a:pt x="4963" y="117417"/>
                </a:lnTo>
                <a:lnTo>
                  <a:pt x="0" y="142579"/>
                </a:lnTo>
                <a:lnTo>
                  <a:pt x="97261" y="142579"/>
                </a:lnTo>
                <a:lnTo>
                  <a:pt x="97261" y="125361"/>
                </a:lnTo>
                <a:lnTo>
                  <a:pt x="20055" y="125361"/>
                </a:lnTo>
                <a:lnTo>
                  <a:pt x="21945" y="118658"/>
                </a:lnTo>
                <a:lnTo>
                  <a:pt x="25755" y="111968"/>
                </a:lnTo>
                <a:lnTo>
                  <a:pt x="32369" y="106228"/>
                </a:lnTo>
                <a:lnTo>
                  <a:pt x="36179" y="103357"/>
                </a:lnTo>
                <a:lnTo>
                  <a:pt x="40995" y="99514"/>
                </a:lnTo>
                <a:lnTo>
                  <a:pt x="47609" y="95691"/>
                </a:lnTo>
                <a:lnTo>
                  <a:pt x="60929" y="88998"/>
                </a:lnTo>
                <a:lnTo>
                  <a:pt x="69385" y="84150"/>
                </a:lnTo>
                <a:lnTo>
                  <a:pt x="97387" y="50368"/>
                </a:lnTo>
                <a:lnTo>
                  <a:pt x="98115" y="42102"/>
                </a:lnTo>
                <a:lnTo>
                  <a:pt x="97401" y="34386"/>
                </a:lnTo>
                <a:lnTo>
                  <a:pt x="95261" y="27028"/>
                </a:lnTo>
                <a:lnTo>
                  <a:pt x="91698" y="20027"/>
                </a:lnTo>
                <a:lnTo>
                  <a:pt x="88875" y="16264"/>
                </a:lnTo>
                <a:close/>
              </a:path>
              <a:path w="98425" h="142875">
                <a:moveTo>
                  <a:pt x="51419" y="0"/>
                </a:moveTo>
                <a:lnTo>
                  <a:pt x="10515" y="20098"/>
                </a:lnTo>
                <a:lnTo>
                  <a:pt x="3809" y="50709"/>
                </a:lnTo>
                <a:lnTo>
                  <a:pt x="21945" y="50709"/>
                </a:lnTo>
                <a:lnTo>
                  <a:pt x="21945" y="42102"/>
                </a:lnTo>
                <a:lnTo>
                  <a:pt x="23865" y="35399"/>
                </a:lnTo>
                <a:lnTo>
                  <a:pt x="51419" y="16264"/>
                </a:lnTo>
                <a:lnTo>
                  <a:pt x="88875" y="16264"/>
                </a:lnTo>
                <a:lnTo>
                  <a:pt x="86715" y="13383"/>
                </a:lnTo>
                <a:lnTo>
                  <a:pt x="80270" y="7661"/>
                </a:lnTo>
                <a:lnTo>
                  <a:pt x="72302" y="3464"/>
                </a:lnTo>
                <a:lnTo>
                  <a:pt x="62716" y="880"/>
                </a:lnTo>
                <a:lnTo>
                  <a:pt x="514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7588208" y="6187239"/>
            <a:ext cx="161925" cy="192405"/>
          </a:xfrm>
          <a:custGeom>
            <a:avLst/>
            <a:gdLst/>
            <a:ahLst/>
            <a:cxnLst/>
            <a:rect l="l" t="t" r="r" b="b"/>
            <a:pathLst>
              <a:path w="161925" h="192404">
                <a:moveTo>
                  <a:pt x="84673" y="0"/>
                </a:moveTo>
                <a:lnTo>
                  <a:pt x="38316" y="12476"/>
                </a:lnTo>
                <a:lnTo>
                  <a:pt x="9130" y="46607"/>
                </a:lnTo>
                <a:lnTo>
                  <a:pt x="0" y="94737"/>
                </a:lnTo>
                <a:lnTo>
                  <a:pt x="582" y="109329"/>
                </a:lnTo>
                <a:lnTo>
                  <a:pt x="14566" y="156313"/>
                </a:lnTo>
                <a:lnTo>
                  <a:pt x="47153" y="185741"/>
                </a:lnTo>
                <a:lnTo>
                  <a:pt x="81869" y="192356"/>
                </a:lnTo>
                <a:lnTo>
                  <a:pt x="96053" y="191437"/>
                </a:lnTo>
                <a:lnTo>
                  <a:pt x="108902" y="188681"/>
                </a:lnTo>
                <a:lnTo>
                  <a:pt x="120462" y="184087"/>
                </a:lnTo>
                <a:lnTo>
                  <a:pt x="130780" y="177657"/>
                </a:lnTo>
                <a:lnTo>
                  <a:pt x="137787" y="171306"/>
                </a:lnTo>
                <a:lnTo>
                  <a:pt x="84673" y="171306"/>
                </a:lnTo>
                <a:lnTo>
                  <a:pt x="70619" y="170049"/>
                </a:lnTo>
                <a:lnTo>
                  <a:pt x="34741" y="142699"/>
                </a:lnTo>
                <a:lnTo>
                  <a:pt x="24749" y="98569"/>
                </a:lnTo>
                <a:lnTo>
                  <a:pt x="25433" y="83767"/>
                </a:lnTo>
                <a:lnTo>
                  <a:pt x="41879" y="40193"/>
                </a:lnTo>
                <a:lnTo>
                  <a:pt x="84673" y="21049"/>
                </a:lnTo>
                <a:lnTo>
                  <a:pt x="141489" y="21049"/>
                </a:lnTo>
                <a:lnTo>
                  <a:pt x="139019" y="18178"/>
                </a:lnTo>
                <a:lnTo>
                  <a:pt x="130435" y="11510"/>
                </a:lnTo>
                <a:lnTo>
                  <a:pt x="120705" y="6404"/>
                </a:lnTo>
                <a:lnTo>
                  <a:pt x="109833" y="2815"/>
                </a:lnTo>
                <a:lnTo>
                  <a:pt x="97822" y="696"/>
                </a:lnTo>
                <a:lnTo>
                  <a:pt x="84673" y="0"/>
                </a:lnTo>
                <a:close/>
              </a:path>
              <a:path w="161925" h="192404">
                <a:moveTo>
                  <a:pt x="161879" y="120584"/>
                </a:moveTo>
                <a:lnTo>
                  <a:pt x="137099" y="120584"/>
                </a:lnTo>
                <a:lnTo>
                  <a:pt x="135335" y="129388"/>
                </a:lnTo>
                <a:lnTo>
                  <a:pt x="132938" y="137209"/>
                </a:lnTo>
                <a:lnTo>
                  <a:pt x="97544" y="169900"/>
                </a:lnTo>
                <a:lnTo>
                  <a:pt x="84673" y="171306"/>
                </a:lnTo>
                <a:lnTo>
                  <a:pt x="137787" y="171306"/>
                </a:lnTo>
                <a:lnTo>
                  <a:pt x="159663" y="131724"/>
                </a:lnTo>
                <a:lnTo>
                  <a:pt x="161879" y="120584"/>
                </a:lnTo>
                <a:close/>
              </a:path>
              <a:path w="161925" h="192404">
                <a:moveTo>
                  <a:pt x="141489" y="21049"/>
                </a:moveTo>
                <a:lnTo>
                  <a:pt x="84673" y="21049"/>
                </a:lnTo>
                <a:lnTo>
                  <a:pt x="95389" y="21753"/>
                </a:lnTo>
                <a:lnTo>
                  <a:pt x="104675" y="23804"/>
                </a:lnTo>
                <a:lnTo>
                  <a:pt x="133446" y="51096"/>
                </a:lnTo>
                <a:lnTo>
                  <a:pt x="136093" y="59338"/>
                </a:lnTo>
                <a:lnTo>
                  <a:pt x="159959" y="59338"/>
                </a:lnTo>
                <a:lnTo>
                  <a:pt x="157621" y="48194"/>
                </a:lnTo>
                <a:lnTo>
                  <a:pt x="153398" y="37682"/>
                </a:lnTo>
                <a:lnTo>
                  <a:pt x="147220" y="27708"/>
                </a:lnTo>
                <a:lnTo>
                  <a:pt x="141489" y="21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7791907" y="6289040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360"/>
                </a:lnTo>
              </a:path>
            </a:pathLst>
          </a:custGeom>
          <a:ln w="24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7779532" y="6278245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5">
                <a:moveTo>
                  <a:pt x="0" y="0"/>
                </a:moveTo>
                <a:lnTo>
                  <a:pt x="144871" y="0"/>
                </a:lnTo>
              </a:path>
            </a:pathLst>
          </a:custGeom>
          <a:ln w="215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7791907" y="6192520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29"/>
                </a:lnTo>
              </a:path>
            </a:pathLst>
          </a:custGeom>
          <a:ln w="24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7912028" y="6289642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130"/>
                </a:lnTo>
              </a:path>
            </a:pathLst>
          </a:custGeom>
          <a:ln w="24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7912028" y="6192024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5605"/>
                </a:lnTo>
              </a:path>
            </a:pathLst>
          </a:custGeom>
          <a:ln w="24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7949153" y="6289642"/>
            <a:ext cx="97155" cy="142875"/>
          </a:xfrm>
          <a:custGeom>
            <a:avLst/>
            <a:gdLst/>
            <a:ahLst/>
            <a:cxnLst/>
            <a:rect l="l" t="t" r="r" b="b"/>
            <a:pathLst>
              <a:path w="97154" h="142875">
                <a:moveTo>
                  <a:pt x="87877" y="16264"/>
                </a:moveTo>
                <a:lnTo>
                  <a:pt x="59039" y="16264"/>
                </a:lnTo>
                <a:lnTo>
                  <a:pt x="65653" y="19135"/>
                </a:lnTo>
                <a:lnTo>
                  <a:pt x="70469" y="23920"/>
                </a:lnTo>
                <a:lnTo>
                  <a:pt x="75163" y="28706"/>
                </a:lnTo>
                <a:lnTo>
                  <a:pt x="78089" y="35399"/>
                </a:lnTo>
                <a:lnTo>
                  <a:pt x="78089" y="50709"/>
                </a:lnTo>
                <a:lnTo>
                  <a:pt x="75163" y="56448"/>
                </a:lnTo>
                <a:lnTo>
                  <a:pt x="69463" y="62197"/>
                </a:lnTo>
                <a:lnTo>
                  <a:pt x="66659" y="66031"/>
                </a:lnTo>
                <a:lnTo>
                  <a:pt x="51419" y="74642"/>
                </a:lnTo>
                <a:lnTo>
                  <a:pt x="33284" y="86130"/>
                </a:lnTo>
                <a:lnTo>
                  <a:pt x="24190" y="91478"/>
                </a:lnTo>
                <a:lnTo>
                  <a:pt x="2004" y="125237"/>
                </a:lnTo>
                <a:lnTo>
                  <a:pt x="0" y="142579"/>
                </a:lnTo>
                <a:lnTo>
                  <a:pt x="96133" y="142579"/>
                </a:lnTo>
                <a:lnTo>
                  <a:pt x="96133" y="125361"/>
                </a:lnTo>
                <a:lnTo>
                  <a:pt x="19964" y="125361"/>
                </a:lnTo>
                <a:lnTo>
                  <a:pt x="20970" y="118658"/>
                </a:lnTo>
                <a:lnTo>
                  <a:pt x="25664" y="111968"/>
                </a:lnTo>
                <a:lnTo>
                  <a:pt x="32400" y="106228"/>
                </a:lnTo>
                <a:lnTo>
                  <a:pt x="35173" y="103357"/>
                </a:lnTo>
                <a:lnTo>
                  <a:pt x="40904" y="99514"/>
                </a:lnTo>
                <a:lnTo>
                  <a:pt x="47609" y="95691"/>
                </a:lnTo>
                <a:lnTo>
                  <a:pt x="60959" y="88998"/>
                </a:lnTo>
                <a:lnTo>
                  <a:pt x="68971" y="84150"/>
                </a:lnTo>
                <a:lnTo>
                  <a:pt x="96425" y="50368"/>
                </a:lnTo>
                <a:lnTo>
                  <a:pt x="97139" y="42102"/>
                </a:lnTo>
                <a:lnTo>
                  <a:pt x="96425" y="34386"/>
                </a:lnTo>
                <a:lnTo>
                  <a:pt x="94282" y="27028"/>
                </a:lnTo>
                <a:lnTo>
                  <a:pt x="90710" y="20027"/>
                </a:lnTo>
                <a:lnTo>
                  <a:pt x="87877" y="16264"/>
                </a:lnTo>
                <a:close/>
              </a:path>
              <a:path w="97154" h="142875">
                <a:moveTo>
                  <a:pt x="50413" y="0"/>
                </a:moveTo>
                <a:lnTo>
                  <a:pt x="9540" y="20098"/>
                </a:lnTo>
                <a:lnTo>
                  <a:pt x="2804" y="50709"/>
                </a:lnTo>
                <a:lnTo>
                  <a:pt x="20970" y="50709"/>
                </a:lnTo>
                <a:lnTo>
                  <a:pt x="21854" y="42102"/>
                </a:lnTo>
                <a:lnTo>
                  <a:pt x="22859" y="35399"/>
                </a:lnTo>
                <a:lnTo>
                  <a:pt x="50413" y="16264"/>
                </a:lnTo>
                <a:lnTo>
                  <a:pt x="87877" y="16264"/>
                </a:lnTo>
                <a:lnTo>
                  <a:pt x="85709" y="13383"/>
                </a:lnTo>
                <a:lnTo>
                  <a:pt x="79637" y="7661"/>
                </a:lnTo>
                <a:lnTo>
                  <a:pt x="71627" y="3464"/>
                </a:lnTo>
                <a:lnTo>
                  <a:pt x="61835" y="880"/>
                </a:lnTo>
                <a:lnTo>
                  <a:pt x="504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8066227" y="6187239"/>
            <a:ext cx="162560" cy="192405"/>
          </a:xfrm>
          <a:custGeom>
            <a:avLst/>
            <a:gdLst/>
            <a:ahLst/>
            <a:cxnLst/>
            <a:rect l="l" t="t" r="r" b="b"/>
            <a:pathLst>
              <a:path w="162559" h="192404">
                <a:moveTo>
                  <a:pt x="85709" y="0"/>
                </a:moveTo>
                <a:lnTo>
                  <a:pt x="39149" y="12476"/>
                </a:lnTo>
                <a:lnTo>
                  <a:pt x="9898" y="46607"/>
                </a:lnTo>
                <a:lnTo>
                  <a:pt x="0" y="94737"/>
                </a:lnTo>
                <a:lnTo>
                  <a:pt x="582" y="109329"/>
                </a:lnTo>
                <a:lnTo>
                  <a:pt x="14566" y="156313"/>
                </a:lnTo>
                <a:lnTo>
                  <a:pt x="47497" y="185741"/>
                </a:lnTo>
                <a:lnTo>
                  <a:pt x="81899" y="192356"/>
                </a:lnTo>
                <a:lnTo>
                  <a:pt x="96081" y="191437"/>
                </a:lnTo>
                <a:lnTo>
                  <a:pt x="108992" y="188681"/>
                </a:lnTo>
                <a:lnTo>
                  <a:pt x="120728" y="184087"/>
                </a:lnTo>
                <a:lnTo>
                  <a:pt x="131385" y="177657"/>
                </a:lnTo>
                <a:lnTo>
                  <a:pt x="138817" y="171306"/>
                </a:lnTo>
                <a:lnTo>
                  <a:pt x="84825" y="171306"/>
                </a:lnTo>
                <a:lnTo>
                  <a:pt x="70829" y="170049"/>
                </a:lnTo>
                <a:lnTo>
                  <a:pt x="34860" y="142699"/>
                </a:lnTo>
                <a:lnTo>
                  <a:pt x="25786" y="98569"/>
                </a:lnTo>
                <a:lnTo>
                  <a:pt x="26365" y="83767"/>
                </a:lnTo>
                <a:lnTo>
                  <a:pt x="41879" y="40193"/>
                </a:lnTo>
                <a:lnTo>
                  <a:pt x="85709" y="21049"/>
                </a:lnTo>
                <a:lnTo>
                  <a:pt x="141649" y="21049"/>
                </a:lnTo>
                <a:lnTo>
                  <a:pt x="139141" y="18178"/>
                </a:lnTo>
                <a:lnTo>
                  <a:pt x="131003" y="11510"/>
                </a:lnTo>
                <a:lnTo>
                  <a:pt x="121544" y="6404"/>
                </a:lnTo>
                <a:lnTo>
                  <a:pt x="110811" y="2815"/>
                </a:lnTo>
                <a:lnTo>
                  <a:pt x="98851" y="696"/>
                </a:lnTo>
                <a:lnTo>
                  <a:pt x="85709" y="0"/>
                </a:lnTo>
                <a:close/>
              </a:path>
              <a:path w="162559" h="192404">
                <a:moveTo>
                  <a:pt x="162001" y="120584"/>
                </a:moveTo>
                <a:lnTo>
                  <a:pt x="138135" y="120584"/>
                </a:lnTo>
                <a:lnTo>
                  <a:pt x="135775" y="129388"/>
                </a:lnTo>
                <a:lnTo>
                  <a:pt x="133083" y="137209"/>
                </a:lnTo>
                <a:lnTo>
                  <a:pt x="97631" y="169900"/>
                </a:lnTo>
                <a:lnTo>
                  <a:pt x="84825" y="171306"/>
                </a:lnTo>
                <a:lnTo>
                  <a:pt x="138817" y="171306"/>
                </a:lnTo>
                <a:lnTo>
                  <a:pt x="141061" y="169389"/>
                </a:lnTo>
                <a:lnTo>
                  <a:pt x="148889" y="158799"/>
                </a:lnTo>
                <a:lnTo>
                  <a:pt x="155108" y="147138"/>
                </a:lnTo>
                <a:lnTo>
                  <a:pt x="159539" y="134401"/>
                </a:lnTo>
                <a:lnTo>
                  <a:pt x="162001" y="120584"/>
                </a:lnTo>
                <a:close/>
              </a:path>
              <a:path w="162559" h="192404">
                <a:moveTo>
                  <a:pt x="141649" y="21049"/>
                </a:moveTo>
                <a:lnTo>
                  <a:pt x="85709" y="21049"/>
                </a:lnTo>
                <a:lnTo>
                  <a:pt x="95911" y="21753"/>
                </a:lnTo>
                <a:lnTo>
                  <a:pt x="105026" y="23804"/>
                </a:lnTo>
                <a:lnTo>
                  <a:pt x="133540" y="51096"/>
                </a:lnTo>
                <a:lnTo>
                  <a:pt x="136245" y="59338"/>
                </a:lnTo>
                <a:lnTo>
                  <a:pt x="160111" y="59338"/>
                </a:lnTo>
                <a:lnTo>
                  <a:pt x="158129" y="48194"/>
                </a:lnTo>
                <a:lnTo>
                  <a:pt x="153855" y="37682"/>
                </a:lnTo>
                <a:lnTo>
                  <a:pt x="147466" y="27708"/>
                </a:lnTo>
                <a:lnTo>
                  <a:pt x="141649" y="21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8270564" y="6289040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360"/>
                </a:lnTo>
              </a:path>
            </a:pathLst>
          </a:custGeom>
          <a:ln w="257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8257671" y="6278245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749" y="0"/>
                </a:lnTo>
              </a:path>
            </a:pathLst>
          </a:custGeom>
          <a:ln w="215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8270564" y="6192520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29"/>
                </a:lnTo>
              </a:path>
            </a:pathLst>
          </a:custGeom>
          <a:ln w="257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8390046" y="6289642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130"/>
                </a:lnTo>
              </a:path>
            </a:pathLst>
          </a:custGeom>
          <a:ln w="24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8390046" y="6192024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5605"/>
                </a:lnTo>
              </a:path>
            </a:pathLst>
          </a:custGeom>
          <a:ln w="24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8426317" y="6289642"/>
            <a:ext cx="98425" cy="146685"/>
          </a:xfrm>
          <a:custGeom>
            <a:avLst/>
            <a:gdLst/>
            <a:ahLst/>
            <a:cxnLst/>
            <a:rect l="l" t="t" r="r" b="b"/>
            <a:pathLst>
              <a:path w="98425" h="146685">
                <a:moveTo>
                  <a:pt x="18013" y="98560"/>
                </a:moveTo>
                <a:lnTo>
                  <a:pt x="0" y="98560"/>
                </a:lnTo>
                <a:lnTo>
                  <a:pt x="698" y="108237"/>
                </a:lnTo>
                <a:lnTo>
                  <a:pt x="25424" y="142828"/>
                </a:lnTo>
                <a:lnTo>
                  <a:pt x="47609" y="146422"/>
                </a:lnTo>
                <a:lnTo>
                  <a:pt x="59007" y="145538"/>
                </a:lnTo>
                <a:lnTo>
                  <a:pt x="68999" y="142948"/>
                </a:lnTo>
                <a:lnTo>
                  <a:pt x="77562" y="138743"/>
                </a:lnTo>
                <a:lnTo>
                  <a:pt x="84673" y="133017"/>
                </a:lnTo>
                <a:lnTo>
                  <a:pt x="87234" y="130146"/>
                </a:lnTo>
                <a:lnTo>
                  <a:pt x="48493" y="130146"/>
                </a:lnTo>
                <a:lnTo>
                  <a:pt x="39948" y="129429"/>
                </a:lnTo>
                <a:lnTo>
                  <a:pt x="19019" y="108133"/>
                </a:lnTo>
                <a:lnTo>
                  <a:pt x="18013" y="98560"/>
                </a:lnTo>
                <a:close/>
              </a:path>
              <a:path w="98425" h="146685">
                <a:moveTo>
                  <a:pt x="86475" y="16264"/>
                </a:moveTo>
                <a:lnTo>
                  <a:pt x="56113" y="16264"/>
                </a:lnTo>
                <a:lnTo>
                  <a:pt x="61813" y="18181"/>
                </a:lnTo>
                <a:lnTo>
                  <a:pt x="66629" y="22003"/>
                </a:lnTo>
                <a:lnTo>
                  <a:pt x="72359" y="25837"/>
                </a:lnTo>
                <a:lnTo>
                  <a:pt x="74249" y="31577"/>
                </a:lnTo>
                <a:lnTo>
                  <a:pt x="74249" y="47841"/>
                </a:lnTo>
                <a:lnTo>
                  <a:pt x="70439" y="54531"/>
                </a:lnTo>
                <a:lnTo>
                  <a:pt x="59039" y="60292"/>
                </a:lnTo>
                <a:lnTo>
                  <a:pt x="53309" y="61246"/>
                </a:lnTo>
                <a:lnTo>
                  <a:pt x="38069" y="61246"/>
                </a:lnTo>
                <a:lnTo>
                  <a:pt x="38069" y="76547"/>
                </a:lnTo>
                <a:lnTo>
                  <a:pt x="45689" y="76547"/>
                </a:lnTo>
                <a:lnTo>
                  <a:pt x="53011" y="76906"/>
                </a:lnTo>
                <a:lnTo>
                  <a:pt x="78973" y="92820"/>
                </a:lnTo>
                <a:lnTo>
                  <a:pt x="78973" y="111002"/>
                </a:lnTo>
                <a:lnTo>
                  <a:pt x="76169" y="117704"/>
                </a:lnTo>
                <a:lnTo>
                  <a:pt x="64739" y="127278"/>
                </a:lnTo>
                <a:lnTo>
                  <a:pt x="57119" y="130146"/>
                </a:lnTo>
                <a:lnTo>
                  <a:pt x="87234" y="130146"/>
                </a:lnTo>
                <a:lnTo>
                  <a:pt x="90766" y="126185"/>
                </a:lnTo>
                <a:lnTo>
                  <a:pt x="94899" y="118541"/>
                </a:lnTo>
                <a:lnTo>
                  <a:pt x="97249" y="109997"/>
                </a:lnTo>
                <a:lnTo>
                  <a:pt x="97993" y="100465"/>
                </a:lnTo>
                <a:lnTo>
                  <a:pt x="97993" y="91869"/>
                </a:lnTo>
                <a:lnTo>
                  <a:pt x="74249" y="66985"/>
                </a:lnTo>
                <a:lnTo>
                  <a:pt x="78973" y="65068"/>
                </a:lnTo>
                <a:lnTo>
                  <a:pt x="82783" y="62197"/>
                </a:lnTo>
                <a:lnTo>
                  <a:pt x="85679" y="59329"/>
                </a:lnTo>
                <a:lnTo>
                  <a:pt x="90403" y="53577"/>
                </a:lnTo>
                <a:lnTo>
                  <a:pt x="92293" y="46887"/>
                </a:lnTo>
                <a:lnTo>
                  <a:pt x="92293" y="38279"/>
                </a:lnTo>
                <a:lnTo>
                  <a:pt x="91579" y="29486"/>
                </a:lnTo>
                <a:lnTo>
                  <a:pt x="89435" y="21768"/>
                </a:lnTo>
                <a:lnTo>
                  <a:pt x="86475" y="16264"/>
                </a:lnTo>
                <a:close/>
              </a:path>
              <a:path w="98425" h="146685">
                <a:moveTo>
                  <a:pt x="47609" y="0"/>
                </a:moveTo>
                <a:lnTo>
                  <a:pt x="9509" y="20098"/>
                </a:lnTo>
                <a:lnTo>
                  <a:pt x="2773" y="46887"/>
                </a:lnTo>
                <a:lnTo>
                  <a:pt x="20939" y="46887"/>
                </a:lnTo>
                <a:lnTo>
                  <a:pt x="20939" y="39230"/>
                </a:lnTo>
                <a:lnTo>
                  <a:pt x="22829" y="32528"/>
                </a:lnTo>
                <a:lnTo>
                  <a:pt x="49499" y="16264"/>
                </a:lnTo>
                <a:lnTo>
                  <a:pt x="86475" y="16264"/>
                </a:lnTo>
                <a:lnTo>
                  <a:pt x="85864" y="15126"/>
                </a:lnTo>
                <a:lnTo>
                  <a:pt x="80863" y="9561"/>
                </a:lnTo>
                <a:lnTo>
                  <a:pt x="74450" y="5646"/>
                </a:lnTo>
                <a:lnTo>
                  <a:pt x="66705" y="2628"/>
                </a:lnTo>
                <a:lnTo>
                  <a:pt x="57726" y="686"/>
                </a:lnTo>
                <a:lnTo>
                  <a:pt x="476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7130932" y="5802629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360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7118543" y="5791834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5">
                <a:moveTo>
                  <a:pt x="0" y="0"/>
                </a:moveTo>
                <a:lnTo>
                  <a:pt x="144871" y="0"/>
                </a:lnTo>
              </a:path>
            </a:pathLst>
          </a:custGeom>
          <a:ln w="215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7130932" y="570484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7250521" y="5802535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130"/>
                </a:lnTo>
              </a:path>
            </a:pathLst>
          </a:custGeom>
          <a:ln w="257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7250521" y="5704914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5605"/>
                </a:lnTo>
              </a:path>
            </a:pathLst>
          </a:custGeom>
          <a:ln w="257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6807098" y="6633198"/>
            <a:ext cx="120650" cy="184150"/>
          </a:xfrm>
          <a:custGeom>
            <a:avLst/>
            <a:gdLst/>
            <a:ahLst/>
            <a:cxnLst/>
            <a:rect l="l" t="t" r="r" b="b"/>
            <a:pathLst>
              <a:path w="120650" h="184150">
                <a:moveTo>
                  <a:pt x="24780" y="134933"/>
                </a:moveTo>
                <a:lnTo>
                  <a:pt x="1920" y="134933"/>
                </a:lnTo>
                <a:lnTo>
                  <a:pt x="2805" y="145157"/>
                </a:lnTo>
                <a:lnTo>
                  <a:pt x="32388" y="180147"/>
                </a:lnTo>
                <a:lnTo>
                  <a:pt x="55229" y="183737"/>
                </a:lnTo>
                <a:lnTo>
                  <a:pt x="65863" y="182860"/>
                </a:lnTo>
                <a:lnTo>
                  <a:pt x="75641" y="180243"/>
                </a:lnTo>
                <a:lnTo>
                  <a:pt x="84532" y="175900"/>
                </a:lnTo>
                <a:lnTo>
                  <a:pt x="92505" y="169851"/>
                </a:lnTo>
                <a:lnTo>
                  <a:pt x="97279" y="164591"/>
                </a:lnTo>
                <a:lnTo>
                  <a:pt x="48646" y="164591"/>
                </a:lnTo>
                <a:lnTo>
                  <a:pt x="43799" y="163639"/>
                </a:lnTo>
                <a:lnTo>
                  <a:pt x="39105" y="160770"/>
                </a:lnTo>
                <a:lnTo>
                  <a:pt x="33369" y="156463"/>
                </a:lnTo>
                <a:lnTo>
                  <a:pt x="29085" y="150722"/>
                </a:lnTo>
                <a:lnTo>
                  <a:pt x="26229" y="143546"/>
                </a:lnTo>
                <a:lnTo>
                  <a:pt x="24780" y="134933"/>
                </a:lnTo>
                <a:close/>
              </a:path>
              <a:path w="120650" h="184150">
                <a:moveTo>
                  <a:pt x="119716" y="96654"/>
                </a:moveTo>
                <a:lnTo>
                  <a:pt x="98145" y="96654"/>
                </a:lnTo>
                <a:lnTo>
                  <a:pt x="95724" y="112158"/>
                </a:lnTo>
                <a:lnTo>
                  <a:pt x="92975" y="125364"/>
                </a:lnTo>
                <a:lnTo>
                  <a:pt x="69174" y="161127"/>
                </a:lnTo>
                <a:lnTo>
                  <a:pt x="54345" y="164591"/>
                </a:lnTo>
                <a:lnTo>
                  <a:pt x="97279" y="164591"/>
                </a:lnTo>
                <a:lnTo>
                  <a:pt x="116803" y="119979"/>
                </a:lnTo>
                <a:lnTo>
                  <a:pt x="118670" y="108348"/>
                </a:lnTo>
                <a:lnTo>
                  <a:pt x="119716" y="96654"/>
                </a:lnTo>
                <a:close/>
              </a:path>
              <a:path w="120650" h="184150">
                <a:moveTo>
                  <a:pt x="58155" y="0"/>
                </a:moveTo>
                <a:lnTo>
                  <a:pt x="15239" y="18168"/>
                </a:lnTo>
                <a:lnTo>
                  <a:pt x="0" y="61233"/>
                </a:lnTo>
                <a:lnTo>
                  <a:pt x="919" y="73051"/>
                </a:lnTo>
                <a:lnTo>
                  <a:pt x="23104" y="109375"/>
                </a:lnTo>
                <a:lnTo>
                  <a:pt x="55229" y="118657"/>
                </a:lnTo>
                <a:lnTo>
                  <a:pt x="63855" y="118657"/>
                </a:lnTo>
                <a:lnTo>
                  <a:pt x="96726" y="98559"/>
                </a:lnTo>
                <a:lnTo>
                  <a:pt x="59039" y="98559"/>
                </a:lnTo>
                <a:lnTo>
                  <a:pt x="50345" y="97858"/>
                </a:lnTo>
                <a:lnTo>
                  <a:pt x="23406" y="68522"/>
                </a:lnTo>
                <a:lnTo>
                  <a:pt x="22859" y="60281"/>
                </a:lnTo>
                <a:lnTo>
                  <a:pt x="23544" y="51478"/>
                </a:lnTo>
                <a:lnTo>
                  <a:pt x="50998" y="20791"/>
                </a:lnTo>
                <a:lnTo>
                  <a:pt x="59039" y="20085"/>
                </a:lnTo>
                <a:lnTo>
                  <a:pt x="103405" y="20085"/>
                </a:lnTo>
                <a:lnTo>
                  <a:pt x="99428" y="15307"/>
                </a:lnTo>
                <a:lnTo>
                  <a:pt x="90998" y="8609"/>
                </a:lnTo>
                <a:lnTo>
                  <a:pt x="81308" y="3826"/>
                </a:lnTo>
                <a:lnTo>
                  <a:pt x="70360" y="956"/>
                </a:lnTo>
                <a:lnTo>
                  <a:pt x="58155" y="0"/>
                </a:lnTo>
                <a:close/>
              </a:path>
              <a:path w="120650" h="184150">
                <a:moveTo>
                  <a:pt x="103405" y="20085"/>
                </a:moveTo>
                <a:lnTo>
                  <a:pt x="59039" y="20085"/>
                </a:lnTo>
                <a:lnTo>
                  <a:pt x="66006" y="20640"/>
                </a:lnTo>
                <a:lnTo>
                  <a:pt x="72527" y="22364"/>
                </a:lnTo>
                <a:lnTo>
                  <a:pt x="94335" y="59328"/>
                </a:lnTo>
                <a:lnTo>
                  <a:pt x="93621" y="69362"/>
                </a:lnTo>
                <a:lnTo>
                  <a:pt x="67665" y="98559"/>
                </a:lnTo>
                <a:lnTo>
                  <a:pt x="96726" y="98559"/>
                </a:lnTo>
                <a:lnTo>
                  <a:pt x="98145" y="96654"/>
                </a:lnTo>
                <a:lnTo>
                  <a:pt x="119716" y="96654"/>
                </a:lnTo>
                <a:lnTo>
                  <a:pt x="119764" y="96120"/>
                </a:lnTo>
                <a:lnTo>
                  <a:pt x="120101" y="83970"/>
                </a:lnTo>
                <a:lnTo>
                  <a:pt x="120092" y="82491"/>
                </a:lnTo>
                <a:lnTo>
                  <a:pt x="119591" y="69431"/>
                </a:lnTo>
                <a:lnTo>
                  <a:pt x="118071" y="56694"/>
                </a:lnTo>
                <a:lnTo>
                  <a:pt x="115672" y="45033"/>
                </a:lnTo>
                <a:lnTo>
                  <a:pt x="112501" y="34444"/>
                </a:lnTo>
                <a:lnTo>
                  <a:pt x="106596" y="23918"/>
                </a:lnTo>
                <a:lnTo>
                  <a:pt x="103405" y="200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6946269" y="6633198"/>
            <a:ext cx="123825" cy="184150"/>
          </a:xfrm>
          <a:custGeom>
            <a:avLst/>
            <a:gdLst/>
            <a:ahLst/>
            <a:cxnLst/>
            <a:rect l="l" t="t" r="r" b="b"/>
            <a:pathLst>
              <a:path w="123825" h="184150">
                <a:moveTo>
                  <a:pt x="22829" y="123443"/>
                </a:moveTo>
                <a:lnTo>
                  <a:pt x="0" y="123443"/>
                </a:lnTo>
                <a:lnTo>
                  <a:pt x="882" y="135676"/>
                </a:lnTo>
                <a:lnTo>
                  <a:pt x="22427" y="173646"/>
                </a:lnTo>
                <a:lnTo>
                  <a:pt x="59923" y="183737"/>
                </a:lnTo>
                <a:lnTo>
                  <a:pt x="74216" y="182675"/>
                </a:lnTo>
                <a:lnTo>
                  <a:pt x="86963" y="179552"/>
                </a:lnTo>
                <a:lnTo>
                  <a:pt x="98092" y="174454"/>
                </a:lnTo>
                <a:lnTo>
                  <a:pt x="107533" y="167473"/>
                </a:lnTo>
                <a:lnTo>
                  <a:pt x="111423" y="162686"/>
                </a:lnTo>
                <a:lnTo>
                  <a:pt x="60929" y="162686"/>
                </a:lnTo>
                <a:lnTo>
                  <a:pt x="50386" y="161789"/>
                </a:lnTo>
                <a:lnTo>
                  <a:pt x="23854" y="131506"/>
                </a:lnTo>
                <a:lnTo>
                  <a:pt x="22829" y="123443"/>
                </a:lnTo>
                <a:close/>
              </a:path>
              <a:path w="123825" h="184150">
                <a:moveTo>
                  <a:pt x="109559" y="20085"/>
                </a:moveTo>
                <a:lnTo>
                  <a:pt x="70439" y="20085"/>
                </a:lnTo>
                <a:lnTo>
                  <a:pt x="78059" y="22014"/>
                </a:lnTo>
                <a:lnTo>
                  <a:pt x="84673" y="26801"/>
                </a:lnTo>
                <a:lnTo>
                  <a:pt x="90403" y="32527"/>
                </a:lnTo>
                <a:lnTo>
                  <a:pt x="94213" y="39231"/>
                </a:lnTo>
                <a:lnTo>
                  <a:pt x="94213" y="47851"/>
                </a:lnTo>
                <a:lnTo>
                  <a:pt x="67543" y="76557"/>
                </a:lnTo>
                <a:lnTo>
                  <a:pt x="48493" y="76557"/>
                </a:lnTo>
                <a:lnTo>
                  <a:pt x="48493" y="95690"/>
                </a:lnTo>
                <a:lnTo>
                  <a:pt x="57119" y="95690"/>
                </a:lnTo>
                <a:lnTo>
                  <a:pt x="66567" y="96213"/>
                </a:lnTo>
                <a:lnTo>
                  <a:pt x="99199" y="120579"/>
                </a:lnTo>
                <a:lnTo>
                  <a:pt x="99913" y="129194"/>
                </a:lnTo>
                <a:lnTo>
                  <a:pt x="99214" y="136158"/>
                </a:lnTo>
                <a:lnTo>
                  <a:pt x="69142" y="162133"/>
                </a:lnTo>
                <a:lnTo>
                  <a:pt x="60929" y="162686"/>
                </a:lnTo>
                <a:lnTo>
                  <a:pt x="111423" y="162686"/>
                </a:lnTo>
                <a:lnTo>
                  <a:pt x="114520" y="158875"/>
                </a:lnTo>
                <a:lnTo>
                  <a:pt x="119611" y="148930"/>
                </a:lnTo>
                <a:lnTo>
                  <a:pt x="122723" y="137729"/>
                </a:lnTo>
                <a:lnTo>
                  <a:pt x="123779" y="125360"/>
                </a:lnTo>
                <a:lnTo>
                  <a:pt x="123248" y="117811"/>
                </a:lnTo>
                <a:lnTo>
                  <a:pt x="100853" y="85776"/>
                </a:lnTo>
                <a:lnTo>
                  <a:pt x="94213" y="83248"/>
                </a:lnTo>
                <a:lnTo>
                  <a:pt x="99913" y="81331"/>
                </a:lnTo>
                <a:lnTo>
                  <a:pt x="117043" y="46898"/>
                </a:lnTo>
                <a:lnTo>
                  <a:pt x="116144" y="36110"/>
                </a:lnTo>
                <a:lnTo>
                  <a:pt x="113377" y="26669"/>
                </a:lnTo>
                <a:lnTo>
                  <a:pt x="109559" y="20085"/>
                </a:lnTo>
                <a:close/>
              </a:path>
              <a:path w="123825" h="184150">
                <a:moveTo>
                  <a:pt x="59923" y="0"/>
                </a:moveTo>
                <a:lnTo>
                  <a:pt x="18383" y="15680"/>
                </a:lnTo>
                <a:lnTo>
                  <a:pt x="3809" y="58364"/>
                </a:lnTo>
                <a:lnTo>
                  <a:pt x="26639" y="58364"/>
                </a:lnTo>
                <a:lnTo>
                  <a:pt x="26639" y="47851"/>
                </a:lnTo>
                <a:lnTo>
                  <a:pt x="28559" y="40183"/>
                </a:lnTo>
                <a:lnTo>
                  <a:pt x="62849" y="20085"/>
                </a:lnTo>
                <a:lnTo>
                  <a:pt x="109559" y="20085"/>
                </a:lnTo>
                <a:lnTo>
                  <a:pt x="108633" y="18488"/>
                </a:lnTo>
                <a:lnTo>
                  <a:pt x="101803" y="11477"/>
                </a:lnTo>
                <a:lnTo>
                  <a:pt x="93797" y="6459"/>
                </a:lnTo>
                <a:lnTo>
                  <a:pt x="84098" y="2872"/>
                </a:lnTo>
                <a:lnTo>
                  <a:pt x="72780" y="718"/>
                </a:lnTo>
                <a:lnTo>
                  <a:pt x="599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7088062" y="6634162"/>
            <a:ext cx="208915" cy="182245"/>
          </a:xfrm>
          <a:custGeom>
            <a:avLst/>
            <a:gdLst/>
            <a:ahLst/>
            <a:cxnLst/>
            <a:rect l="l" t="t" r="r" b="b"/>
            <a:pathLst>
              <a:path w="208915" h="182245">
                <a:moveTo>
                  <a:pt x="160995" y="0"/>
                </a:moveTo>
                <a:lnTo>
                  <a:pt x="147675" y="0"/>
                </a:lnTo>
                <a:lnTo>
                  <a:pt x="47640" y="181820"/>
                </a:lnTo>
                <a:lnTo>
                  <a:pt x="61965" y="181820"/>
                </a:lnTo>
                <a:lnTo>
                  <a:pt x="160995" y="0"/>
                </a:lnTo>
                <a:close/>
              </a:path>
              <a:path w="208915" h="182245">
                <a:moveTo>
                  <a:pt x="164805" y="90904"/>
                </a:moveTo>
                <a:lnTo>
                  <a:pt x="128773" y="110146"/>
                </a:lnTo>
                <a:lnTo>
                  <a:pt x="121919" y="133969"/>
                </a:lnTo>
                <a:lnTo>
                  <a:pt x="122650" y="142792"/>
                </a:lnTo>
                <a:lnTo>
                  <a:pt x="148529" y="174517"/>
                </a:lnTo>
                <a:lnTo>
                  <a:pt x="164805" y="177986"/>
                </a:lnTo>
                <a:lnTo>
                  <a:pt x="173771" y="177104"/>
                </a:lnTo>
                <a:lnTo>
                  <a:pt x="181992" y="174517"/>
                </a:lnTo>
                <a:lnTo>
                  <a:pt x="189498" y="170316"/>
                </a:lnTo>
                <a:lnTo>
                  <a:pt x="196321" y="164591"/>
                </a:lnTo>
                <a:lnTo>
                  <a:pt x="200010" y="159805"/>
                </a:lnTo>
                <a:lnTo>
                  <a:pt x="158221" y="159805"/>
                </a:lnTo>
                <a:lnTo>
                  <a:pt x="152521" y="156936"/>
                </a:lnTo>
                <a:lnTo>
                  <a:pt x="146791" y="152150"/>
                </a:lnTo>
                <a:lnTo>
                  <a:pt x="141975" y="147363"/>
                </a:lnTo>
                <a:lnTo>
                  <a:pt x="140055" y="141624"/>
                </a:lnTo>
                <a:lnTo>
                  <a:pt x="140055" y="127265"/>
                </a:lnTo>
                <a:lnTo>
                  <a:pt x="141975" y="120574"/>
                </a:lnTo>
                <a:lnTo>
                  <a:pt x="146791" y="115788"/>
                </a:lnTo>
                <a:lnTo>
                  <a:pt x="152521" y="111002"/>
                </a:lnTo>
                <a:lnTo>
                  <a:pt x="158221" y="108132"/>
                </a:lnTo>
                <a:lnTo>
                  <a:pt x="199938" y="108132"/>
                </a:lnTo>
                <a:lnTo>
                  <a:pt x="196321" y="103346"/>
                </a:lnTo>
                <a:lnTo>
                  <a:pt x="189498" y="97765"/>
                </a:lnTo>
                <a:lnTo>
                  <a:pt x="181992" y="93892"/>
                </a:lnTo>
                <a:lnTo>
                  <a:pt x="173771" y="91636"/>
                </a:lnTo>
                <a:lnTo>
                  <a:pt x="164805" y="90904"/>
                </a:lnTo>
                <a:close/>
              </a:path>
              <a:path w="208915" h="182245">
                <a:moveTo>
                  <a:pt x="199938" y="108132"/>
                </a:moveTo>
                <a:lnTo>
                  <a:pt x="172425" y="108132"/>
                </a:lnTo>
                <a:lnTo>
                  <a:pt x="178155" y="111002"/>
                </a:lnTo>
                <a:lnTo>
                  <a:pt x="182971" y="115788"/>
                </a:lnTo>
                <a:lnTo>
                  <a:pt x="188701" y="120574"/>
                </a:lnTo>
                <a:lnTo>
                  <a:pt x="190591" y="127265"/>
                </a:lnTo>
                <a:lnTo>
                  <a:pt x="190591" y="141624"/>
                </a:lnTo>
                <a:lnTo>
                  <a:pt x="188701" y="147363"/>
                </a:lnTo>
                <a:lnTo>
                  <a:pt x="182971" y="152150"/>
                </a:lnTo>
                <a:lnTo>
                  <a:pt x="178155" y="156936"/>
                </a:lnTo>
                <a:lnTo>
                  <a:pt x="172425" y="159805"/>
                </a:lnTo>
                <a:lnTo>
                  <a:pt x="200010" y="159805"/>
                </a:lnTo>
                <a:lnTo>
                  <a:pt x="201460" y="157925"/>
                </a:lnTo>
                <a:lnTo>
                  <a:pt x="205336" y="150718"/>
                </a:lnTo>
                <a:lnTo>
                  <a:pt x="207783" y="142792"/>
                </a:lnTo>
                <a:lnTo>
                  <a:pt x="208635" y="133969"/>
                </a:lnTo>
                <a:lnTo>
                  <a:pt x="207783" y="125547"/>
                </a:lnTo>
                <a:lnTo>
                  <a:pt x="205336" y="117577"/>
                </a:lnTo>
                <a:lnTo>
                  <a:pt x="201460" y="110146"/>
                </a:lnTo>
                <a:lnTo>
                  <a:pt x="199938" y="108132"/>
                </a:lnTo>
                <a:close/>
              </a:path>
              <a:path w="208915" h="182245">
                <a:moveTo>
                  <a:pt x="42946" y="3821"/>
                </a:moveTo>
                <a:lnTo>
                  <a:pt x="7303" y="23883"/>
                </a:lnTo>
                <a:lnTo>
                  <a:pt x="0" y="47839"/>
                </a:lnTo>
                <a:lnTo>
                  <a:pt x="876" y="56255"/>
                </a:lnTo>
                <a:lnTo>
                  <a:pt x="26609" y="87915"/>
                </a:lnTo>
                <a:lnTo>
                  <a:pt x="42946" y="90904"/>
                </a:lnTo>
                <a:lnTo>
                  <a:pt x="51841" y="90172"/>
                </a:lnTo>
                <a:lnTo>
                  <a:pt x="60045" y="87915"/>
                </a:lnTo>
                <a:lnTo>
                  <a:pt x="67540" y="84042"/>
                </a:lnTo>
                <a:lnTo>
                  <a:pt x="74310" y="78462"/>
                </a:lnTo>
                <a:lnTo>
                  <a:pt x="78237" y="73675"/>
                </a:lnTo>
                <a:lnTo>
                  <a:pt x="36210" y="73675"/>
                </a:lnTo>
                <a:lnTo>
                  <a:pt x="30479" y="70806"/>
                </a:lnTo>
                <a:lnTo>
                  <a:pt x="24780" y="66032"/>
                </a:lnTo>
                <a:lnTo>
                  <a:pt x="20086" y="61233"/>
                </a:lnTo>
                <a:lnTo>
                  <a:pt x="18166" y="54530"/>
                </a:lnTo>
                <a:lnTo>
                  <a:pt x="18166" y="40171"/>
                </a:lnTo>
                <a:lnTo>
                  <a:pt x="20086" y="34432"/>
                </a:lnTo>
                <a:lnTo>
                  <a:pt x="24780" y="29658"/>
                </a:lnTo>
                <a:lnTo>
                  <a:pt x="30479" y="24872"/>
                </a:lnTo>
                <a:lnTo>
                  <a:pt x="36210" y="22002"/>
                </a:lnTo>
                <a:lnTo>
                  <a:pt x="78320" y="22002"/>
                </a:lnTo>
                <a:lnTo>
                  <a:pt x="74310" y="17204"/>
                </a:lnTo>
                <a:lnTo>
                  <a:pt x="67540" y="11481"/>
                </a:lnTo>
                <a:lnTo>
                  <a:pt x="60045" y="7285"/>
                </a:lnTo>
                <a:lnTo>
                  <a:pt x="51841" y="4702"/>
                </a:lnTo>
                <a:lnTo>
                  <a:pt x="42946" y="3821"/>
                </a:lnTo>
                <a:close/>
              </a:path>
              <a:path w="208915" h="182245">
                <a:moveTo>
                  <a:pt x="78320" y="22002"/>
                </a:moveTo>
                <a:lnTo>
                  <a:pt x="50566" y="22002"/>
                </a:lnTo>
                <a:lnTo>
                  <a:pt x="56266" y="24872"/>
                </a:lnTo>
                <a:lnTo>
                  <a:pt x="61965" y="29658"/>
                </a:lnTo>
                <a:lnTo>
                  <a:pt x="66690" y="34432"/>
                </a:lnTo>
                <a:lnTo>
                  <a:pt x="68579" y="41136"/>
                </a:lnTo>
                <a:lnTo>
                  <a:pt x="68579" y="54530"/>
                </a:lnTo>
                <a:lnTo>
                  <a:pt x="66690" y="61233"/>
                </a:lnTo>
                <a:lnTo>
                  <a:pt x="61965" y="66032"/>
                </a:lnTo>
                <a:lnTo>
                  <a:pt x="56266" y="70806"/>
                </a:lnTo>
                <a:lnTo>
                  <a:pt x="50566" y="73675"/>
                </a:lnTo>
                <a:lnTo>
                  <a:pt x="78237" y="73675"/>
                </a:lnTo>
                <a:lnTo>
                  <a:pt x="79892" y="71659"/>
                </a:lnTo>
                <a:lnTo>
                  <a:pt x="83762" y="64226"/>
                </a:lnTo>
                <a:lnTo>
                  <a:pt x="86015" y="56255"/>
                </a:lnTo>
                <a:lnTo>
                  <a:pt x="86746" y="47839"/>
                </a:lnTo>
                <a:lnTo>
                  <a:pt x="86015" y="39017"/>
                </a:lnTo>
                <a:lnTo>
                  <a:pt x="83762" y="31093"/>
                </a:lnTo>
                <a:lnTo>
                  <a:pt x="79892" y="23883"/>
                </a:lnTo>
                <a:lnTo>
                  <a:pt x="78320" y="220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3808933" y="5557503"/>
            <a:ext cx="59055" cy="160020"/>
          </a:xfrm>
          <a:custGeom>
            <a:avLst/>
            <a:gdLst/>
            <a:ahLst/>
            <a:cxnLst/>
            <a:rect l="l" t="t" r="r" b="b"/>
            <a:pathLst>
              <a:path w="59054" h="160020">
                <a:moveTo>
                  <a:pt x="59039" y="0"/>
                </a:moveTo>
                <a:lnTo>
                  <a:pt x="42793" y="0"/>
                </a:lnTo>
                <a:lnTo>
                  <a:pt x="40346" y="8483"/>
                </a:lnTo>
                <a:lnTo>
                  <a:pt x="37345" y="15244"/>
                </a:lnTo>
                <a:lnTo>
                  <a:pt x="0" y="30659"/>
                </a:lnTo>
                <a:lnTo>
                  <a:pt x="0" y="45969"/>
                </a:lnTo>
                <a:lnTo>
                  <a:pt x="37063" y="45969"/>
                </a:lnTo>
                <a:lnTo>
                  <a:pt x="37063" y="159852"/>
                </a:lnTo>
                <a:lnTo>
                  <a:pt x="59039" y="159852"/>
                </a:lnTo>
                <a:lnTo>
                  <a:pt x="590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3922166" y="5549859"/>
            <a:ext cx="52705" cy="213995"/>
          </a:xfrm>
          <a:custGeom>
            <a:avLst/>
            <a:gdLst/>
            <a:ahLst/>
            <a:cxnLst/>
            <a:rect l="l" t="t" r="r" b="b"/>
            <a:pathLst>
              <a:path w="52704" h="213995">
                <a:moveTo>
                  <a:pt x="13350" y="0"/>
                </a:moveTo>
                <a:lnTo>
                  <a:pt x="0" y="0"/>
                </a:lnTo>
                <a:lnTo>
                  <a:pt x="7720" y="14743"/>
                </a:lnTo>
                <a:lnTo>
                  <a:pt x="13845" y="27524"/>
                </a:lnTo>
                <a:lnTo>
                  <a:pt x="28191" y="70276"/>
                </a:lnTo>
                <a:lnTo>
                  <a:pt x="31516" y="107204"/>
                </a:lnTo>
                <a:lnTo>
                  <a:pt x="31174" y="119602"/>
                </a:lnTo>
                <a:lnTo>
                  <a:pt x="23896" y="163677"/>
                </a:lnTo>
                <a:lnTo>
                  <a:pt x="1036" y="213433"/>
                </a:lnTo>
                <a:lnTo>
                  <a:pt x="14356" y="213433"/>
                </a:lnTo>
                <a:lnTo>
                  <a:pt x="34282" y="180703"/>
                </a:lnTo>
                <a:lnTo>
                  <a:pt x="48532" y="142639"/>
                </a:lnTo>
                <a:lnTo>
                  <a:pt x="52456" y="105299"/>
                </a:lnTo>
                <a:lnTo>
                  <a:pt x="52268" y="99372"/>
                </a:lnTo>
                <a:lnTo>
                  <a:pt x="51713" y="93091"/>
                </a:lnTo>
                <a:lnTo>
                  <a:pt x="50797" y="86455"/>
                </a:lnTo>
                <a:lnTo>
                  <a:pt x="49529" y="79464"/>
                </a:lnTo>
                <a:lnTo>
                  <a:pt x="48502" y="72834"/>
                </a:lnTo>
                <a:lnTo>
                  <a:pt x="46817" y="65937"/>
                </a:lnTo>
                <a:lnTo>
                  <a:pt x="44583" y="58862"/>
                </a:lnTo>
                <a:lnTo>
                  <a:pt x="41909" y="51697"/>
                </a:lnTo>
                <a:lnTo>
                  <a:pt x="39136" y="44043"/>
                </a:lnTo>
                <a:lnTo>
                  <a:pt x="37216" y="38304"/>
                </a:lnTo>
                <a:lnTo>
                  <a:pt x="34289" y="34482"/>
                </a:lnTo>
                <a:lnTo>
                  <a:pt x="31828" y="29642"/>
                </a:lnTo>
                <a:lnTo>
                  <a:pt x="27397" y="22286"/>
                </a:lnTo>
                <a:lnTo>
                  <a:pt x="133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4008912" y="5704920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865" y="0"/>
                </a:lnTo>
              </a:path>
            </a:pathLst>
          </a:custGeom>
          <a:ln w="2487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4186031" y="5571923"/>
            <a:ext cx="0" cy="14605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0"/>
                </a:moveTo>
                <a:lnTo>
                  <a:pt x="0" y="145432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4119371" y="5562356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4">
                <a:moveTo>
                  <a:pt x="0" y="0"/>
                </a:moveTo>
                <a:lnTo>
                  <a:pt x="132435" y="0"/>
                </a:lnTo>
              </a:path>
            </a:pathLst>
          </a:custGeom>
          <a:ln w="191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4285061" y="5640070"/>
            <a:ext cx="0" cy="77470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0"/>
                </a:moveTo>
                <a:lnTo>
                  <a:pt x="0" y="77469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4273631" y="5630545"/>
            <a:ext cx="130810" cy="0"/>
          </a:xfrm>
          <a:custGeom>
            <a:avLst/>
            <a:gdLst/>
            <a:ahLst/>
            <a:cxnLst/>
            <a:rect l="l" t="t" r="r" b="b"/>
            <a:pathLst>
              <a:path w="130810">
                <a:moveTo>
                  <a:pt x="0" y="0"/>
                </a:moveTo>
                <a:lnTo>
                  <a:pt x="130515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4285061" y="5552440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580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4392716" y="5639836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0"/>
                </a:moveTo>
                <a:lnTo>
                  <a:pt x="0" y="77519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4392716" y="5552788"/>
            <a:ext cx="0" cy="67945"/>
          </a:xfrm>
          <a:custGeom>
            <a:avLst/>
            <a:gdLst/>
            <a:ahLst/>
            <a:cxnLst/>
            <a:rect l="l" t="t" r="r" b="b"/>
            <a:pathLst>
              <a:path h="67945">
                <a:moveTo>
                  <a:pt x="0" y="0"/>
                </a:moveTo>
                <a:lnTo>
                  <a:pt x="0" y="67912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4451314" y="5642609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29"/>
                </a:lnTo>
              </a:path>
            </a:pathLst>
          </a:custGeom>
          <a:ln w="219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4440326" y="5632450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955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4440326" y="5597525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1976" y="0"/>
                </a:lnTo>
              </a:path>
            </a:pathLst>
          </a:custGeom>
          <a:ln w="495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4440326" y="5562600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385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4559442" y="5552788"/>
            <a:ext cx="68580" cy="165100"/>
          </a:xfrm>
          <a:custGeom>
            <a:avLst/>
            <a:gdLst/>
            <a:ahLst/>
            <a:cxnLst/>
            <a:rect l="l" t="t" r="r" b="b"/>
            <a:pathLst>
              <a:path w="68579" h="165100">
                <a:moveTo>
                  <a:pt x="68549" y="0"/>
                </a:moveTo>
                <a:lnTo>
                  <a:pt x="51419" y="0"/>
                </a:lnTo>
                <a:lnTo>
                  <a:pt x="0" y="164567"/>
                </a:lnTo>
                <a:lnTo>
                  <a:pt x="17129" y="164567"/>
                </a:lnTo>
                <a:lnTo>
                  <a:pt x="685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4694651" y="5593903"/>
            <a:ext cx="113664" cy="127635"/>
          </a:xfrm>
          <a:custGeom>
            <a:avLst/>
            <a:gdLst/>
            <a:ahLst/>
            <a:cxnLst/>
            <a:rect l="l" t="t" r="r" b="b"/>
            <a:pathLst>
              <a:path w="113664" h="127635">
                <a:moveTo>
                  <a:pt x="95587" y="17227"/>
                </a:moveTo>
                <a:lnTo>
                  <a:pt x="60929" y="17227"/>
                </a:lnTo>
                <a:lnTo>
                  <a:pt x="68549" y="19144"/>
                </a:lnTo>
                <a:lnTo>
                  <a:pt x="73395" y="22012"/>
                </a:lnTo>
                <a:lnTo>
                  <a:pt x="78089" y="24883"/>
                </a:lnTo>
                <a:lnTo>
                  <a:pt x="79979" y="29669"/>
                </a:lnTo>
                <a:lnTo>
                  <a:pt x="79979" y="43062"/>
                </a:lnTo>
                <a:lnTo>
                  <a:pt x="38069" y="54553"/>
                </a:lnTo>
                <a:lnTo>
                  <a:pt x="30018" y="55811"/>
                </a:lnTo>
                <a:lnTo>
                  <a:pt x="700" y="83795"/>
                </a:lnTo>
                <a:lnTo>
                  <a:pt x="0" y="91866"/>
                </a:lnTo>
                <a:lnTo>
                  <a:pt x="700" y="98858"/>
                </a:lnTo>
                <a:lnTo>
                  <a:pt x="30018" y="126583"/>
                </a:lnTo>
                <a:lnTo>
                  <a:pt x="38069" y="127287"/>
                </a:lnTo>
                <a:lnTo>
                  <a:pt x="44894" y="126928"/>
                </a:lnTo>
                <a:lnTo>
                  <a:pt x="51179" y="125851"/>
                </a:lnTo>
                <a:lnTo>
                  <a:pt x="57104" y="124057"/>
                </a:lnTo>
                <a:lnTo>
                  <a:pt x="62849" y="121548"/>
                </a:lnTo>
                <a:lnTo>
                  <a:pt x="70469" y="116750"/>
                </a:lnTo>
                <a:lnTo>
                  <a:pt x="77205" y="112928"/>
                </a:lnTo>
                <a:lnTo>
                  <a:pt x="79109" y="110060"/>
                </a:lnTo>
                <a:lnTo>
                  <a:pt x="37216" y="110060"/>
                </a:lnTo>
                <a:lnTo>
                  <a:pt x="31485" y="108143"/>
                </a:lnTo>
                <a:lnTo>
                  <a:pt x="27675" y="105274"/>
                </a:lnTo>
                <a:lnTo>
                  <a:pt x="23865" y="101452"/>
                </a:lnTo>
                <a:lnTo>
                  <a:pt x="20939" y="96652"/>
                </a:lnTo>
                <a:lnTo>
                  <a:pt x="20939" y="83259"/>
                </a:lnTo>
                <a:lnTo>
                  <a:pt x="24749" y="77519"/>
                </a:lnTo>
                <a:lnTo>
                  <a:pt x="34259" y="72734"/>
                </a:lnTo>
                <a:lnTo>
                  <a:pt x="39989" y="70817"/>
                </a:lnTo>
                <a:lnTo>
                  <a:pt x="46725" y="69863"/>
                </a:lnTo>
                <a:lnTo>
                  <a:pt x="59039" y="67946"/>
                </a:lnTo>
                <a:lnTo>
                  <a:pt x="62849" y="67946"/>
                </a:lnTo>
                <a:lnTo>
                  <a:pt x="74279" y="65077"/>
                </a:lnTo>
                <a:lnTo>
                  <a:pt x="77205" y="64126"/>
                </a:lnTo>
                <a:lnTo>
                  <a:pt x="79979" y="62209"/>
                </a:lnTo>
                <a:lnTo>
                  <a:pt x="100035" y="62209"/>
                </a:lnTo>
                <a:lnTo>
                  <a:pt x="100035" y="33503"/>
                </a:lnTo>
                <a:lnTo>
                  <a:pt x="99150" y="25440"/>
                </a:lnTo>
                <a:lnTo>
                  <a:pt x="96564" y="18545"/>
                </a:lnTo>
                <a:lnTo>
                  <a:pt x="95587" y="17227"/>
                </a:lnTo>
                <a:close/>
              </a:path>
              <a:path w="113664" h="127635">
                <a:moveTo>
                  <a:pt x="100949" y="107189"/>
                </a:moveTo>
                <a:lnTo>
                  <a:pt x="81015" y="107189"/>
                </a:lnTo>
                <a:lnTo>
                  <a:pt x="81899" y="111965"/>
                </a:lnTo>
                <a:lnTo>
                  <a:pt x="82905" y="115799"/>
                </a:lnTo>
                <a:lnTo>
                  <a:pt x="83789" y="117704"/>
                </a:lnTo>
                <a:lnTo>
                  <a:pt x="87599" y="123453"/>
                </a:lnTo>
                <a:lnTo>
                  <a:pt x="92415" y="125370"/>
                </a:lnTo>
                <a:lnTo>
                  <a:pt x="107655" y="125370"/>
                </a:lnTo>
                <a:lnTo>
                  <a:pt x="109575" y="124419"/>
                </a:lnTo>
                <a:lnTo>
                  <a:pt x="113385" y="123453"/>
                </a:lnTo>
                <a:lnTo>
                  <a:pt x="113385" y="109094"/>
                </a:lnTo>
                <a:lnTo>
                  <a:pt x="101955" y="109094"/>
                </a:lnTo>
                <a:lnTo>
                  <a:pt x="100949" y="107189"/>
                </a:lnTo>
                <a:close/>
              </a:path>
              <a:path w="113664" h="127635">
                <a:moveTo>
                  <a:pt x="100035" y="62209"/>
                </a:moveTo>
                <a:lnTo>
                  <a:pt x="79979" y="62209"/>
                </a:lnTo>
                <a:lnTo>
                  <a:pt x="79979" y="78485"/>
                </a:lnTo>
                <a:lnTo>
                  <a:pt x="78910" y="87108"/>
                </a:lnTo>
                <a:lnTo>
                  <a:pt x="49499" y="110060"/>
                </a:lnTo>
                <a:lnTo>
                  <a:pt x="79109" y="110060"/>
                </a:lnTo>
                <a:lnTo>
                  <a:pt x="81015" y="107189"/>
                </a:lnTo>
                <a:lnTo>
                  <a:pt x="100949" y="107189"/>
                </a:lnTo>
                <a:lnTo>
                  <a:pt x="100035" y="106225"/>
                </a:lnTo>
                <a:lnTo>
                  <a:pt x="100035" y="62209"/>
                </a:lnTo>
                <a:close/>
              </a:path>
              <a:path w="113664" h="127635">
                <a:moveTo>
                  <a:pt x="52425" y="0"/>
                </a:moveTo>
                <a:lnTo>
                  <a:pt x="14708" y="14629"/>
                </a:lnTo>
                <a:lnTo>
                  <a:pt x="6736" y="40193"/>
                </a:lnTo>
                <a:lnTo>
                  <a:pt x="24749" y="40193"/>
                </a:lnTo>
                <a:lnTo>
                  <a:pt x="25786" y="33503"/>
                </a:lnTo>
                <a:lnTo>
                  <a:pt x="27675" y="28703"/>
                </a:lnTo>
                <a:lnTo>
                  <a:pt x="30449" y="25834"/>
                </a:lnTo>
                <a:lnTo>
                  <a:pt x="34259" y="20095"/>
                </a:lnTo>
                <a:lnTo>
                  <a:pt x="41879" y="17227"/>
                </a:lnTo>
                <a:lnTo>
                  <a:pt x="95587" y="17227"/>
                </a:lnTo>
                <a:lnTo>
                  <a:pt x="92384" y="12905"/>
                </a:lnTo>
                <a:lnTo>
                  <a:pt x="86715" y="8607"/>
                </a:lnTo>
                <a:lnTo>
                  <a:pt x="79720" y="4841"/>
                </a:lnTo>
                <a:lnTo>
                  <a:pt x="71673" y="2151"/>
                </a:lnTo>
                <a:lnTo>
                  <a:pt x="62575" y="537"/>
                </a:lnTo>
                <a:lnTo>
                  <a:pt x="524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4820351" y="5594866"/>
            <a:ext cx="106045" cy="169545"/>
          </a:xfrm>
          <a:custGeom>
            <a:avLst/>
            <a:gdLst/>
            <a:ahLst/>
            <a:cxnLst/>
            <a:rect l="l" t="t" r="r" b="b"/>
            <a:pathLst>
              <a:path w="106045" h="169545">
                <a:moveTo>
                  <a:pt x="85450" y="17227"/>
                </a:moveTo>
                <a:lnTo>
                  <a:pt x="52425" y="17227"/>
                </a:lnTo>
                <a:lnTo>
                  <a:pt x="62215" y="18318"/>
                </a:lnTo>
                <a:lnTo>
                  <a:pt x="70237" y="21652"/>
                </a:lnTo>
                <a:lnTo>
                  <a:pt x="85679" y="61246"/>
                </a:lnTo>
                <a:lnTo>
                  <a:pt x="85495" y="69347"/>
                </a:lnTo>
                <a:lnTo>
                  <a:pt x="62602" y="107025"/>
                </a:lnTo>
                <a:lnTo>
                  <a:pt x="53309" y="108130"/>
                </a:lnTo>
                <a:lnTo>
                  <a:pt x="84795" y="108130"/>
                </a:lnTo>
                <a:lnTo>
                  <a:pt x="84795" y="169389"/>
                </a:lnTo>
                <a:lnTo>
                  <a:pt x="105765" y="169389"/>
                </a:lnTo>
                <a:lnTo>
                  <a:pt x="105765" y="19132"/>
                </a:lnTo>
                <a:lnTo>
                  <a:pt x="86715" y="19132"/>
                </a:lnTo>
                <a:lnTo>
                  <a:pt x="85450" y="17227"/>
                </a:lnTo>
                <a:close/>
              </a:path>
              <a:path w="106045" h="169545">
                <a:moveTo>
                  <a:pt x="50505" y="0"/>
                </a:moveTo>
                <a:lnTo>
                  <a:pt x="14325" y="18181"/>
                </a:lnTo>
                <a:lnTo>
                  <a:pt x="0" y="65068"/>
                </a:lnTo>
                <a:lnTo>
                  <a:pt x="1039" y="79652"/>
                </a:lnTo>
                <a:lnTo>
                  <a:pt x="23156" y="117288"/>
                </a:lnTo>
                <a:lnTo>
                  <a:pt x="49499" y="125361"/>
                </a:lnTo>
                <a:lnTo>
                  <a:pt x="58125" y="125361"/>
                </a:lnTo>
                <a:lnTo>
                  <a:pt x="84795" y="108130"/>
                </a:lnTo>
                <a:lnTo>
                  <a:pt x="53309" y="108130"/>
                </a:lnTo>
                <a:lnTo>
                  <a:pt x="44049" y="107040"/>
                </a:lnTo>
                <a:lnTo>
                  <a:pt x="21285" y="71650"/>
                </a:lnTo>
                <a:lnTo>
                  <a:pt x="20939" y="64114"/>
                </a:lnTo>
                <a:lnTo>
                  <a:pt x="21500" y="52792"/>
                </a:lnTo>
                <a:lnTo>
                  <a:pt x="43799" y="17227"/>
                </a:lnTo>
                <a:lnTo>
                  <a:pt x="85450" y="17227"/>
                </a:lnTo>
                <a:lnTo>
                  <a:pt x="82905" y="13392"/>
                </a:lnTo>
                <a:lnTo>
                  <a:pt x="79095" y="9573"/>
                </a:lnTo>
                <a:lnTo>
                  <a:pt x="75285" y="7644"/>
                </a:lnTo>
                <a:lnTo>
                  <a:pt x="70037" y="4028"/>
                </a:lnTo>
                <a:lnTo>
                  <a:pt x="64278" y="1669"/>
                </a:lnTo>
                <a:lnTo>
                  <a:pt x="57827" y="387"/>
                </a:lnTo>
                <a:lnTo>
                  <a:pt x="50505" y="0"/>
                </a:lnTo>
                <a:close/>
              </a:path>
              <a:path w="106045" h="169545">
                <a:moveTo>
                  <a:pt x="105765" y="2868"/>
                </a:moveTo>
                <a:lnTo>
                  <a:pt x="86715" y="2868"/>
                </a:lnTo>
                <a:lnTo>
                  <a:pt x="86715" y="19132"/>
                </a:lnTo>
                <a:lnTo>
                  <a:pt x="105765" y="19132"/>
                </a:lnTo>
                <a:lnTo>
                  <a:pt x="105765" y="28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4960375" y="5704920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859" y="0"/>
                </a:lnTo>
              </a:path>
            </a:pathLst>
          </a:custGeom>
          <a:ln w="2487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5084185" y="5552788"/>
            <a:ext cx="129539" cy="165100"/>
          </a:xfrm>
          <a:custGeom>
            <a:avLst/>
            <a:gdLst/>
            <a:ahLst/>
            <a:cxnLst/>
            <a:rect l="l" t="t" r="r" b="b"/>
            <a:pathLst>
              <a:path w="129539" h="165100">
                <a:moveTo>
                  <a:pt x="26669" y="0"/>
                </a:moveTo>
                <a:lnTo>
                  <a:pt x="0" y="0"/>
                </a:lnTo>
                <a:lnTo>
                  <a:pt x="0" y="164567"/>
                </a:lnTo>
                <a:lnTo>
                  <a:pt x="20939" y="164567"/>
                </a:lnTo>
                <a:lnTo>
                  <a:pt x="20939" y="31552"/>
                </a:lnTo>
                <a:lnTo>
                  <a:pt x="46095" y="31552"/>
                </a:lnTo>
                <a:lnTo>
                  <a:pt x="26669" y="0"/>
                </a:lnTo>
                <a:close/>
              </a:path>
              <a:path w="129539" h="165100">
                <a:moveTo>
                  <a:pt x="46095" y="31552"/>
                </a:moveTo>
                <a:lnTo>
                  <a:pt x="20939" y="31552"/>
                </a:lnTo>
                <a:lnTo>
                  <a:pt x="104729" y="164567"/>
                </a:lnTo>
                <a:lnTo>
                  <a:pt x="129509" y="164567"/>
                </a:lnTo>
                <a:lnTo>
                  <a:pt x="129509" y="132981"/>
                </a:lnTo>
                <a:lnTo>
                  <a:pt x="108539" y="132981"/>
                </a:lnTo>
                <a:lnTo>
                  <a:pt x="46095" y="31552"/>
                </a:lnTo>
                <a:close/>
              </a:path>
              <a:path w="129539" h="165100">
                <a:moveTo>
                  <a:pt x="129509" y="0"/>
                </a:moveTo>
                <a:lnTo>
                  <a:pt x="108539" y="0"/>
                </a:lnTo>
                <a:lnTo>
                  <a:pt x="108539" y="132981"/>
                </a:lnTo>
                <a:lnTo>
                  <a:pt x="129509" y="132981"/>
                </a:lnTo>
                <a:lnTo>
                  <a:pt x="1295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5240334" y="5593903"/>
            <a:ext cx="113030" cy="127635"/>
          </a:xfrm>
          <a:custGeom>
            <a:avLst/>
            <a:gdLst/>
            <a:ahLst/>
            <a:cxnLst/>
            <a:rect l="l" t="t" r="r" b="b"/>
            <a:pathLst>
              <a:path w="113029" h="127635">
                <a:moveTo>
                  <a:pt x="95659" y="17227"/>
                </a:moveTo>
                <a:lnTo>
                  <a:pt x="61081" y="17227"/>
                </a:lnTo>
                <a:lnTo>
                  <a:pt x="67696" y="19144"/>
                </a:lnTo>
                <a:lnTo>
                  <a:pt x="73395" y="22012"/>
                </a:lnTo>
                <a:lnTo>
                  <a:pt x="78211" y="24883"/>
                </a:lnTo>
                <a:lnTo>
                  <a:pt x="80131" y="29669"/>
                </a:lnTo>
                <a:lnTo>
                  <a:pt x="80131" y="43062"/>
                </a:lnTo>
                <a:lnTo>
                  <a:pt x="38099" y="54553"/>
                </a:lnTo>
                <a:lnTo>
                  <a:pt x="29902" y="55811"/>
                </a:lnTo>
                <a:lnTo>
                  <a:pt x="700" y="83795"/>
                </a:lnTo>
                <a:lnTo>
                  <a:pt x="0" y="91866"/>
                </a:lnTo>
                <a:lnTo>
                  <a:pt x="700" y="98858"/>
                </a:lnTo>
                <a:lnTo>
                  <a:pt x="30044" y="126583"/>
                </a:lnTo>
                <a:lnTo>
                  <a:pt x="38099" y="127287"/>
                </a:lnTo>
                <a:lnTo>
                  <a:pt x="44553" y="126928"/>
                </a:lnTo>
                <a:lnTo>
                  <a:pt x="78667" y="110060"/>
                </a:lnTo>
                <a:lnTo>
                  <a:pt x="37216" y="110060"/>
                </a:lnTo>
                <a:lnTo>
                  <a:pt x="31516" y="108143"/>
                </a:lnTo>
                <a:lnTo>
                  <a:pt x="27706" y="105274"/>
                </a:lnTo>
                <a:lnTo>
                  <a:pt x="22859" y="101452"/>
                </a:lnTo>
                <a:lnTo>
                  <a:pt x="20970" y="96652"/>
                </a:lnTo>
                <a:lnTo>
                  <a:pt x="20970" y="83259"/>
                </a:lnTo>
                <a:lnTo>
                  <a:pt x="23896" y="77519"/>
                </a:lnTo>
                <a:lnTo>
                  <a:pt x="30479" y="74639"/>
                </a:lnTo>
                <a:lnTo>
                  <a:pt x="34289" y="72734"/>
                </a:lnTo>
                <a:lnTo>
                  <a:pt x="39136" y="70817"/>
                </a:lnTo>
                <a:lnTo>
                  <a:pt x="46725" y="69863"/>
                </a:lnTo>
                <a:lnTo>
                  <a:pt x="59161" y="67946"/>
                </a:lnTo>
                <a:lnTo>
                  <a:pt x="62971" y="67946"/>
                </a:lnTo>
                <a:lnTo>
                  <a:pt x="74401" y="65077"/>
                </a:lnTo>
                <a:lnTo>
                  <a:pt x="77205" y="64126"/>
                </a:lnTo>
                <a:lnTo>
                  <a:pt x="80131" y="62209"/>
                </a:lnTo>
                <a:lnTo>
                  <a:pt x="100065" y="62209"/>
                </a:lnTo>
                <a:lnTo>
                  <a:pt x="100065" y="33503"/>
                </a:lnTo>
                <a:lnTo>
                  <a:pt x="99197" y="25440"/>
                </a:lnTo>
                <a:lnTo>
                  <a:pt x="96636" y="18545"/>
                </a:lnTo>
                <a:lnTo>
                  <a:pt x="95659" y="17227"/>
                </a:lnTo>
                <a:close/>
              </a:path>
              <a:path w="113029" h="127635">
                <a:moveTo>
                  <a:pt x="101071" y="107189"/>
                </a:moveTo>
                <a:lnTo>
                  <a:pt x="81015" y="107189"/>
                </a:lnTo>
                <a:lnTo>
                  <a:pt x="81015" y="111965"/>
                </a:lnTo>
                <a:lnTo>
                  <a:pt x="82936" y="115799"/>
                </a:lnTo>
                <a:lnTo>
                  <a:pt x="83941" y="117704"/>
                </a:lnTo>
                <a:lnTo>
                  <a:pt x="87751" y="123453"/>
                </a:lnTo>
                <a:lnTo>
                  <a:pt x="92445" y="125370"/>
                </a:lnTo>
                <a:lnTo>
                  <a:pt x="107685" y="125370"/>
                </a:lnTo>
                <a:lnTo>
                  <a:pt x="109575" y="124419"/>
                </a:lnTo>
                <a:lnTo>
                  <a:pt x="112501" y="123453"/>
                </a:lnTo>
                <a:lnTo>
                  <a:pt x="112501" y="109094"/>
                </a:lnTo>
                <a:lnTo>
                  <a:pt x="101955" y="109094"/>
                </a:lnTo>
                <a:lnTo>
                  <a:pt x="101071" y="107189"/>
                </a:lnTo>
                <a:close/>
              </a:path>
              <a:path w="113029" h="127635">
                <a:moveTo>
                  <a:pt x="100065" y="62209"/>
                </a:moveTo>
                <a:lnTo>
                  <a:pt x="80131" y="62209"/>
                </a:lnTo>
                <a:lnTo>
                  <a:pt x="80131" y="78485"/>
                </a:lnTo>
                <a:lnTo>
                  <a:pt x="79057" y="87108"/>
                </a:lnTo>
                <a:lnTo>
                  <a:pt x="49651" y="110060"/>
                </a:lnTo>
                <a:lnTo>
                  <a:pt x="78667" y="110060"/>
                </a:lnTo>
                <a:lnTo>
                  <a:pt x="81015" y="107189"/>
                </a:lnTo>
                <a:lnTo>
                  <a:pt x="101071" y="107189"/>
                </a:lnTo>
                <a:lnTo>
                  <a:pt x="100065" y="106225"/>
                </a:lnTo>
                <a:lnTo>
                  <a:pt x="100065" y="62209"/>
                </a:lnTo>
                <a:close/>
              </a:path>
              <a:path w="113029" h="127635">
                <a:moveTo>
                  <a:pt x="52456" y="0"/>
                </a:moveTo>
                <a:lnTo>
                  <a:pt x="14721" y="14629"/>
                </a:lnTo>
                <a:lnTo>
                  <a:pt x="6736" y="40193"/>
                </a:lnTo>
                <a:lnTo>
                  <a:pt x="24749" y="40193"/>
                </a:lnTo>
                <a:lnTo>
                  <a:pt x="25786" y="33503"/>
                </a:lnTo>
                <a:lnTo>
                  <a:pt x="27706" y="28703"/>
                </a:lnTo>
                <a:lnTo>
                  <a:pt x="29596" y="25834"/>
                </a:lnTo>
                <a:lnTo>
                  <a:pt x="34289" y="20095"/>
                </a:lnTo>
                <a:lnTo>
                  <a:pt x="41909" y="17227"/>
                </a:lnTo>
                <a:lnTo>
                  <a:pt x="95659" y="17227"/>
                </a:lnTo>
                <a:lnTo>
                  <a:pt x="92453" y="12905"/>
                </a:lnTo>
                <a:lnTo>
                  <a:pt x="86715" y="8607"/>
                </a:lnTo>
                <a:lnTo>
                  <a:pt x="79789" y="4841"/>
                </a:lnTo>
                <a:lnTo>
                  <a:pt x="71768" y="2151"/>
                </a:lnTo>
                <a:lnTo>
                  <a:pt x="62656" y="537"/>
                </a:lnTo>
                <a:lnTo>
                  <a:pt x="52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5367070" y="5547942"/>
            <a:ext cx="159385" cy="174625"/>
          </a:xfrm>
          <a:custGeom>
            <a:avLst/>
            <a:gdLst/>
            <a:ahLst/>
            <a:cxnLst/>
            <a:rect l="l" t="t" r="r" b="b"/>
            <a:pathLst>
              <a:path w="159385" h="174625">
                <a:moveTo>
                  <a:pt x="79095" y="0"/>
                </a:moveTo>
                <a:lnTo>
                  <a:pt x="32696" y="13774"/>
                </a:lnTo>
                <a:lnTo>
                  <a:pt x="5971" y="51270"/>
                </a:lnTo>
                <a:lnTo>
                  <a:pt x="0" y="88071"/>
                </a:lnTo>
                <a:lnTo>
                  <a:pt x="795" y="102058"/>
                </a:lnTo>
                <a:lnTo>
                  <a:pt x="12312" y="138511"/>
                </a:lnTo>
                <a:lnTo>
                  <a:pt x="44641" y="167744"/>
                </a:lnTo>
                <a:lnTo>
                  <a:pt x="78059" y="174202"/>
                </a:lnTo>
                <a:lnTo>
                  <a:pt x="90914" y="173404"/>
                </a:lnTo>
                <a:lnTo>
                  <a:pt x="132312" y="154265"/>
                </a:lnTo>
                <a:lnTo>
                  <a:pt x="132455" y="154103"/>
                </a:lnTo>
                <a:lnTo>
                  <a:pt x="80985" y="154103"/>
                </a:lnTo>
                <a:lnTo>
                  <a:pt x="66487" y="152863"/>
                </a:lnTo>
                <a:lnTo>
                  <a:pt x="30506" y="125096"/>
                </a:lnTo>
                <a:lnTo>
                  <a:pt x="22829" y="89022"/>
                </a:lnTo>
                <a:lnTo>
                  <a:pt x="23424" y="76024"/>
                </a:lnTo>
                <a:lnTo>
                  <a:pt x="39105" y="37350"/>
                </a:lnTo>
                <a:lnTo>
                  <a:pt x="79979" y="20147"/>
                </a:lnTo>
                <a:lnTo>
                  <a:pt x="135343" y="20147"/>
                </a:lnTo>
                <a:lnTo>
                  <a:pt x="135149" y="19925"/>
                </a:lnTo>
                <a:lnTo>
                  <a:pt x="126326" y="12751"/>
                </a:lnTo>
                <a:lnTo>
                  <a:pt x="116334" y="7172"/>
                </a:lnTo>
                <a:lnTo>
                  <a:pt x="105149" y="3187"/>
                </a:lnTo>
                <a:lnTo>
                  <a:pt x="92744" y="796"/>
                </a:lnTo>
                <a:lnTo>
                  <a:pt x="79095" y="0"/>
                </a:lnTo>
                <a:close/>
              </a:path>
              <a:path w="159385" h="174625">
                <a:moveTo>
                  <a:pt x="135343" y="20147"/>
                </a:moveTo>
                <a:lnTo>
                  <a:pt x="79979" y="20147"/>
                </a:lnTo>
                <a:lnTo>
                  <a:pt x="92274" y="21238"/>
                </a:lnTo>
                <a:lnTo>
                  <a:pt x="103334" y="24570"/>
                </a:lnTo>
                <a:lnTo>
                  <a:pt x="132504" y="58407"/>
                </a:lnTo>
                <a:lnTo>
                  <a:pt x="136215" y="84249"/>
                </a:lnTo>
                <a:lnTo>
                  <a:pt x="135471" y="97526"/>
                </a:lnTo>
                <a:lnTo>
                  <a:pt x="115386" y="141993"/>
                </a:lnTo>
                <a:lnTo>
                  <a:pt x="80985" y="154103"/>
                </a:lnTo>
                <a:lnTo>
                  <a:pt x="132455" y="154103"/>
                </a:lnTo>
                <a:lnTo>
                  <a:pt x="155915" y="111454"/>
                </a:lnTo>
                <a:lnTo>
                  <a:pt x="159075" y="84249"/>
                </a:lnTo>
                <a:lnTo>
                  <a:pt x="158395" y="71034"/>
                </a:lnTo>
                <a:lnTo>
                  <a:pt x="156385" y="58918"/>
                </a:lnTo>
                <a:lnTo>
                  <a:pt x="153090" y="47854"/>
                </a:lnTo>
                <a:lnTo>
                  <a:pt x="148556" y="37794"/>
                </a:lnTo>
                <a:lnTo>
                  <a:pt x="142829" y="28693"/>
                </a:lnTo>
                <a:lnTo>
                  <a:pt x="135343" y="201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5565129" y="5640070"/>
            <a:ext cx="0" cy="77470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0"/>
                </a:moveTo>
                <a:lnTo>
                  <a:pt x="0" y="77469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5553699" y="5630545"/>
            <a:ext cx="130810" cy="0"/>
          </a:xfrm>
          <a:custGeom>
            <a:avLst/>
            <a:gdLst/>
            <a:ahLst/>
            <a:cxnLst/>
            <a:rect l="l" t="t" r="r" b="b"/>
            <a:pathLst>
              <a:path w="130810">
                <a:moveTo>
                  <a:pt x="0" y="0"/>
                </a:moveTo>
                <a:lnTo>
                  <a:pt x="130515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5565129" y="5552440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580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5672785" y="5639836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0"/>
                </a:moveTo>
                <a:lnTo>
                  <a:pt x="0" y="77519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5672785" y="5552788"/>
            <a:ext cx="0" cy="67945"/>
          </a:xfrm>
          <a:custGeom>
            <a:avLst/>
            <a:gdLst/>
            <a:ahLst/>
            <a:cxnLst/>
            <a:rect l="l" t="t" r="r" b="b"/>
            <a:pathLst>
              <a:path h="67945">
                <a:moveTo>
                  <a:pt x="0" y="0"/>
                </a:moveTo>
                <a:lnTo>
                  <a:pt x="0" y="67912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5780470" y="5549859"/>
            <a:ext cx="52705" cy="213995"/>
          </a:xfrm>
          <a:custGeom>
            <a:avLst/>
            <a:gdLst/>
            <a:ahLst/>
            <a:cxnLst/>
            <a:rect l="l" t="t" r="r" b="b"/>
            <a:pathLst>
              <a:path w="52704" h="213995">
                <a:moveTo>
                  <a:pt x="51419" y="0"/>
                </a:moveTo>
                <a:lnTo>
                  <a:pt x="38069" y="0"/>
                </a:lnTo>
                <a:lnTo>
                  <a:pt x="30155" y="12548"/>
                </a:lnTo>
                <a:lnTo>
                  <a:pt x="10393" y="49779"/>
                </a:lnTo>
                <a:lnTo>
                  <a:pt x="448" y="95297"/>
                </a:lnTo>
                <a:lnTo>
                  <a:pt x="0" y="108170"/>
                </a:lnTo>
                <a:lnTo>
                  <a:pt x="0" y="113906"/>
                </a:lnTo>
                <a:lnTo>
                  <a:pt x="883" y="120612"/>
                </a:lnTo>
                <a:lnTo>
                  <a:pt x="1889" y="126348"/>
                </a:lnTo>
                <a:lnTo>
                  <a:pt x="2931" y="136052"/>
                </a:lnTo>
                <a:lnTo>
                  <a:pt x="4712" y="145128"/>
                </a:lnTo>
                <a:lnTo>
                  <a:pt x="7208" y="153664"/>
                </a:lnTo>
                <a:lnTo>
                  <a:pt x="10393" y="161748"/>
                </a:lnTo>
                <a:lnTo>
                  <a:pt x="13319" y="170367"/>
                </a:lnTo>
                <a:lnTo>
                  <a:pt x="16123" y="176107"/>
                </a:lnTo>
                <a:lnTo>
                  <a:pt x="19019" y="180892"/>
                </a:lnTo>
                <a:lnTo>
                  <a:pt x="21341" y="185713"/>
                </a:lnTo>
                <a:lnTo>
                  <a:pt x="25435" y="192862"/>
                </a:lnTo>
                <a:lnTo>
                  <a:pt x="31312" y="202161"/>
                </a:lnTo>
                <a:lnTo>
                  <a:pt x="38983" y="213433"/>
                </a:lnTo>
                <a:lnTo>
                  <a:pt x="52303" y="213433"/>
                </a:lnTo>
                <a:lnTo>
                  <a:pt x="44602" y="199107"/>
                </a:lnTo>
                <a:lnTo>
                  <a:pt x="38519" y="186399"/>
                </a:lnTo>
                <a:lnTo>
                  <a:pt x="24205" y="143868"/>
                </a:lnTo>
                <a:lnTo>
                  <a:pt x="20939" y="107204"/>
                </a:lnTo>
                <a:lnTo>
                  <a:pt x="21276" y="94444"/>
                </a:lnTo>
                <a:lnTo>
                  <a:pt x="29443" y="50746"/>
                </a:lnTo>
                <a:lnTo>
                  <a:pt x="45026" y="12991"/>
                </a:lnTo>
                <a:lnTo>
                  <a:pt x="514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5861334" y="5557503"/>
            <a:ext cx="59055" cy="160020"/>
          </a:xfrm>
          <a:custGeom>
            <a:avLst/>
            <a:gdLst/>
            <a:ahLst/>
            <a:cxnLst/>
            <a:rect l="l" t="t" r="r" b="b"/>
            <a:pathLst>
              <a:path w="59054" h="160020">
                <a:moveTo>
                  <a:pt x="59039" y="0"/>
                </a:moveTo>
                <a:lnTo>
                  <a:pt x="42915" y="0"/>
                </a:lnTo>
                <a:lnTo>
                  <a:pt x="40539" y="8483"/>
                </a:lnTo>
                <a:lnTo>
                  <a:pt x="37738" y="15244"/>
                </a:lnTo>
                <a:lnTo>
                  <a:pt x="0" y="30659"/>
                </a:lnTo>
                <a:lnTo>
                  <a:pt x="0" y="45969"/>
                </a:lnTo>
                <a:lnTo>
                  <a:pt x="37185" y="45969"/>
                </a:lnTo>
                <a:lnTo>
                  <a:pt x="37185" y="159852"/>
                </a:lnTo>
                <a:lnTo>
                  <a:pt x="59039" y="159852"/>
                </a:lnTo>
                <a:lnTo>
                  <a:pt x="590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5987155" y="5704920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859" y="0"/>
                </a:lnTo>
              </a:path>
            </a:pathLst>
          </a:custGeom>
          <a:ln w="2487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6037569" y="5556610"/>
            <a:ext cx="109855" cy="165100"/>
          </a:xfrm>
          <a:custGeom>
            <a:avLst/>
            <a:gdLst/>
            <a:ahLst/>
            <a:cxnLst/>
            <a:rect l="l" t="t" r="r" b="b"/>
            <a:pathLst>
              <a:path w="109854" h="165100">
                <a:moveTo>
                  <a:pt x="54345" y="0"/>
                </a:moveTo>
                <a:lnTo>
                  <a:pt x="17778" y="16265"/>
                </a:lnTo>
                <a:lnTo>
                  <a:pt x="1550" y="57990"/>
                </a:lnTo>
                <a:lnTo>
                  <a:pt x="0" y="83225"/>
                </a:lnTo>
                <a:lnTo>
                  <a:pt x="457" y="96909"/>
                </a:lnTo>
                <a:lnTo>
                  <a:pt x="11429" y="139695"/>
                </a:lnTo>
                <a:lnTo>
                  <a:pt x="54345" y="164579"/>
                </a:lnTo>
                <a:lnTo>
                  <a:pt x="66225" y="163323"/>
                </a:lnTo>
                <a:lnTo>
                  <a:pt x="76735" y="159584"/>
                </a:lnTo>
                <a:lnTo>
                  <a:pt x="85875" y="153410"/>
                </a:lnTo>
                <a:lnTo>
                  <a:pt x="92246" y="146386"/>
                </a:lnTo>
                <a:lnTo>
                  <a:pt x="54345" y="146386"/>
                </a:lnTo>
                <a:lnTo>
                  <a:pt x="45066" y="144952"/>
                </a:lnTo>
                <a:lnTo>
                  <a:pt x="22372" y="106318"/>
                </a:lnTo>
                <a:lnTo>
                  <a:pt x="20939" y="84188"/>
                </a:lnTo>
                <a:lnTo>
                  <a:pt x="21486" y="69156"/>
                </a:lnTo>
                <a:lnTo>
                  <a:pt x="34398" y="27819"/>
                </a:lnTo>
                <a:lnTo>
                  <a:pt x="55229" y="18111"/>
                </a:lnTo>
                <a:lnTo>
                  <a:pt x="93769" y="18111"/>
                </a:lnTo>
                <a:lnTo>
                  <a:pt x="92644" y="16474"/>
                </a:lnTo>
                <a:lnTo>
                  <a:pt x="84933" y="9258"/>
                </a:lnTo>
                <a:lnTo>
                  <a:pt x="75947" y="4111"/>
                </a:lnTo>
                <a:lnTo>
                  <a:pt x="65734" y="1026"/>
                </a:lnTo>
                <a:lnTo>
                  <a:pt x="54345" y="0"/>
                </a:lnTo>
                <a:close/>
              </a:path>
              <a:path w="109854" h="165100">
                <a:moveTo>
                  <a:pt x="93769" y="18111"/>
                </a:moveTo>
                <a:lnTo>
                  <a:pt x="55229" y="18111"/>
                </a:lnTo>
                <a:lnTo>
                  <a:pt x="63969" y="19202"/>
                </a:lnTo>
                <a:lnTo>
                  <a:pt x="71357" y="22540"/>
                </a:lnTo>
                <a:lnTo>
                  <a:pt x="87230" y="68232"/>
                </a:lnTo>
                <a:lnTo>
                  <a:pt x="87599" y="81320"/>
                </a:lnTo>
                <a:lnTo>
                  <a:pt x="87076" y="98525"/>
                </a:lnTo>
                <a:lnTo>
                  <a:pt x="73723" y="138316"/>
                </a:lnTo>
                <a:lnTo>
                  <a:pt x="54345" y="146386"/>
                </a:lnTo>
                <a:lnTo>
                  <a:pt x="92246" y="146386"/>
                </a:lnTo>
                <a:lnTo>
                  <a:pt x="107867" y="104186"/>
                </a:lnTo>
                <a:lnTo>
                  <a:pt x="109575" y="80354"/>
                </a:lnTo>
                <a:lnTo>
                  <a:pt x="109125" y="67148"/>
                </a:lnTo>
                <a:lnTo>
                  <a:pt x="107803" y="55088"/>
                </a:lnTo>
                <a:lnTo>
                  <a:pt x="105651" y="44172"/>
                </a:lnTo>
                <a:lnTo>
                  <a:pt x="102712" y="34398"/>
                </a:lnTo>
                <a:lnTo>
                  <a:pt x="99029" y="25764"/>
                </a:lnTo>
                <a:lnTo>
                  <a:pt x="93769" y="181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4623175" y="5832192"/>
            <a:ext cx="109855" cy="165100"/>
          </a:xfrm>
          <a:custGeom>
            <a:avLst/>
            <a:gdLst/>
            <a:ahLst/>
            <a:cxnLst/>
            <a:rect l="l" t="t" r="r" b="b"/>
            <a:pathLst>
              <a:path w="109854" h="165100">
                <a:moveTo>
                  <a:pt x="54315" y="0"/>
                </a:moveTo>
                <a:lnTo>
                  <a:pt x="17768" y="16307"/>
                </a:lnTo>
                <a:lnTo>
                  <a:pt x="1546" y="58022"/>
                </a:lnTo>
                <a:lnTo>
                  <a:pt x="0" y="83262"/>
                </a:lnTo>
                <a:lnTo>
                  <a:pt x="457" y="96945"/>
                </a:lnTo>
                <a:lnTo>
                  <a:pt x="11429" y="139720"/>
                </a:lnTo>
                <a:lnTo>
                  <a:pt x="54315" y="164604"/>
                </a:lnTo>
                <a:lnTo>
                  <a:pt x="66209" y="163348"/>
                </a:lnTo>
                <a:lnTo>
                  <a:pt x="76729" y="159613"/>
                </a:lnTo>
                <a:lnTo>
                  <a:pt x="85873" y="153442"/>
                </a:lnTo>
                <a:lnTo>
                  <a:pt x="92244" y="146422"/>
                </a:lnTo>
                <a:lnTo>
                  <a:pt x="54315" y="146422"/>
                </a:lnTo>
                <a:lnTo>
                  <a:pt x="45196" y="144987"/>
                </a:lnTo>
                <a:lnTo>
                  <a:pt x="22924" y="106349"/>
                </a:lnTo>
                <a:lnTo>
                  <a:pt x="21945" y="84225"/>
                </a:lnTo>
                <a:lnTo>
                  <a:pt x="22334" y="69193"/>
                </a:lnTo>
                <a:lnTo>
                  <a:pt x="34404" y="27882"/>
                </a:lnTo>
                <a:lnTo>
                  <a:pt x="55351" y="18193"/>
                </a:lnTo>
                <a:lnTo>
                  <a:pt x="93973" y="18193"/>
                </a:lnTo>
                <a:lnTo>
                  <a:pt x="92849" y="16534"/>
                </a:lnTo>
                <a:lnTo>
                  <a:pt x="85300" y="9299"/>
                </a:lnTo>
                <a:lnTo>
                  <a:pt x="76417" y="4132"/>
                </a:lnTo>
                <a:lnTo>
                  <a:pt x="66111" y="1032"/>
                </a:lnTo>
                <a:lnTo>
                  <a:pt x="54315" y="0"/>
                </a:lnTo>
                <a:close/>
              </a:path>
              <a:path w="109854" h="165100">
                <a:moveTo>
                  <a:pt x="93973" y="18193"/>
                </a:moveTo>
                <a:lnTo>
                  <a:pt x="55351" y="18193"/>
                </a:lnTo>
                <a:lnTo>
                  <a:pt x="64440" y="19284"/>
                </a:lnTo>
                <a:lnTo>
                  <a:pt x="71734" y="22618"/>
                </a:lnTo>
                <a:lnTo>
                  <a:pt x="87350" y="68267"/>
                </a:lnTo>
                <a:lnTo>
                  <a:pt x="87721" y="81357"/>
                </a:lnTo>
                <a:lnTo>
                  <a:pt x="87175" y="98562"/>
                </a:lnTo>
                <a:lnTo>
                  <a:pt x="73916" y="138346"/>
                </a:lnTo>
                <a:lnTo>
                  <a:pt x="54315" y="146422"/>
                </a:lnTo>
                <a:lnTo>
                  <a:pt x="92244" y="146422"/>
                </a:lnTo>
                <a:lnTo>
                  <a:pt x="108137" y="104217"/>
                </a:lnTo>
                <a:lnTo>
                  <a:pt x="109545" y="80390"/>
                </a:lnTo>
                <a:lnTo>
                  <a:pt x="109096" y="67185"/>
                </a:lnTo>
                <a:lnTo>
                  <a:pt x="107782" y="55127"/>
                </a:lnTo>
                <a:lnTo>
                  <a:pt x="105654" y="44217"/>
                </a:lnTo>
                <a:lnTo>
                  <a:pt x="102760" y="34454"/>
                </a:lnTo>
                <a:lnTo>
                  <a:pt x="99151" y="25837"/>
                </a:lnTo>
                <a:lnTo>
                  <a:pt x="93973" y="18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4747076" y="5807320"/>
            <a:ext cx="87630" cy="99695"/>
          </a:xfrm>
          <a:custGeom>
            <a:avLst/>
            <a:gdLst/>
            <a:ahLst/>
            <a:cxnLst/>
            <a:rect l="l" t="t" r="r" b="b"/>
            <a:pathLst>
              <a:path w="87629" h="99695">
                <a:moveTo>
                  <a:pt x="44714" y="0"/>
                </a:moveTo>
                <a:lnTo>
                  <a:pt x="7175" y="21660"/>
                </a:lnTo>
                <a:lnTo>
                  <a:pt x="0" y="51672"/>
                </a:lnTo>
                <a:lnTo>
                  <a:pt x="714" y="62050"/>
                </a:lnTo>
                <a:lnTo>
                  <a:pt x="24864" y="96525"/>
                </a:lnTo>
                <a:lnTo>
                  <a:pt x="41909" y="99511"/>
                </a:lnTo>
                <a:lnTo>
                  <a:pt x="52998" y="98615"/>
                </a:lnTo>
                <a:lnTo>
                  <a:pt x="62240" y="95927"/>
                </a:lnTo>
                <a:lnTo>
                  <a:pt x="69882" y="91444"/>
                </a:lnTo>
                <a:lnTo>
                  <a:pt x="75202" y="86130"/>
                </a:lnTo>
                <a:lnTo>
                  <a:pt x="34289" y="86130"/>
                </a:lnTo>
                <a:lnTo>
                  <a:pt x="27553" y="83259"/>
                </a:lnTo>
                <a:lnTo>
                  <a:pt x="16123" y="51672"/>
                </a:lnTo>
                <a:lnTo>
                  <a:pt x="16640" y="44121"/>
                </a:lnTo>
                <a:lnTo>
                  <a:pt x="34289" y="13383"/>
                </a:lnTo>
                <a:lnTo>
                  <a:pt x="75922" y="13383"/>
                </a:lnTo>
                <a:lnTo>
                  <a:pt x="75163" y="12429"/>
                </a:lnTo>
                <a:lnTo>
                  <a:pt x="68425" y="6856"/>
                </a:lnTo>
                <a:lnTo>
                  <a:pt x="61036" y="2987"/>
                </a:lnTo>
                <a:lnTo>
                  <a:pt x="53098" y="731"/>
                </a:lnTo>
                <a:lnTo>
                  <a:pt x="44714" y="0"/>
                </a:lnTo>
                <a:close/>
              </a:path>
              <a:path w="87629" h="99695">
                <a:moveTo>
                  <a:pt x="75922" y="13383"/>
                </a:moveTo>
                <a:lnTo>
                  <a:pt x="43799" y="13383"/>
                </a:lnTo>
                <a:lnTo>
                  <a:pt x="51092" y="14267"/>
                </a:lnTo>
                <a:lnTo>
                  <a:pt x="57332" y="16858"/>
                </a:lnTo>
                <a:lnTo>
                  <a:pt x="62522" y="21063"/>
                </a:lnTo>
                <a:lnTo>
                  <a:pt x="66659" y="26788"/>
                </a:lnTo>
                <a:lnTo>
                  <a:pt x="69463" y="32528"/>
                </a:lnTo>
                <a:lnTo>
                  <a:pt x="70469" y="39230"/>
                </a:lnTo>
                <a:lnTo>
                  <a:pt x="70469" y="47838"/>
                </a:lnTo>
                <a:lnTo>
                  <a:pt x="54223" y="86130"/>
                </a:lnTo>
                <a:lnTo>
                  <a:pt x="75202" y="86130"/>
                </a:lnTo>
                <a:lnTo>
                  <a:pt x="87599" y="47838"/>
                </a:lnTo>
                <a:lnTo>
                  <a:pt x="86727" y="36522"/>
                </a:lnTo>
                <a:lnTo>
                  <a:pt x="84239" y="26910"/>
                </a:lnTo>
                <a:lnTo>
                  <a:pt x="80321" y="18910"/>
                </a:lnTo>
                <a:lnTo>
                  <a:pt x="75922" y="133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4849916" y="5823584"/>
            <a:ext cx="144780" cy="173355"/>
          </a:xfrm>
          <a:custGeom>
            <a:avLst/>
            <a:gdLst/>
            <a:ahLst/>
            <a:cxnLst/>
            <a:rect l="l" t="t" r="r" b="b"/>
            <a:pathLst>
              <a:path w="144779" h="173354">
                <a:moveTo>
                  <a:pt x="76199" y="0"/>
                </a:moveTo>
                <a:lnTo>
                  <a:pt x="34686" y="11481"/>
                </a:lnTo>
                <a:lnTo>
                  <a:pt x="6972" y="46446"/>
                </a:lnTo>
                <a:lnTo>
                  <a:pt x="0" y="85164"/>
                </a:lnTo>
                <a:lnTo>
                  <a:pt x="521" y="98230"/>
                </a:lnTo>
                <a:lnTo>
                  <a:pt x="13071" y="140777"/>
                </a:lnTo>
                <a:lnTo>
                  <a:pt x="46988" y="168907"/>
                </a:lnTo>
                <a:lnTo>
                  <a:pt x="73273" y="173211"/>
                </a:lnTo>
                <a:lnTo>
                  <a:pt x="85886" y="172399"/>
                </a:lnTo>
                <a:lnTo>
                  <a:pt x="97385" y="169933"/>
                </a:lnTo>
                <a:lnTo>
                  <a:pt x="107820" y="165766"/>
                </a:lnTo>
                <a:lnTo>
                  <a:pt x="117242" y="159854"/>
                </a:lnTo>
                <a:lnTo>
                  <a:pt x="123581" y="154079"/>
                </a:lnTo>
                <a:lnTo>
                  <a:pt x="76199" y="154079"/>
                </a:lnTo>
                <a:lnTo>
                  <a:pt x="63483" y="152852"/>
                </a:lnTo>
                <a:lnTo>
                  <a:pt x="30086" y="126006"/>
                </a:lnTo>
                <a:lnTo>
                  <a:pt x="22859" y="88998"/>
                </a:lnTo>
                <a:lnTo>
                  <a:pt x="23424" y="75442"/>
                </a:lnTo>
                <a:lnTo>
                  <a:pt x="37094" y="36362"/>
                </a:lnTo>
                <a:lnTo>
                  <a:pt x="76199" y="20086"/>
                </a:lnTo>
                <a:lnTo>
                  <a:pt x="126476" y="20086"/>
                </a:lnTo>
                <a:lnTo>
                  <a:pt x="123809" y="17215"/>
                </a:lnTo>
                <a:lnTo>
                  <a:pt x="114493" y="9683"/>
                </a:lnTo>
                <a:lnTo>
                  <a:pt x="103571" y="4304"/>
                </a:lnTo>
                <a:lnTo>
                  <a:pt x="90865" y="1076"/>
                </a:lnTo>
                <a:lnTo>
                  <a:pt x="76199" y="0"/>
                </a:lnTo>
                <a:close/>
              </a:path>
              <a:path w="144779" h="173354">
                <a:moveTo>
                  <a:pt x="144749" y="108133"/>
                </a:moveTo>
                <a:lnTo>
                  <a:pt x="122895" y="108133"/>
                </a:lnTo>
                <a:lnTo>
                  <a:pt x="121272" y="116225"/>
                </a:lnTo>
                <a:lnTo>
                  <a:pt x="119192" y="123327"/>
                </a:lnTo>
                <a:lnTo>
                  <a:pt x="87586" y="152837"/>
                </a:lnTo>
                <a:lnTo>
                  <a:pt x="76199" y="154079"/>
                </a:lnTo>
                <a:lnTo>
                  <a:pt x="123581" y="154079"/>
                </a:lnTo>
                <a:lnTo>
                  <a:pt x="125699" y="152150"/>
                </a:lnTo>
                <a:lnTo>
                  <a:pt x="132859" y="142986"/>
                </a:lnTo>
                <a:lnTo>
                  <a:pt x="138470" y="132654"/>
                </a:lnTo>
                <a:lnTo>
                  <a:pt x="142458" y="121066"/>
                </a:lnTo>
                <a:lnTo>
                  <a:pt x="144749" y="108133"/>
                </a:lnTo>
                <a:close/>
              </a:path>
              <a:path w="144779" h="173354">
                <a:moveTo>
                  <a:pt x="126476" y="20086"/>
                </a:moveTo>
                <a:lnTo>
                  <a:pt x="76199" y="20086"/>
                </a:lnTo>
                <a:lnTo>
                  <a:pt x="85629" y="20626"/>
                </a:lnTo>
                <a:lnTo>
                  <a:pt x="93893" y="22243"/>
                </a:lnTo>
                <a:lnTo>
                  <a:pt x="121889" y="54543"/>
                </a:lnTo>
                <a:lnTo>
                  <a:pt x="142859" y="54543"/>
                </a:lnTo>
                <a:lnTo>
                  <a:pt x="141104" y="44135"/>
                </a:lnTo>
                <a:lnTo>
                  <a:pt x="137278" y="34446"/>
                </a:lnTo>
                <a:lnTo>
                  <a:pt x="131479" y="25473"/>
                </a:lnTo>
                <a:lnTo>
                  <a:pt x="126476" y="200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4385096" y="6259007"/>
            <a:ext cx="110489" cy="161290"/>
          </a:xfrm>
          <a:custGeom>
            <a:avLst/>
            <a:gdLst/>
            <a:ahLst/>
            <a:cxnLst/>
            <a:rect l="l" t="t" r="r" b="b"/>
            <a:pathLst>
              <a:path w="110489" h="161289">
                <a:moveTo>
                  <a:pt x="99323" y="18181"/>
                </a:moveTo>
                <a:lnTo>
                  <a:pt x="66659" y="18181"/>
                </a:lnTo>
                <a:lnTo>
                  <a:pt x="74279" y="21052"/>
                </a:lnTo>
                <a:lnTo>
                  <a:pt x="85709" y="32540"/>
                </a:lnTo>
                <a:lnTo>
                  <a:pt x="87629" y="39242"/>
                </a:lnTo>
                <a:lnTo>
                  <a:pt x="87629" y="57424"/>
                </a:lnTo>
                <a:lnTo>
                  <a:pt x="59039" y="84213"/>
                </a:lnTo>
                <a:lnTo>
                  <a:pt x="37216" y="96667"/>
                </a:lnTo>
                <a:lnTo>
                  <a:pt x="27352" y="103290"/>
                </a:lnTo>
                <a:lnTo>
                  <a:pt x="2899" y="141520"/>
                </a:lnTo>
                <a:lnTo>
                  <a:pt x="0" y="160781"/>
                </a:lnTo>
                <a:lnTo>
                  <a:pt x="109575" y="160781"/>
                </a:lnTo>
                <a:lnTo>
                  <a:pt x="109575" y="141637"/>
                </a:lnTo>
                <a:lnTo>
                  <a:pt x="22859" y="141637"/>
                </a:lnTo>
                <a:lnTo>
                  <a:pt x="24749" y="133993"/>
                </a:lnTo>
                <a:lnTo>
                  <a:pt x="68579" y="100489"/>
                </a:lnTo>
                <a:lnTo>
                  <a:pt x="77860" y="94941"/>
                </a:lnTo>
                <a:lnTo>
                  <a:pt x="107034" y="66037"/>
                </a:lnTo>
                <a:lnTo>
                  <a:pt x="110459" y="47865"/>
                </a:lnTo>
                <a:lnTo>
                  <a:pt x="109591" y="39279"/>
                </a:lnTo>
                <a:lnTo>
                  <a:pt x="107034" y="30873"/>
                </a:lnTo>
                <a:lnTo>
                  <a:pt x="102859" y="22826"/>
                </a:lnTo>
                <a:lnTo>
                  <a:pt x="99323" y="18181"/>
                </a:lnTo>
                <a:close/>
              </a:path>
              <a:path w="110489" h="161289">
                <a:moveTo>
                  <a:pt x="57149" y="0"/>
                </a:moveTo>
                <a:lnTo>
                  <a:pt x="17410" y="14705"/>
                </a:lnTo>
                <a:lnTo>
                  <a:pt x="3809" y="57424"/>
                </a:lnTo>
                <a:lnTo>
                  <a:pt x="24749" y="57424"/>
                </a:lnTo>
                <a:lnTo>
                  <a:pt x="24749" y="47865"/>
                </a:lnTo>
                <a:lnTo>
                  <a:pt x="26669" y="40197"/>
                </a:lnTo>
                <a:lnTo>
                  <a:pt x="57149" y="18181"/>
                </a:lnTo>
                <a:lnTo>
                  <a:pt x="99323" y="18181"/>
                </a:lnTo>
                <a:lnTo>
                  <a:pt x="97139" y="15313"/>
                </a:lnTo>
                <a:lnTo>
                  <a:pt x="90355" y="8485"/>
                </a:lnTo>
                <a:lnTo>
                  <a:pt x="81431" y="3714"/>
                </a:lnTo>
                <a:lnTo>
                  <a:pt x="70363" y="914"/>
                </a:lnTo>
                <a:lnTo>
                  <a:pt x="57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4511801" y="6253270"/>
            <a:ext cx="52705" cy="213995"/>
          </a:xfrm>
          <a:custGeom>
            <a:avLst/>
            <a:gdLst/>
            <a:ahLst/>
            <a:cxnLst/>
            <a:rect l="l" t="t" r="r" b="b"/>
            <a:pathLst>
              <a:path w="52704" h="213995">
                <a:moveTo>
                  <a:pt x="14234" y="0"/>
                </a:moveTo>
                <a:lnTo>
                  <a:pt x="0" y="0"/>
                </a:lnTo>
                <a:lnTo>
                  <a:pt x="7842" y="14325"/>
                </a:lnTo>
                <a:lnTo>
                  <a:pt x="14161" y="27035"/>
                </a:lnTo>
                <a:lnTo>
                  <a:pt x="28111" y="69569"/>
                </a:lnTo>
                <a:lnTo>
                  <a:pt x="31363" y="106225"/>
                </a:lnTo>
                <a:lnTo>
                  <a:pt x="31036" y="118990"/>
                </a:lnTo>
                <a:lnTo>
                  <a:pt x="23743" y="162699"/>
                </a:lnTo>
                <a:lnTo>
                  <a:pt x="7312" y="200322"/>
                </a:lnTo>
                <a:lnTo>
                  <a:pt x="914" y="213405"/>
                </a:lnTo>
                <a:lnTo>
                  <a:pt x="14234" y="213405"/>
                </a:lnTo>
                <a:lnTo>
                  <a:pt x="34222" y="179786"/>
                </a:lnTo>
                <a:lnTo>
                  <a:pt x="48436" y="141996"/>
                </a:lnTo>
                <a:lnTo>
                  <a:pt x="52334" y="105274"/>
                </a:lnTo>
                <a:lnTo>
                  <a:pt x="52179" y="98800"/>
                </a:lnTo>
                <a:lnTo>
                  <a:pt x="44953" y="58289"/>
                </a:lnTo>
                <a:lnTo>
                  <a:pt x="34289" y="33503"/>
                </a:lnTo>
                <a:lnTo>
                  <a:pt x="31966" y="29207"/>
                </a:lnTo>
                <a:lnTo>
                  <a:pt x="27839" y="22130"/>
                </a:lnTo>
                <a:lnTo>
                  <a:pt x="21924" y="12364"/>
                </a:lnTo>
                <a:lnTo>
                  <a:pt x="14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4600315" y="6407347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859" y="0"/>
                </a:lnTo>
              </a:path>
            </a:pathLst>
          </a:custGeom>
          <a:ln w="24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4736531" y="634365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4725101" y="6333490"/>
            <a:ext cx="129539" cy="0"/>
          </a:xfrm>
          <a:custGeom>
            <a:avLst/>
            <a:gdLst/>
            <a:ahLst/>
            <a:cxnLst/>
            <a:rect l="l" t="t" r="r" b="b"/>
            <a:pathLst>
              <a:path w="129539">
                <a:moveTo>
                  <a:pt x="0" y="0"/>
                </a:moveTo>
                <a:lnTo>
                  <a:pt x="129509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4736531" y="6254750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579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4843698" y="6343220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568"/>
                </a:lnTo>
              </a:path>
            </a:pathLst>
          </a:custGeom>
          <a:ln w="218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4843698" y="6255187"/>
            <a:ext cx="0" cy="67945"/>
          </a:xfrm>
          <a:custGeom>
            <a:avLst/>
            <a:gdLst/>
            <a:ahLst/>
            <a:cxnLst/>
            <a:rect l="l" t="t" r="r" b="b"/>
            <a:pathLst>
              <a:path h="67945">
                <a:moveTo>
                  <a:pt x="0" y="0"/>
                </a:moveTo>
                <a:lnTo>
                  <a:pt x="0" y="67936"/>
                </a:lnTo>
              </a:path>
            </a:pathLst>
          </a:custGeom>
          <a:ln w="218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4876586" y="6345137"/>
            <a:ext cx="86995" cy="128270"/>
          </a:xfrm>
          <a:custGeom>
            <a:avLst/>
            <a:gdLst/>
            <a:ahLst/>
            <a:cxnLst/>
            <a:rect l="l" t="t" r="r" b="b"/>
            <a:pathLst>
              <a:path w="86995" h="128270">
                <a:moveTo>
                  <a:pt x="16123" y="87084"/>
                </a:moveTo>
                <a:lnTo>
                  <a:pt x="0" y="87084"/>
                </a:lnTo>
                <a:lnTo>
                  <a:pt x="542" y="95354"/>
                </a:lnTo>
                <a:lnTo>
                  <a:pt x="31348" y="127515"/>
                </a:lnTo>
                <a:lnTo>
                  <a:pt x="41909" y="128232"/>
                </a:lnTo>
                <a:lnTo>
                  <a:pt x="51902" y="127515"/>
                </a:lnTo>
                <a:lnTo>
                  <a:pt x="60674" y="125365"/>
                </a:lnTo>
                <a:lnTo>
                  <a:pt x="68377" y="121782"/>
                </a:lnTo>
                <a:lnTo>
                  <a:pt x="75163" y="116765"/>
                </a:lnTo>
                <a:lnTo>
                  <a:pt x="77690" y="113894"/>
                </a:lnTo>
                <a:lnTo>
                  <a:pt x="31363" y="113894"/>
                </a:lnTo>
                <a:lnTo>
                  <a:pt x="24749" y="111002"/>
                </a:lnTo>
                <a:lnTo>
                  <a:pt x="19933" y="104311"/>
                </a:lnTo>
                <a:lnTo>
                  <a:pt x="18044" y="100489"/>
                </a:lnTo>
                <a:lnTo>
                  <a:pt x="16123" y="94750"/>
                </a:lnTo>
                <a:lnTo>
                  <a:pt x="16123" y="87084"/>
                </a:lnTo>
                <a:close/>
              </a:path>
              <a:path w="86995" h="128270">
                <a:moveTo>
                  <a:pt x="76484" y="14359"/>
                </a:moveTo>
                <a:lnTo>
                  <a:pt x="49529" y="14359"/>
                </a:lnTo>
                <a:lnTo>
                  <a:pt x="54223" y="15313"/>
                </a:lnTo>
                <a:lnTo>
                  <a:pt x="59039" y="19147"/>
                </a:lnTo>
                <a:lnTo>
                  <a:pt x="63733" y="22966"/>
                </a:lnTo>
                <a:lnTo>
                  <a:pt x="65623" y="27767"/>
                </a:lnTo>
                <a:lnTo>
                  <a:pt x="65623" y="42102"/>
                </a:lnTo>
                <a:lnTo>
                  <a:pt x="61843" y="47862"/>
                </a:lnTo>
                <a:lnTo>
                  <a:pt x="55229" y="50733"/>
                </a:lnTo>
                <a:lnTo>
                  <a:pt x="52303" y="52638"/>
                </a:lnTo>
                <a:lnTo>
                  <a:pt x="46603" y="53602"/>
                </a:lnTo>
                <a:lnTo>
                  <a:pt x="33253" y="53602"/>
                </a:lnTo>
                <a:lnTo>
                  <a:pt x="33253" y="66985"/>
                </a:lnTo>
                <a:lnTo>
                  <a:pt x="49529" y="66985"/>
                </a:lnTo>
                <a:lnTo>
                  <a:pt x="56113" y="68915"/>
                </a:lnTo>
                <a:lnTo>
                  <a:pt x="61843" y="72737"/>
                </a:lnTo>
                <a:lnTo>
                  <a:pt x="66659" y="75605"/>
                </a:lnTo>
                <a:lnTo>
                  <a:pt x="69433" y="81345"/>
                </a:lnTo>
                <a:lnTo>
                  <a:pt x="69433" y="97621"/>
                </a:lnTo>
                <a:lnTo>
                  <a:pt x="67543" y="103357"/>
                </a:lnTo>
                <a:lnTo>
                  <a:pt x="61843" y="107179"/>
                </a:lnTo>
                <a:lnTo>
                  <a:pt x="57149" y="111968"/>
                </a:lnTo>
                <a:lnTo>
                  <a:pt x="50413" y="113894"/>
                </a:lnTo>
                <a:lnTo>
                  <a:pt x="77690" y="113894"/>
                </a:lnTo>
                <a:lnTo>
                  <a:pt x="80183" y="111061"/>
                </a:lnTo>
                <a:lnTo>
                  <a:pt x="83797" y="104196"/>
                </a:lnTo>
                <a:lnTo>
                  <a:pt x="85982" y="96433"/>
                </a:lnTo>
                <a:lnTo>
                  <a:pt x="86715" y="88035"/>
                </a:lnTo>
                <a:lnTo>
                  <a:pt x="86715" y="80390"/>
                </a:lnTo>
                <a:lnTo>
                  <a:pt x="65623" y="58378"/>
                </a:lnTo>
                <a:lnTo>
                  <a:pt x="69433" y="57424"/>
                </a:lnTo>
                <a:lnTo>
                  <a:pt x="73243" y="54556"/>
                </a:lnTo>
                <a:lnTo>
                  <a:pt x="75163" y="51684"/>
                </a:lnTo>
                <a:lnTo>
                  <a:pt x="79979" y="46899"/>
                </a:lnTo>
                <a:lnTo>
                  <a:pt x="81899" y="40197"/>
                </a:lnTo>
                <a:lnTo>
                  <a:pt x="81899" y="32540"/>
                </a:lnTo>
                <a:lnTo>
                  <a:pt x="81199" y="25164"/>
                </a:lnTo>
                <a:lnTo>
                  <a:pt x="79152" y="18781"/>
                </a:lnTo>
                <a:lnTo>
                  <a:pt x="76484" y="14359"/>
                </a:lnTo>
                <a:close/>
              </a:path>
              <a:path w="86995" h="128270">
                <a:moveTo>
                  <a:pt x="41909" y="0"/>
                </a:moveTo>
                <a:lnTo>
                  <a:pt x="4693" y="23920"/>
                </a:lnTo>
                <a:lnTo>
                  <a:pt x="2804" y="31589"/>
                </a:lnTo>
                <a:lnTo>
                  <a:pt x="2804" y="41147"/>
                </a:lnTo>
                <a:lnTo>
                  <a:pt x="18044" y="41147"/>
                </a:lnTo>
                <a:lnTo>
                  <a:pt x="18044" y="33503"/>
                </a:lnTo>
                <a:lnTo>
                  <a:pt x="19933" y="28718"/>
                </a:lnTo>
                <a:lnTo>
                  <a:pt x="21823" y="24896"/>
                </a:lnTo>
                <a:lnTo>
                  <a:pt x="25633" y="17230"/>
                </a:lnTo>
                <a:lnTo>
                  <a:pt x="33253" y="14359"/>
                </a:lnTo>
                <a:lnTo>
                  <a:pt x="76484" y="14359"/>
                </a:lnTo>
                <a:lnTo>
                  <a:pt x="75843" y="13296"/>
                </a:lnTo>
                <a:lnTo>
                  <a:pt x="71353" y="8619"/>
                </a:lnTo>
                <a:lnTo>
                  <a:pt x="65707" y="4847"/>
                </a:lnTo>
                <a:lnTo>
                  <a:pt x="58780" y="2154"/>
                </a:lnTo>
                <a:lnTo>
                  <a:pt x="50779" y="538"/>
                </a:lnTo>
                <a:lnTo>
                  <a:pt x="419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4979425" y="6251353"/>
            <a:ext cx="160020" cy="173355"/>
          </a:xfrm>
          <a:custGeom>
            <a:avLst/>
            <a:gdLst/>
            <a:ahLst/>
            <a:cxnLst/>
            <a:rect l="l" t="t" r="r" b="b"/>
            <a:pathLst>
              <a:path w="160020" h="173354">
                <a:moveTo>
                  <a:pt x="79095" y="0"/>
                </a:moveTo>
                <a:lnTo>
                  <a:pt x="32987" y="13332"/>
                </a:lnTo>
                <a:lnTo>
                  <a:pt x="6182" y="50774"/>
                </a:lnTo>
                <a:lnTo>
                  <a:pt x="0" y="87093"/>
                </a:lnTo>
                <a:lnTo>
                  <a:pt x="560" y="99136"/>
                </a:lnTo>
                <a:lnTo>
                  <a:pt x="13945" y="139878"/>
                </a:lnTo>
                <a:lnTo>
                  <a:pt x="45255" y="166885"/>
                </a:lnTo>
                <a:lnTo>
                  <a:pt x="79095" y="173223"/>
                </a:lnTo>
                <a:lnTo>
                  <a:pt x="91948" y="172426"/>
                </a:lnTo>
                <a:lnTo>
                  <a:pt x="133268" y="153287"/>
                </a:lnTo>
                <a:lnTo>
                  <a:pt x="133409" y="153125"/>
                </a:lnTo>
                <a:lnTo>
                  <a:pt x="81899" y="153125"/>
                </a:lnTo>
                <a:lnTo>
                  <a:pt x="67279" y="152034"/>
                </a:lnTo>
                <a:lnTo>
                  <a:pt x="30948" y="125069"/>
                </a:lnTo>
                <a:lnTo>
                  <a:pt x="22859" y="88998"/>
                </a:lnTo>
                <a:lnTo>
                  <a:pt x="23537" y="75907"/>
                </a:lnTo>
                <a:lnTo>
                  <a:pt x="39105" y="37325"/>
                </a:lnTo>
                <a:lnTo>
                  <a:pt x="81015" y="19144"/>
                </a:lnTo>
                <a:lnTo>
                  <a:pt x="135817" y="19144"/>
                </a:lnTo>
                <a:lnTo>
                  <a:pt x="127242" y="12481"/>
                </a:lnTo>
                <a:lnTo>
                  <a:pt x="117149" y="7062"/>
                </a:lnTo>
                <a:lnTo>
                  <a:pt x="105797" y="3157"/>
                </a:lnTo>
                <a:lnTo>
                  <a:pt x="93130" y="793"/>
                </a:lnTo>
                <a:lnTo>
                  <a:pt x="79095" y="0"/>
                </a:lnTo>
                <a:close/>
              </a:path>
              <a:path w="160020" h="173354">
                <a:moveTo>
                  <a:pt x="135817" y="19144"/>
                </a:moveTo>
                <a:lnTo>
                  <a:pt x="81015" y="19144"/>
                </a:lnTo>
                <a:lnTo>
                  <a:pt x="93167" y="20369"/>
                </a:lnTo>
                <a:lnTo>
                  <a:pt x="103978" y="23926"/>
                </a:lnTo>
                <a:lnTo>
                  <a:pt x="133087" y="57542"/>
                </a:lnTo>
                <a:lnTo>
                  <a:pt x="137129" y="84225"/>
                </a:lnTo>
                <a:lnTo>
                  <a:pt x="136261" y="97349"/>
                </a:lnTo>
                <a:lnTo>
                  <a:pt x="116352" y="141412"/>
                </a:lnTo>
                <a:lnTo>
                  <a:pt x="81899" y="153125"/>
                </a:lnTo>
                <a:lnTo>
                  <a:pt x="133409" y="153125"/>
                </a:lnTo>
                <a:lnTo>
                  <a:pt x="156865" y="110884"/>
                </a:lnTo>
                <a:lnTo>
                  <a:pt x="159989" y="83259"/>
                </a:lnTo>
                <a:lnTo>
                  <a:pt x="159310" y="70415"/>
                </a:lnTo>
                <a:lnTo>
                  <a:pt x="143865" y="27752"/>
                </a:lnTo>
                <a:lnTo>
                  <a:pt x="136129" y="19387"/>
                </a:lnTo>
                <a:lnTo>
                  <a:pt x="135817" y="191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5193731" y="6311651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382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5155661" y="6285334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403" y="0"/>
                </a:lnTo>
              </a:path>
            </a:pathLst>
          </a:custGeom>
          <a:ln w="143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5193731" y="6259014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382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 txBox="1"/>
          <p:nvPr/>
        </p:nvSpPr>
        <p:spPr>
          <a:xfrm>
            <a:off x="154940" y="6469577"/>
            <a:ext cx="2059939" cy="31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CC98"/>
                </a:solidFill>
                <a:latin typeface="Arial"/>
                <a:cs typeface="Arial"/>
              </a:rPr>
              <a:t>More</a:t>
            </a:r>
            <a:r>
              <a:rPr sz="2000" spc="-95" dirty="0">
                <a:solidFill>
                  <a:srgbClr val="00CC9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CC98"/>
                </a:solidFill>
                <a:latin typeface="Arial"/>
                <a:cs typeface="Arial"/>
              </a:rPr>
              <a:t>hydrophobic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4" name="object 414"/>
          <p:cNvSpPr/>
          <p:nvPr/>
        </p:nvSpPr>
        <p:spPr>
          <a:xfrm>
            <a:off x="1140546" y="6019800"/>
            <a:ext cx="383540" cy="233045"/>
          </a:xfrm>
          <a:custGeom>
            <a:avLst/>
            <a:gdLst/>
            <a:ahLst/>
            <a:cxnLst/>
            <a:rect l="l" t="t" r="r" b="b"/>
            <a:pathLst>
              <a:path w="383540" h="233045">
                <a:moveTo>
                  <a:pt x="315664" y="35120"/>
                </a:moveTo>
                <a:lnTo>
                  <a:pt x="0" y="224515"/>
                </a:lnTo>
                <a:lnTo>
                  <a:pt x="4907" y="232684"/>
                </a:lnTo>
                <a:lnTo>
                  <a:pt x="320582" y="43309"/>
                </a:lnTo>
                <a:lnTo>
                  <a:pt x="315664" y="35120"/>
                </a:lnTo>
                <a:close/>
              </a:path>
              <a:path w="383540" h="233045">
                <a:moveTo>
                  <a:pt x="365266" y="28587"/>
                </a:moveTo>
                <a:lnTo>
                  <a:pt x="326553" y="28587"/>
                </a:lnTo>
                <a:lnTo>
                  <a:pt x="331506" y="36755"/>
                </a:lnTo>
                <a:lnTo>
                  <a:pt x="320582" y="43309"/>
                </a:lnTo>
                <a:lnTo>
                  <a:pt x="337733" y="71865"/>
                </a:lnTo>
                <a:lnTo>
                  <a:pt x="365266" y="28587"/>
                </a:lnTo>
                <a:close/>
              </a:path>
              <a:path w="383540" h="233045">
                <a:moveTo>
                  <a:pt x="326553" y="28587"/>
                </a:moveTo>
                <a:lnTo>
                  <a:pt x="315664" y="35120"/>
                </a:lnTo>
                <a:lnTo>
                  <a:pt x="320582" y="43309"/>
                </a:lnTo>
                <a:lnTo>
                  <a:pt x="331506" y="36755"/>
                </a:lnTo>
                <a:lnTo>
                  <a:pt x="326553" y="28587"/>
                </a:lnTo>
                <a:close/>
              </a:path>
              <a:path w="383540" h="233045">
                <a:moveTo>
                  <a:pt x="383453" y="0"/>
                </a:moveTo>
                <a:lnTo>
                  <a:pt x="298490" y="6525"/>
                </a:lnTo>
                <a:lnTo>
                  <a:pt x="315664" y="35120"/>
                </a:lnTo>
                <a:lnTo>
                  <a:pt x="326553" y="28587"/>
                </a:lnTo>
                <a:lnTo>
                  <a:pt x="365266" y="28587"/>
                </a:lnTo>
                <a:lnTo>
                  <a:pt x="383453" y="0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 txBox="1"/>
          <p:nvPr/>
        </p:nvSpPr>
        <p:spPr>
          <a:xfrm>
            <a:off x="7247642" y="2766564"/>
            <a:ext cx="1720850" cy="132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8140">
              <a:lnSpc>
                <a:spcPct val="100000"/>
              </a:lnSpc>
            </a:pPr>
            <a:r>
              <a:rPr sz="2000" dirty="0">
                <a:solidFill>
                  <a:srgbClr val="FF3200"/>
                </a:solidFill>
                <a:latin typeface="Arial"/>
                <a:cs typeface="Arial"/>
              </a:rPr>
              <a:t>100g</a:t>
            </a:r>
            <a:r>
              <a:rPr sz="2000" spc="-90" dirty="0">
                <a:solidFill>
                  <a:srgbClr val="FF32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200"/>
                </a:solidFill>
                <a:latin typeface="Arial"/>
                <a:cs typeface="Arial"/>
              </a:rPr>
              <a:t>$306</a:t>
            </a:r>
            <a:endParaRPr sz="2000">
              <a:latin typeface="Arial"/>
              <a:cs typeface="Arial"/>
            </a:endParaRPr>
          </a:p>
          <a:p>
            <a:pPr marL="358140">
              <a:lnSpc>
                <a:spcPct val="100000"/>
              </a:lnSpc>
            </a:pPr>
            <a:r>
              <a:rPr sz="2000" dirty="0">
                <a:solidFill>
                  <a:srgbClr val="FF3200"/>
                </a:solidFill>
                <a:latin typeface="Arial"/>
                <a:cs typeface="Arial"/>
              </a:rPr>
              <a:t>~96%</a:t>
            </a:r>
            <a:r>
              <a:rPr sz="2000" spc="-105" dirty="0">
                <a:solidFill>
                  <a:srgbClr val="FF32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200"/>
                </a:solidFill>
                <a:latin typeface="Arial"/>
                <a:cs typeface="Arial"/>
              </a:rPr>
              <a:t>purity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00"/>
                </a:solidFill>
                <a:latin typeface="Arial"/>
                <a:cs typeface="Arial"/>
              </a:rPr>
              <a:t>~100%</a:t>
            </a:r>
            <a:r>
              <a:rPr sz="2000" spc="-10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00"/>
                </a:solidFill>
                <a:latin typeface="Arial"/>
                <a:cs typeface="Arial"/>
              </a:rPr>
              <a:t>purity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0914" y="1637324"/>
            <a:ext cx="898687" cy="728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40856" y="2122048"/>
            <a:ext cx="162560" cy="191770"/>
          </a:xfrm>
          <a:custGeom>
            <a:avLst/>
            <a:gdLst/>
            <a:ahLst/>
            <a:cxnLst/>
            <a:rect l="l" t="t" r="r" b="b"/>
            <a:pathLst>
              <a:path w="162560" h="191769">
                <a:moveTo>
                  <a:pt x="84734" y="0"/>
                </a:moveTo>
                <a:lnTo>
                  <a:pt x="38332" y="12047"/>
                </a:lnTo>
                <a:lnTo>
                  <a:pt x="9130" y="46434"/>
                </a:lnTo>
                <a:lnTo>
                  <a:pt x="0" y="94335"/>
                </a:lnTo>
                <a:lnTo>
                  <a:pt x="582" y="108837"/>
                </a:lnTo>
                <a:lnTo>
                  <a:pt x="14577" y="155605"/>
                </a:lnTo>
                <a:lnTo>
                  <a:pt x="47172" y="184898"/>
                </a:lnTo>
                <a:lnTo>
                  <a:pt x="81930" y="191475"/>
                </a:lnTo>
                <a:lnTo>
                  <a:pt x="96118" y="190560"/>
                </a:lnTo>
                <a:lnTo>
                  <a:pt x="108974" y="187817"/>
                </a:lnTo>
                <a:lnTo>
                  <a:pt x="120543" y="183245"/>
                </a:lnTo>
                <a:lnTo>
                  <a:pt x="130868" y="176844"/>
                </a:lnTo>
                <a:lnTo>
                  <a:pt x="139014" y="169499"/>
                </a:lnTo>
                <a:lnTo>
                  <a:pt x="84734" y="169499"/>
                </a:lnTo>
                <a:lnTo>
                  <a:pt x="70675" y="168275"/>
                </a:lnTo>
                <a:lnTo>
                  <a:pt x="34768" y="141908"/>
                </a:lnTo>
                <a:lnTo>
                  <a:pt x="24749" y="98145"/>
                </a:lnTo>
                <a:lnTo>
                  <a:pt x="25437" y="83404"/>
                </a:lnTo>
                <a:lnTo>
                  <a:pt x="41909" y="40020"/>
                </a:lnTo>
                <a:lnTo>
                  <a:pt x="84734" y="20970"/>
                </a:lnTo>
                <a:lnTo>
                  <a:pt x="141546" y="20970"/>
                </a:lnTo>
                <a:lnTo>
                  <a:pt x="139110" y="18166"/>
                </a:lnTo>
                <a:lnTo>
                  <a:pt x="130523" y="11501"/>
                </a:lnTo>
                <a:lnTo>
                  <a:pt x="120786" y="6399"/>
                </a:lnTo>
                <a:lnTo>
                  <a:pt x="109905" y="2812"/>
                </a:lnTo>
                <a:lnTo>
                  <a:pt x="97886" y="695"/>
                </a:lnTo>
                <a:lnTo>
                  <a:pt x="84734" y="0"/>
                </a:lnTo>
                <a:close/>
              </a:path>
              <a:path w="162560" h="191769">
                <a:moveTo>
                  <a:pt x="161970" y="119999"/>
                </a:moveTo>
                <a:lnTo>
                  <a:pt x="137190" y="119999"/>
                </a:lnTo>
                <a:lnTo>
                  <a:pt x="135427" y="128782"/>
                </a:lnTo>
                <a:lnTo>
                  <a:pt x="133029" y="136474"/>
                </a:lnTo>
                <a:lnTo>
                  <a:pt x="97609" y="168246"/>
                </a:lnTo>
                <a:lnTo>
                  <a:pt x="84734" y="169499"/>
                </a:lnTo>
                <a:lnTo>
                  <a:pt x="139014" y="169499"/>
                </a:lnTo>
                <a:lnTo>
                  <a:pt x="159770" y="131080"/>
                </a:lnTo>
                <a:lnTo>
                  <a:pt x="161970" y="119999"/>
                </a:lnTo>
                <a:close/>
              </a:path>
              <a:path w="162560" h="191769">
                <a:moveTo>
                  <a:pt x="141546" y="20970"/>
                </a:moveTo>
                <a:lnTo>
                  <a:pt x="84734" y="20970"/>
                </a:lnTo>
                <a:lnTo>
                  <a:pt x="95450" y="21670"/>
                </a:lnTo>
                <a:lnTo>
                  <a:pt x="104736" y="23713"/>
                </a:lnTo>
                <a:lnTo>
                  <a:pt x="133537" y="50855"/>
                </a:lnTo>
                <a:lnTo>
                  <a:pt x="136184" y="59039"/>
                </a:lnTo>
                <a:lnTo>
                  <a:pt x="160080" y="59039"/>
                </a:lnTo>
                <a:lnTo>
                  <a:pt x="157725" y="47968"/>
                </a:lnTo>
                <a:lnTo>
                  <a:pt x="153493" y="37517"/>
                </a:lnTo>
                <a:lnTo>
                  <a:pt x="147312" y="27608"/>
                </a:lnTo>
                <a:lnTo>
                  <a:pt x="141546" y="209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22791" y="2122048"/>
            <a:ext cx="177800" cy="192405"/>
          </a:xfrm>
          <a:custGeom>
            <a:avLst/>
            <a:gdLst/>
            <a:ahLst/>
            <a:cxnLst/>
            <a:rect l="l" t="t" r="r" b="b"/>
            <a:pathLst>
              <a:path w="177800" h="192405">
                <a:moveTo>
                  <a:pt x="87660" y="0"/>
                </a:moveTo>
                <a:lnTo>
                  <a:pt x="42309" y="10660"/>
                </a:lnTo>
                <a:lnTo>
                  <a:pt x="12491" y="42356"/>
                </a:lnTo>
                <a:lnTo>
                  <a:pt x="479" y="85014"/>
                </a:lnTo>
                <a:lnTo>
                  <a:pt x="0" y="97139"/>
                </a:lnTo>
                <a:lnTo>
                  <a:pt x="564" y="110150"/>
                </a:lnTo>
                <a:lnTo>
                  <a:pt x="14456" y="155337"/>
                </a:lnTo>
                <a:lnTo>
                  <a:pt x="49682" y="185348"/>
                </a:lnTo>
                <a:lnTo>
                  <a:pt x="87660" y="192359"/>
                </a:lnTo>
                <a:lnTo>
                  <a:pt x="99934" y="191722"/>
                </a:lnTo>
                <a:lnTo>
                  <a:pt x="140839" y="176383"/>
                </a:lnTo>
                <a:lnTo>
                  <a:pt x="147629" y="170535"/>
                </a:lnTo>
                <a:lnTo>
                  <a:pt x="90586" y="170535"/>
                </a:lnTo>
                <a:lnTo>
                  <a:pt x="77550" y="169636"/>
                </a:lnTo>
                <a:lnTo>
                  <a:pt x="40020" y="149565"/>
                </a:lnTo>
                <a:lnTo>
                  <a:pt x="25422" y="109769"/>
                </a:lnTo>
                <a:lnTo>
                  <a:pt x="24749" y="98145"/>
                </a:lnTo>
                <a:lnTo>
                  <a:pt x="25544" y="83979"/>
                </a:lnTo>
                <a:lnTo>
                  <a:pt x="42946" y="41026"/>
                </a:lnTo>
                <a:lnTo>
                  <a:pt x="89580" y="21976"/>
                </a:lnTo>
                <a:lnTo>
                  <a:pt x="151875" y="21976"/>
                </a:lnTo>
                <a:lnTo>
                  <a:pt x="144017" y="15279"/>
                </a:lnTo>
                <a:lnTo>
                  <a:pt x="134844" y="9692"/>
                </a:lnTo>
                <a:lnTo>
                  <a:pt x="124620" y="5403"/>
                </a:lnTo>
                <a:lnTo>
                  <a:pt x="113345" y="2379"/>
                </a:lnTo>
                <a:lnTo>
                  <a:pt x="101025" y="589"/>
                </a:lnTo>
                <a:lnTo>
                  <a:pt x="87660" y="0"/>
                </a:lnTo>
                <a:close/>
              </a:path>
              <a:path w="177800" h="192405">
                <a:moveTo>
                  <a:pt x="151875" y="21976"/>
                </a:moveTo>
                <a:lnTo>
                  <a:pt x="89580" y="21976"/>
                </a:lnTo>
                <a:lnTo>
                  <a:pt x="103153" y="23203"/>
                </a:lnTo>
                <a:lnTo>
                  <a:pt x="115298" y="26837"/>
                </a:lnTo>
                <a:lnTo>
                  <a:pt x="146321" y="58897"/>
                </a:lnTo>
                <a:lnTo>
                  <a:pt x="152582" y="93329"/>
                </a:lnTo>
                <a:lnTo>
                  <a:pt x="151997" y="105115"/>
                </a:lnTo>
                <a:lnTo>
                  <a:pt x="137190" y="146639"/>
                </a:lnTo>
                <a:lnTo>
                  <a:pt x="102912" y="169612"/>
                </a:lnTo>
                <a:lnTo>
                  <a:pt x="90586" y="170535"/>
                </a:lnTo>
                <a:lnTo>
                  <a:pt x="147629" y="170535"/>
                </a:lnTo>
                <a:lnTo>
                  <a:pt x="172215" y="130241"/>
                </a:lnTo>
                <a:lnTo>
                  <a:pt x="177363" y="92445"/>
                </a:lnTo>
                <a:lnTo>
                  <a:pt x="176667" y="78045"/>
                </a:lnTo>
                <a:lnTo>
                  <a:pt x="165861" y="40783"/>
                </a:lnTo>
                <a:lnTo>
                  <a:pt x="152136" y="22198"/>
                </a:lnTo>
                <a:lnTo>
                  <a:pt x="151875" y="21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15394" y="2224003"/>
            <a:ext cx="98425" cy="142240"/>
          </a:xfrm>
          <a:custGeom>
            <a:avLst/>
            <a:gdLst/>
            <a:ahLst/>
            <a:cxnLst/>
            <a:rect l="l" t="t" r="r" b="b"/>
            <a:pathLst>
              <a:path w="98425" h="142239">
                <a:moveTo>
                  <a:pt x="88766" y="16123"/>
                </a:moveTo>
                <a:lnTo>
                  <a:pt x="59070" y="16123"/>
                </a:lnTo>
                <a:lnTo>
                  <a:pt x="65684" y="18044"/>
                </a:lnTo>
                <a:lnTo>
                  <a:pt x="70500" y="22859"/>
                </a:lnTo>
                <a:lnTo>
                  <a:pt x="75224" y="28590"/>
                </a:lnTo>
                <a:lnTo>
                  <a:pt x="78150" y="34289"/>
                </a:lnTo>
                <a:lnTo>
                  <a:pt x="78150" y="49529"/>
                </a:lnTo>
                <a:lnTo>
                  <a:pt x="75224" y="56113"/>
                </a:lnTo>
                <a:lnTo>
                  <a:pt x="70500" y="61843"/>
                </a:lnTo>
                <a:lnTo>
                  <a:pt x="66686" y="64772"/>
                </a:lnTo>
                <a:lnTo>
                  <a:pt x="60990" y="69463"/>
                </a:lnTo>
                <a:lnTo>
                  <a:pt x="24739" y="90589"/>
                </a:lnTo>
                <a:lnTo>
                  <a:pt x="2335" y="124602"/>
                </a:lnTo>
                <a:lnTo>
                  <a:pt x="0" y="141945"/>
                </a:lnTo>
                <a:lnTo>
                  <a:pt x="97200" y="141945"/>
                </a:lnTo>
                <a:lnTo>
                  <a:pt x="97200" y="124693"/>
                </a:lnTo>
                <a:lnTo>
                  <a:pt x="19933" y="124693"/>
                </a:lnTo>
                <a:lnTo>
                  <a:pt x="21854" y="118079"/>
                </a:lnTo>
                <a:lnTo>
                  <a:pt x="25664" y="111373"/>
                </a:lnTo>
                <a:lnTo>
                  <a:pt x="32400" y="105643"/>
                </a:lnTo>
                <a:lnTo>
                  <a:pt x="36210" y="102839"/>
                </a:lnTo>
                <a:lnTo>
                  <a:pt x="40904" y="99029"/>
                </a:lnTo>
                <a:lnTo>
                  <a:pt x="60990" y="87599"/>
                </a:lnTo>
                <a:lnTo>
                  <a:pt x="69375" y="82913"/>
                </a:lnTo>
                <a:lnTo>
                  <a:pt x="76180" y="78779"/>
                </a:lnTo>
                <a:lnTo>
                  <a:pt x="98084" y="41909"/>
                </a:lnTo>
                <a:lnTo>
                  <a:pt x="97370" y="34194"/>
                </a:lnTo>
                <a:lnTo>
                  <a:pt x="95227" y="26864"/>
                </a:lnTo>
                <a:lnTo>
                  <a:pt x="91655" y="19917"/>
                </a:lnTo>
                <a:lnTo>
                  <a:pt x="88766" y="16123"/>
                </a:lnTo>
                <a:close/>
              </a:path>
              <a:path w="98425" h="142239">
                <a:moveTo>
                  <a:pt x="51450" y="0"/>
                </a:moveTo>
                <a:lnTo>
                  <a:pt x="10424" y="19933"/>
                </a:lnTo>
                <a:lnTo>
                  <a:pt x="3809" y="50413"/>
                </a:lnTo>
                <a:lnTo>
                  <a:pt x="21854" y="50413"/>
                </a:lnTo>
                <a:lnTo>
                  <a:pt x="21854" y="41909"/>
                </a:lnTo>
                <a:lnTo>
                  <a:pt x="22859" y="35173"/>
                </a:lnTo>
                <a:lnTo>
                  <a:pt x="51450" y="16123"/>
                </a:lnTo>
                <a:lnTo>
                  <a:pt x="88766" y="16123"/>
                </a:lnTo>
                <a:lnTo>
                  <a:pt x="86654" y="13350"/>
                </a:lnTo>
                <a:lnTo>
                  <a:pt x="80210" y="7239"/>
                </a:lnTo>
                <a:lnTo>
                  <a:pt x="72252" y="3097"/>
                </a:lnTo>
                <a:lnTo>
                  <a:pt x="62694" y="744"/>
                </a:lnTo>
                <a:lnTo>
                  <a:pt x="51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43959" y="2126894"/>
            <a:ext cx="151765" cy="182245"/>
          </a:xfrm>
          <a:custGeom>
            <a:avLst/>
            <a:gdLst/>
            <a:ahLst/>
            <a:cxnLst/>
            <a:rect l="l" t="t" r="r" b="b"/>
            <a:pathLst>
              <a:path w="151765" h="182244">
                <a:moveTo>
                  <a:pt x="84886" y="0"/>
                </a:moveTo>
                <a:lnTo>
                  <a:pt x="0" y="0"/>
                </a:lnTo>
                <a:lnTo>
                  <a:pt x="0" y="181813"/>
                </a:lnTo>
                <a:lnTo>
                  <a:pt x="24780" y="181813"/>
                </a:lnTo>
                <a:lnTo>
                  <a:pt x="24780" y="103723"/>
                </a:lnTo>
                <a:lnTo>
                  <a:pt x="135331" y="103723"/>
                </a:lnTo>
                <a:lnTo>
                  <a:pt x="131521" y="99029"/>
                </a:lnTo>
                <a:lnTo>
                  <a:pt x="126827" y="95219"/>
                </a:lnTo>
                <a:lnTo>
                  <a:pt x="119176" y="92293"/>
                </a:lnTo>
                <a:lnTo>
                  <a:pt x="127680" y="88483"/>
                </a:lnTo>
                <a:lnTo>
                  <a:pt x="132399" y="83789"/>
                </a:lnTo>
                <a:lnTo>
                  <a:pt x="24780" y="83789"/>
                </a:lnTo>
                <a:lnTo>
                  <a:pt x="24780" y="20939"/>
                </a:lnTo>
                <a:lnTo>
                  <a:pt x="137370" y="20939"/>
                </a:lnTo>
                <a:lnTo>
                  <a:pt x="135623" y="18024"/>
                </a:lnTo>
                <a:lnTo>
                  <a:pt x="95036" y="354"/>
                </a:lnTo>
                <a:lnTo>
                  <a:pt x="84886" y="0"/>
                </a:lnTo>
                <a:close/>
              </a:path>
              <a:path w="151765" h="182244">
                <a:moveTo>
                  <a:pt x="135331" y="103723"/>
                </a:moveTo>
                <a:lnTo>
                  <a:pt x="91500" y="103723"/>
                </a:lnTo>
                <a:lnTo>
                  <a:pt x="99120" y="104729"/>
                </a:lnTo>
                <a:lnTo>
                  <a:pt x="103936" y="107533"/>
                </a:lnTo>
                <a:lnTo>
                  <a:pt x="118170" y="161879"/>
                </a:lnTo>
                <a:lnTo>
                  <a:pt x="119176" y="168462"/>
                </a:lnTo>
                <a:lnTo>
                  <a:pt x="119176" y="173309"/>
                </a:lnTo>
                <a:lnTo>
                  <a:pt x="120060" y="176082"/>
                </a:lnTo>
                <a:lnTo>
                  <a:pt x="120060" y="179009"/>
                </a:lnTo>
                <a:lnTo>
                  <a:pt x="121097" y="180929"/>
                </a:lnTo>
                <a:lnTo>
                  <a:pt x="121980" y="181813"/>
                </a:lnTo>
                <a:lnTo>
                  <a:pt x="151577" y="181813"/>
                </a:lnTo>
                <a:lnTo>
                  <a:pt x="151577" y="178003"/>
                </a:lnTo>
                <a:lnTo>
                  <a:pt x="147767" y="176082"/>
                </a:lnTo>
                <a:lnTo>
                  <a:pt x="145877" y="172272"/>
                </a:lnTo>
                <a:lnTo>
                  <a:pt x="143957" y="166573"/>
                </a:lnTo>
                <a:lnTo>
                  <a:pt x="142951" y="163769"/>
                </a:lnTo>
                <a:lnTo>
                  <a:pt x="142067" y="158069"/>
                </a:lnTo>
                <a:lnTo>
                  <a:pt x="142067" y="151333"/>
                </a:lnTo>
                <a:lnTo>
                  <a:pt x="141030" y="126583"/>
                </a:lnTo>
                <a:lnTo>
                  <a:pt x="141030" y="116159"/>
                </a:lnTo>
                <a:lnTo>
                  <a:pt x="139141" y="108539"/>
                </a:lnTo>
                <a:lnTo>
                  <a:pt x="135331" y="103723"/>
                </a:lnTo>
                <a:close/>
              </a:path>
              <a:path w="151765" h="182244">
                <a:moveTo>
                  <a:pt x="137370" y="20939"/>
                </a:moveTo>
                <a:lnTo>
                  <a:pt x="94427" y="20939"/>
                </a:lnTo>
                <a:lnTo>
                  <a:pt x="101010" y="21823"/>
                </a:lnTo>
                <a:lnTo>
                  <a:pt x="105857" y="24749"/>
                </a:lnTo>
                <a:lnTo>
                  <a:pt x="112088" y="29019"/>
                </a:lnTo>
                <a:lnTo>
                  <a:pt x="116525" y="34838"/>
                </a:lnTo>
                <a:lnTo>
                  <a:pt x="119178" y="42280"/>
                </a:lnTo>
                <a:lnTo>
                  <a:pt x="120060" y="51419"/>
                </a:lnTo>
                <a:lnTo>
                  <a:pt x="119362" y="59804"/>
                </a:lnTo>
                <a:lnTo>
                  <a:pt x="81960" y="83789"/>
                </a:lnTo>
                <a:lnTo>
                  <a:pt x="132399" y="83789"/>
                </a:lnTo>
                <a:lnTo>
                  <a:pt x="144840" y="48493"/>
                </a:lnTo>
                <a:lnTo>
                  <a:pt x="143819" y="36733"/>
                </a:lnTo>
                <a:lnTo>
                  <a:pt x="140749" y="26578"/>
                </a:lnTo>
                <a:lnTo>
                  <a:pt x="137370" y="20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83692" y="1970592"/>
            <a:ext cx="76835" cy="139700"/>
          </a:xfrm>
          <a:custGeom>
            <a:avLst/>
            <a:gdLst/>
            <a:ahLst/>
            <a:cxnLst/>
            <a:rect l="l" t="t" r="r" b="b"/>
            <a:pathLst>
              <a:path w="76835" h="139700">
                <a:moveTo>
                  <a:pt x="0" y="0"/>
                </a:moveTo>
                <a:lnTo>
                  <a:pt x="0" y="0"/>
                </a:lnTo>
                <a:lnTo>
                  <a:pt x="76226" y="139153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77945" y="1969709"/>
            <a:ext cx="92075" cy="144780"/>
          </a:xfrm>
          <a:custGeom>
            <a:avLst/>
            <a:gdLst/>
            <a:ahLst/>
            <a:cxnLst/>
            <a:rect l="l" t="t" r="r" b="b"/>
            <a:pathLst>
              <a:path w="92075" h="144780">
                <a:moveTo>
                  <a:pt x="10424" y="0"/>
                </a:moveTo>
                <a:lnTo>
                  <a:pt x="2804" y="0"/>
                </a:lnTo>
                <a:lnTo>
                  <a:pt x="0" y="5699"/>
                </a:lnTo>
                <a:lnTo>
                  <a:pt x="79034" y="144719"/>
                </a:lnTo>
                <a:lnTo>
                  <a:pt x="91500" y="138135"/>
                </a:lnTo>
                <a:lnTo>
                  <a:pt x="104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40856" y="1637324"/>
            <a:ext cx="162560" cy="191770"/>
          </a:xfrm>
          <a:custGeom>
            <a:avLst/>
            <a:gdLst/>
            <a:ahLst/>
            <a:cxnLst/>
            <a:rect l="l" t="t" r="r" b="b"/>
            <a:pathLst>
              <a:path w="162560" h="191769">
                <a:moveTo>
                  <a:pt x="84734" y="0"/>
                </a:moveTo>
                <a:lnTo>
                  <a:pt x="38332" y="12381"/>
                </a:lnTo>
                <a:lnTo>
                  <a:pt x="9130" y="46309"/>
                </a:lnTo>
                <a:lnTo>
                  <a:pt x="0" y="94183"/>
                </a:lnTo>
                <a:lnTo>
                  <a:pt x="582" y="108723"/>
                </a:lnTo>
                <a:lnTo>
                  <a:pt x="14577" y="155519"/>
                </a:lnTo>
                <a:lnTo>
                  <a:pt x="47172" y="184867"/>
                </a:lnTo>
                <a:lnTo>
                  <a:pt x="81930" y="191444"/>
                </a:lnTo>
                <a:lnTo>
                  <a:pt x="96118" y="190530"/>
                </a:lnTo>
                <a:lnTo>
                  <a:pt x="108974" y="187787"/>
                </a:lnTo>
                <a:lnTo>
                  <a:pt x="120543" y="183215"/>
                </a:lnTo>
                <a:lnTo>
                  <a:pt x="130868" y="176814"/>
                </a:lnTo>
                <a:lnTo>
                  <a:pt x="137865" y="170505"/>
                </a:lnTo>
                <a:lnTo>
                  <a:pt x="84734" y="170505"/>
                </a:lnTo>
                <a:lnTo>
                  <a:pt x="70675" y="169244"/>
                </a:lnTo>
                <a:lnTo>
                  <a:pt x="34768" y="141977"/>
                </a:lnTo>
                <a:lnTo>
                  <a:pt x="24749" y="97993"/>
                </a:lnTo>
                <a:lnTo>
                  <a:pt x="25437" y="83299"/>
                </a:lnTo>
                <a:lnTo>
                  <a:pt x="41909" y="39989"/>
                </a:lnTo>
                <a:lnTo>
                  <a:pt x="84734" y="20939"/>
                </a:lnTo>
                <a:lnTo>
                  <a:pt x="141633" y="20939"/>
                </a:lnTo>
                <a:lnTo>
                  <a:pt x="139110" y="18013"/>
                </a:lnTo>
                <a:lnTo>
                  <a:pt x="130523" y="11411"/>
                </a:lnTo>
                <a:lnTo>
                  <a:pt x="120786" y="6353"/>
                </a:lnTo>
                <a:lnTo>
                  <a:pt x="109905" y="2794"/>
                </a:lnTo>
                <a:lnTo>
                  <a:pt x="97886" y="691"/>
                </a:lnTo>
                <a:lnTo>
                  <a:pt x="84734" y="0"/>
                </a:lnTo>
                <a:close/>
              </a:path>
              <a:path w="162560" h="191769">
                <a:moveTo>
                  <a:pt x="161970" y="119969"/>
                </a:moveTo>
                <a:lnTo>
                  <a:pt x="137190" y="119969"/>
                </a:lnTo>
                <a:lnTo>
                  <a:pt x="135427" y="128693"/>
                </a:lnTo>
                <a:lnTo>
                  <a:pt x="133029" y="136451"/>
                </a:lnTo>
                <a:lnTo>
                  <a:pt x="97609" y="169103"/>
                </a:lnTo>
                <a:lnTo>
                  <a:pt x="84734" y="170505"/>
                </a:lnTo>
                <a:lnTo>
                  <a:pt x="137865" y="170505"/>
                </a:lnTo>
                <a:lnTo>
                  <a:pt x="159770" y="131050"/>
                </a:lnTo>
                <a:lnTo>
                  <a:pt x="161970" y="119969"/>
                </a:lnTo>
                <a:close/>
              </a:path>
              <a:path w="162560" h="191769">
                <a:moveTo>
                  <a:pt x="141633" y="20939"/>
                </a:moveTo>
                <a:lnTo>
                  <a:pt x="84734" y="20939"/>
                </a:lnTo>
                <a:lnTo>
                  <a:pt x="95450" y="21637"/>
                </a:lnTo>
                <a:lnTo>
                  <a:pt x="104736" y="23667"/>
                </a:lnTo>
                <a:lnTo>
                  <a:pt x="133537" y="50835"/>
                </a:lnTo>
                <a:lnTo>
                  <a:pt x="136184" y="59039"/>
                </a:lnTo>
                <a:lnTo>
                  <a:pt x="160080" y="59039"/>
                </a:lnTo>
                <a:lnTo>
                  <a:pt x="157725" y="47948"/>
                </a:lnTo>
                <a:lnTo>
                  <a:pt x="153493" y="37475"/>
                </a:lnTo>
                <a:lnTo>
                  <a:pt x="147308" y="27523"/>
                </a:lnTo>
                <a:lnTo>
                  <a:pt x="141633" y="20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22791" y="1637324"/>
            <a:ext cx="177800" cy="192405"/>
          </a:xfrm>
          <a:custGeom>
            <a:avLst/>
            <a:gdLst/>
            <a:ahLst/>
            <a:cxnLst/>
            <a:rect l="l" t="t" r="r" b="b"/>
            <a:pathLst>
              <a:path w="177800" h="192405">
                <a:moveTo>
                  <a:pt x="87660" y="0"/>
                </a:moveTo>
                <a:lnTo>
                  <a:pt x="42309" y="11003"/>
                </a:lnTo>
                <a:lnTo>
                  <a:pt x="12491" y="42572"/>
                </a:lnTo>
                <a:lnTo>
                  <a:pt x="479" y="85047"/>
                </a:lnTo>
                <a:lnTo>
                  <a:pt x="0" y="97109"/>
                </a:lnTo>
                <a:lnTo>
                  <a:pt x="564" y="110122"/>
                </a:lnTo>
                <a:lnTo>
                  <a:pt x="14456" y="155317"/>
                </a:lnTo>
                <a:lnTo>
                  <a:pt x="49682" y="185318"/>
                </a:lnTo>
                <a:lnTo>
                  <a:pt x="87660" y="192328"/>
                </a:lnTo>
                <a:lnTo>
                  <a:pt x="99934" y="191691"/>
                </a:lnTo>
                <a:lnTo>
                  <a:pt x="140839" y="176353"/>
                </a:lnTo>
                <a:lnTo>
                  <a:pt x="147629" y="170505"/>
                </a:lnTo>
                <a:lnTo>
                  <a:pt x="90586" y="170505"/>
                </a:lnTo>
                <a:lnTo>
                  <a:pt x="77550" y="169689"/>
                </a:lnTo>
                <a:lnTo>
                  <a:pt x="40020" y="149412"/>
                </a:lnTo>
                <a:lnTo>
                  <a:pt x="25422" y="110114"/>
                </a:lnTo>
                <a:lnTo>
                  <a:pt x="24749" y="97993"/>
                </a:lnTo>
                <a:lnTo>
                  <a:pt x="25544" y="83827"/>
                </a:lnTo>
                <a:lnTo>
                  <a:pt x="42946" y="40873"/>
                </a:lnTo>
                <a:lnTo>
                  <a:pt x="89580" y="21823"/>
                </a:lnTo>
                <a:lnTo>
                  <a:pt x="151391" y="21823"/>
                </a:lnTo>
                <a:lnTo>
                  <a:pt x="144017" y="15642"/>
                </a:lnTo>
                <a:lnTo>
                  <a:pt x="134844" y="10045"/>
                </a:lnTo>
                <a:lnTo>
                  <a:pt x="124620" y="5669"/>
                </a:lnTo>
                <a:lnTo>
                  <a:pt x="113345" y="2528"/>
                </a:lnTo>
                <a:lnTo>
                  <a:pt x="101025" y="634"/>
                </a:lnTo>
                <a:lnTo>
                  <a:pt x="87660" y="0"/>
                </a:lnTo>
                <a:close/>
              </a:path>
              <a:path w="177800" h="192405">
                <a:moveTo>
                  <a:pt x="151391" y="21823"/>
                </a:moveTo>
                <a:lnTo>
                  <a:pt x="89580" y="21823"/>
                </a:lnTo>
                <a:lnTo>
                  <a:pt x="103153" y="23068"/>
                </a:lnTo>
                <a:lnTo>
                  <a:pt x="115298" y="26730"/>
                </a:lnTo>
                <a:lnTo>
                  <a:pt x="146321" y="58761"/>
                </a:lnTo>
                <a:lnTo>
                  <a:pt x="152582" y="93299"/>
                </a:lnTo>
                <a:lnTo>
                  <a:pt x="151997" y="105038"/>
                </a:lnTo>
                <a:lnTo>
                  <a:pt x="137190" y="146639"/>
                </a:lnTo>
                <a:lnTo>
                  <a:pt x="102912" y="169582"/>
                </a:lnTo>
                <a:lnTo>
                  <a:pt x="90586" y="170505"/>
                </a:lnTo>
                <a:lnTo>
                  <a:pt x="147629" y="170505"/>
                </a:lnTo>
                <a:lnTo>
                  <a:pt x="172215" y="130206"/>
                </a:lnTo>
                <a:lnTo>
                  <a:pt x="177363" y="92293"/>
                </a:lnTo>
                <a:lnTo>
                  <a:pt x="176667" y="77905"/>
                </a:lnTo>
                <a:lnTo>
                  <a:pt x="165861" y="40696"/>
                </a:lnTo>
                <a:lnTo>
                  <a:pt x="152136" y="22447"/>
                </a:lnTo>
                <a:lnTo>
                  <a:pt x="151391" y="218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15394" y="1739127"/>
            <a:ext cx="98425" cy="142240"/>
          </a:xfrm>
          <a:custGeom>
            <a:avLst/>
            <a:gdLst/>
            <a:ahLst/>
            <a:cxnLst/>
            <a:rect l="l" t="t" r="r" b="b"/>
            <a:pathLst>
              <a:path w="98425" h="142239">
                <a:moveTo>
                  <a:pt x="88836" y="16245"/>
                </a:moveTo>
                <a:lnTo>
                  <a:pt x="59070" y="16245"/>
                </a:lnTo>
                <a:lnTo>
                  <a:pt x="65684" y="19049"/>
                </a:lnTo>
                <a:lnTo>
                  <a:pt x="75224" y="28590"/>
                </a:lnTo>
                <a:lnTo>
                  <a:pt x="78150" y="35295"/>
                </a:lnTo>
                <a:lnTo>
                  <a:pt x="78150" y="50535"/>
                </a:lnTo>
                <a:lnTo>
                  <a:pt x="52334" y="74401"/>
                </a:lnTo>
                <a:lnTo>
                  <a:pt x="33284" y="85831"/>
                </a:lnTo>
                <a:lnTo>
                  <a:pt x="4521" y="116926"/>
                </a:lnTo>
                <a:lnTo>
                  <a:pt x="0" y="141945"/>
                </a:lnTo>
                <a:lnTo>
                  <a:pt x="97200" y="141945"/>
                </a:lnTo>
                <a:lnTo>
                  <a:pt x="97200" y="124815"/>
                </a:lnTo>
                <a:lnTo>
                  <a:pt x="19933" y="124815"/>
                </a:lnTo>
                <a:lnTo>
                  <a:pt x="21854" y="118201"/>
                </a:lnTo>
                <a:lnTo>
                  <a:pt x="25664" y="111495"/>
                </a:lnTo>
                <a:lnTo>
                  <a:pt x="32400" y="105765"/>
                </a:lnTo>
                <a:lnTo>
                  <a:pt x="36210" y="102961"/>
                </a:lnTo>
                <a:lnTo>
                  <a:pt x="40904" y="99151"/>
                </a:lnTo>
                <a:lnTo>
                  <a:pt x="47640" y="95371"/>
                </a:lnTo>
                <a:lnTo>
                  <a:pt x="60990" y="88635"/>
                </a:lnTo>
                <a:lnTo>
                  <a:pt x="69375" y="83846"/>
                </a:lnTo>
                <a:lnTo>
                  <a:pt x="97232" y="50156"/>
                </a:lnTo>
                <a:lnTo>
                  <a:pt x="98084" y="41909"/>
                </a:lnTo>
                <a:lnTo>
                  <a:pt x="97370" y="34262"/>
                </a:lnTo>
                <a:lnTo>
                  <a:pt x="95227" y="26955"/>
                </a:lnTo>
                <a:lnTo>
                  <a:pt x="91655" y="19985"/>
                </a:lnTo>
                <a:lnTo>
                  <a:pt x="88836" y="16245"/>
                </a:lnTo>
                <a:close/>
              </a:path>
              <a:path w="98425" h="142239">
                <a:moveTo>
                  <a:pt x="51450" y="0"/>
                </a:moveTo>
                <a:lnTo>
                  <a:pt x="10424" y="20055"/>
                </a:lnTo>
                <a:lnTo>
                  <a:pt x="3809" y="50535"/>
                </a:lnTo>
                <a:lnTo>
                  <a:pt x="21854" y="50535"/>
                </a:lnTo>
                <a:lnTo>
                  <a:pt x="21881" y="41727"/>
                </a:lnTo>
                <a:lnTo>
                  <a:pt x="22859" y="35295"/>
                </a:lnTo>
                <a:lnTo>
                  <a:pt x="51450" y="16245"/>
                </a:lnTo>
                <a:lnTo>
                  <a:pt x="88836" y="16245"/>
                </a:lnTo>
                <a:lnTo>
                  <a:pt x="86654" y="13350"/>
                </a:lnTo>
                <a:lnTo>
                  <a:pt x="80210" y="7663"/>
                </a:lnTo>
                <a:lnTo>
                  <a:pt x="72252" y="3474"/>
                </a:lnTo>
                <a:lnTo>
                  <a:pt x="62694" y="885"/>
                </a:lnTo>
                <a:lnTo>
                  <a:pt x="51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54459" y="1738629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360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42069" y="1727835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5">
                <a:moveTo>
                  <a:pt x="0" y="0"/>
                </a:moveTo>
                <a:lnTo>
                  <a:pt x="144840" y="0"/>
                </a:lnTo>
              </a:path>
            </a:pathLst>
          </a:custGeom>
          <a:ln w="215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54459" y="1642110"/>
            <a:ext cx="0" cy="74930"/>
          </a:xfrm>
          <a:custGeom>
            <a:avLst/>
            <a:gdLst/>
            <a:ahLst/>
            <a:cxnLst/>
            <a:rect l="l" t="t" r="r" b="b"/>
            <a:pathLst>
              <a:path h="74930">
                <a:moveTo>
                  <a:pt x="0" y="0"/>
                </a:moveTo>
                <a:lnTo>
                  <a:pt x="0" y="74929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74520" y="1739127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5831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74520" y="1642018"/>
            <a:ext cx="0" cy="75565"/>
          </a:xfrm>
          <a:custGeom>
            <a:avLst/>
            <a:gdLst/>
            <a:ahLst/>
            <a:cxnLst/>
            <a:rect l="l" t="t" r="r" b="b"/>
            <a:pathLst>
              <a:path h="75564">
                <a:moveTo>
                  <a:pt x="0" y="0"/>
                </a:moveTo>
                <a:lnTo>
                  <a:pt x="0" y="75285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83692" y="1838294"/>
            <a:ext cx="71755" cy="127635"/>
          </a:xfrm>
          <a:custGeom>
            <a:avLst/>
            <a:gdLst/>
            <a:ahLst/>
            <a:cxnLst/>
            <a:rect l="l" t="t" r="r" b="b"/>
            <a:pathLst>
              <a:path w="71754" h="127635">
                <a:moveTo>
                  <a:pt x="71378" y="0"/>
                </a:moveTo>
                <a:lnTo>
                  <a:pt x="71378" y="0"/>
                </a:lnTo>
                <a:lnTo>
                  <a:pt x="0" y="12760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77945" y="1832579"/>
            <a:ext cx="85090" cy="137160"/>
          </a:xfrm>
          <a:custGeom>
            <a:avLst/>
            <a:gdLst/>
            <a:ahLst/>
            <a:cxnLst/>
            <a:rect l="l" t="t" r="r" b="b"/>
            <a:pathLst>
              <a:path w="85089" h="137160">
                <a:moveTo>
                  <a:pt x="74340" y="0"/>
                </a:moveTo>
                <a:lnTo>
                  <a:pt x="0" y="129509"/>
                </a:lnTo>
                <a:lnTo>
                  <a:pt x="2804" y="137129"/>
                </a:lnTo>
                <a:lnTo>
                  <a:pt x="10424" y="137129"/>
                </a:lnTo>
                <a:lnTo>
                  <a:pt x="84764" y="5699"/>
                </a:lnTo>
                <a:lnTo>
                  <a:pt x="743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34905" y="1710568"/>
            <a:ext cx="151765" cy="183515"/>
          </a:xfrm>
          <a:custGeom>
            <a:avLst/>
            <a:gdLst/>
            <a:ahLst/>
            <a:cxnLst/>
            <a:rect l="l" t="t" r="r" b="b"/>
            <a:pathLst>
              <a:path w="151765" h="183514">
                <a:moveTo>
                  <a:pt x="83850" y="0"/>
                </a:moveTo>
                <a:lnTo>
                  <a:pt x="0" y="0"/>
                </a:lnTo>
                <a:lnTo>
                  <a:pt x="0" y="182940"/>
                </a:lnTo>
                <a:lnTo>
                  <a:pt x="24749" y="182940"/>
                </a:lnTo>
                <a:lnTo>
                  <a:pt x="24749" y="103875"/>
                </a:lnTo>
                <a:lnTo>
                  <a:pt x="134416" y="103875"/>
                </a:lnTo>
                <a:lnTo>
                  <a:pt x="130606" y="99151"/>
                </a:lnTo>
                <a:lnTo>
                  <a:pt x="125760" y="95341"/>
                </a:lnTo>
                <a:lnTo>
                  <a:pt x="118140" y="92445"/>
                </a:lnTo>
                <a:lnTo>
                  <a:pt x="126796" y="88635"/>
                </a:lnTo>
                <a:lnTo>
                  <a:pt x="131617" y="83789"/>
                </a:lnTo>
                <a:lnTo>
                  <a:pt x="24749" y="83789"/>
                </a:lnTo>
                <a:lnTo>
                  <a:pt x="24749" y="20939"/>
                </a:lnTo>
                <a:lnTo>
                  <a:pt x="135878" y="20939"/>
                </a:lnTo>
                <a:lnTo>
                  <a:pt x="134630" y="18834"/>
                </a:lnTo>
                <a:lnTo>
                  <a:pt x="94068" y="359"/>
                </a:lnTo>
                <a:lnTo>
                  <a:pt x="83850" y="0"/>
                </a:lnTo>
                <a:close/>
              </a:path>
              <a:path w="151765" h="183514">
                <a:moveTo>
                  <a:pt x="134416" y="103875"/>
                </a:moveTo>
                <a:lnTo>
                  <a:pt x="90586" y="103875"/>
                </a:lnTo>
                <a:lnTo>
                  <a:pt x="98206" y="105765"/>
                </a:lnTo>
                <a:lnTo>
                  <a:pt x="102900" y="107685"/>
                </a:lnTo>
                <a:lnTo>
                  <a:pt x="117256" y="162001"/>
                </a:lnTo>
                <a:lnTo>
                  <a:pt x="118140" y="168615"/>
                </a:lnTo>
                <a:lnTo>
                  <a:pt x="118140" y="174315"/>
                </a:lnTo>
                <a:lnTo>
                  <a:pt x="119176" y="176235"/>
                </a:lnTo>
                <a:lnTo>
                  <a:pt x="119176" y="179130"/>
                </a:lnTo>
                <a:lnTo>
                  <a:pt x="120060" y="181051"/>
                </a:lnTo>
                <a:lnTo>
                  <a:pt x="121066" y="182940"/>
                </a:lnTo>
                <a:lnTo>
                  <a:pt x="151577" y="182940"/>
                </a:lnTo>
                <a:lnTo>
                  <a:pt x="151577" y="178125"/>
                </a:lnTo>
                <a:lnTo>
                  <a:pt x="147767" y="176235"/>
                </a:lnTo>
                <a:lnTo>
                  <a:pt x="144810" y="173431"/>
                </a:lnTo>
                <a:lnTo>
                  <a:pt x="142920" y="166695"/>
                </a:lnTo>
                <a:lnTo>
                  <a:pt x="142036" y="163921"/>
                </a:lnTo>
                <a:lnTo>
                  <a:pt x="142036" y="158191"/>
                </a:lnTo>
                <a:lnTo>
                  <a:pt x="141000" y="151485"/>
                </a:lnTo>
                <a:lnTo>
                  <a:pt x="141000" y="126705"/>
                </a:lnTo>
                <a:lnTo>
                  <a:pt x="140116" y="116311"/>
                </a:lnTo>
                <a:lnTo>
                  <a:pt x="138226" y="108691"/>
                </a:lnTo>
                <a:lnTo>
                  <a:pt x="134416" y="103875"/>
                </a:lnTo>
                <a:close/>
              </a:path>
              <a:path w="151765" h="183514">
                <a:moveTo>
                  <a:pt x="135878" y="20939"/>
                </a:moveTo>
                <a:lnTo>
                  <a:pt x="93360" y="20939"/>
                </a:lnTo>
                <a:lnTo>
                  <a:pt x="100096" y="22859"/>
                </a:lnTo>
                <a:lnTo>
                  <a:pt x="104820" y="24749"/>
                </a:lnTo>
                <a:lnTo>
                  <a:pt x="111075" y="29088"/>
                </a:lnTo>
                <a:lnTo>
                  <a:pt x="115564" y="34907"/>
                </a:lnTo>
                <a:lnTo>
                  <a:pt x="118270" y="42314"/>
                </a:lnTo>
                <a:lnTo>
                  <a:pt x="119176" y="51419"/>
                </a:lnTo>
                <a:lnTo>
                  <a:pt x="118471" y="59997"/>
                </a:lnTo>
                <a:lnTo>
                  <a:pt x="80924" y="83789"/>
                </a:lnTo>
                <a:lnTo>
                  <a:pt x="131617" y="83789"/>
                </a:lnTo>
                <a:lnTo>
                  <a:pt x="143926" y="49529"/>
                </a:lnTo>
                <a:lnTo>
                  <a:pt x="142892" y="37750"/>
                </a:lnTo>
                <a:lnTo>
                  <a:pt x="139792" y="27537"/>
                </a:lnTo>
                <a:lnTo>
                  <a:pt x="135878" y="20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34905" y="1710568"/>
            <a:ext cx="1272296" cy="724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45886" y="1715384"/>
            <a:ext cx="120650" cy="182880"/>
          </a:xfrm>
          <a:custGeom>
            <a:avLst/>
            <a:gdLst/>
            <a:ahLst/>
            <a:cxnLst/>
            <a:rect l="l" t="t" r="r" b="b"/>
            <a:pathLst>
              <a:path w="120650" h="182880">
                <a:moveTo>
                  <a:pt x="24749" y="134325"/>
                </a:moveTo>
                <a:lnTo>
                  <a:pt x="1889" y="134325"/>
                </a:lnTo>
                <a:lnTo>
                  <a:pt x="2791" y="144475"/>
                </a:lnTo>
                <a:lnTo>
                  <a:pt x="32503" y="179298"/>
                </a:lnTo>
                <a:lnTo>
                  <a:pt x="55229" y="182849"/>
                </a:lnTo>
                <a:lnTo>
                  <a:pt x="67565" y="181667"/>
                </a:lnTo>
                <a:lnTo>
                  <a:pt x="78721" y="178134"/>
                </a:lnTo>
                <a:lnTo>
                  <a:pt x="88647" y="172272"/>
                </a:lnTo>
                <a:lnTo>
                  <a:pt x="97289" y="164105"/>
                </a:lnTo>
                <a:lnTo>
                  <a:pt x="97503" y="163799"/>
                </a:lnTo>
                <a:lnTo>
                  <a:pt x="48646" y="163799"/>
                </a:lnTo>
                <a:lnTo>
                  <a:pt x="43799" y="162915"/>
                </a:lnTo>
                <a:lnTo>
                  <a:pt x="39105" y="159989"/>
                </a:lnTo>
                <a:lnTo>
                  <a:pt x="33369" y="155735"/>
                </a:lnTo>
                <a:lnTo>
                  <a:pt x="29081" y="150026"/>
                </a:lnTo>
                <a:lnTo>
                  <a:pt x="26217" y="142883"/>
                </a:lnTo>
                <a:lnTo>
                  <a:pt x="24749" y="134325"/>
                </a:lnTo>
                <a:close/>
              </a:path>
              <a:path w="120650" h="182880">
                <a:moveTo>
                  <a:pt x="119772" y="96255"/>
                </a:moveTo>
                <a:lnTo>
                  <a:pt x="98176" y="96255"/>
                </a:lnTo>
                <a:lnTo>
                  <a:pt x="96106" y="111656"/>
                </a:lnTo>
                <a:lnTo>
                  <a:pt x="93401" y="124788"/>
                </a:lnTo>
                <a:lnTo>
                  <a:pt x="69582" y="160374"/>
                </a:lnTo>
                <a:lnTo>
                  <a:pt x="54376" y="163799"/>
                </a:lnTo>
                <a:lnTo>
                  <a:pt x="97503" y="163799"/>
                </a:lnTo>
                <a:lnTo>
                  <a:pt x="116831" y="119405"/>
                </a:lnTo>
                <a:lnTo>
                  <a:pt x="118721" y="107841"/>
                </a:lnTo>
                <a:lnTo>
                  <a:pt x="119772" y="96255"/>
                </a:lnTo>
                <a:close/>
              </a:path>
              <a:path w="120650" h="182880">
                <a:moveTo>
                  <a:pt x="58186" y="0"/>
                </a:moveTo>
                <a:lnTo>
                  <a:pt x="15239" y="18044"/>
                </a:lnTo>
                <a:lnTo>
                  <a:pt x="0" y="60959"/>
                </a:lnTo>
                <a:lnTo>
                  <a:pt x="915" y="72689"/>
                </a:lnTo>
                <a:lnTo>
                  <a:pt x="23249" y="108872"/>
                </a:lnTo>
                <a:lnTo>
                  <a:pt x="56266" y="118079"/>
                </a:lnTo>
                <a:lnTo>
                  <a:pt x="63886" y="118079"/>
                </a:lnTo>
                <a:lnTo>
                  <a:pt x="96877" y="98145"/>
                </a:lnTo>
                <a:lnTo>
                  <a:pt x="59070" y="98145"/>
                </a:lnTo>
                <a:lnTo>
                  <a:pt x="50358" y="97445"/>
                </a:lnTo>
                <a:lnTo>
                  <a:pt x="24379" y="68127"/>
                </a:lnTo>
                <a:lnTo>
                  <a:pt x="23865" y="59923"/>
                </a:lnTo>
                <a:lnTo>
                  <a:pt x="24409" y="51199"/>
                </a:lnTo>
                <a:lnTo>
                  <a:pt x="51464" y="20634"/>
                </a:lnTo>
                <a:lnTo>
                  <a:pt x="59070" y="19933"/>
                </a:lnTo>
                <a:lnTo>
                  <a:pt x="103468" y="19933"/>
                </a:lnTo>
                <a:lnTo>
                  <a:pt x="99645" y="15239"/>
                </a:lnTo>
                <a:lnTo>
                  <a:pt x="91390" y="8572"/>
                </a:lnTo>
                <a:lnTo>
                  <a:pt x="81781" y="3809"/>
                </a:lnTo>
                <a:lnTo>
                  <a:pt x="70739" y="952"/>
                </a:lnTo>
                <a:lnTo>
                  <a:pt x="58186" y="0"/>
                </a:lnTo>
                <a:close/>
              </a:path>
              <a:path w="120650" h="182880">
                <a:moveTo>
                  <a:pt x="103468" y="19933"/>
                </a:moveTo>
                <a:lnTo>
                  <a:pt x="59070" y="19933"/>
                </a:lnTo>
                <a:lnTo>
                  <a:pt x="66460" y="20494"/>
                </a:lnTo>
                <a:lnTo>
                  <a:pt x="72931" y="22223"/>
                </a:lnTo>
                <a:lnTo>
                  <a:pt x="94366" y="59039"/>
                </a:lnTo>
                <a:lnTo>
                  <a:pt x="93651" y="69005"/>
                </a:lnTo>
                <a:lnTo>
                  <a:pt x="67696" y="98145"/>
                </a:lnTo>
                <a:lnTo>
                  <a:pt x="96877" y="98145"/>
                </a:lnTo>
                <a:lnTo>
                  <a:pt x="98176" y="96255"/>
                </a:lnTo>
                <a:lnTo>
                  <a:pt x="119772" y="96255"/>
                </a:lnTo>
                <a:lnTo>
                  <a:pt x="119824" y="95688"/>
                </a:lnTo>
                <a:lnTo>
                  <a:pt x="120164" y="83560"/>
                </a:lnTo>
                <a:lnTo>
                  <a:pt x="120157" y="82066"/>
                </a:lnTo>
                <a:lnTo>
                  <a:pt x="119774" y="69094"/>
                </a:lnTo>
                <a:lnTo>
                  <a:pt x="118445" y="56403"/>
                </a:lnTo>
                <a:lnTo>
                  <a:pt x="116042" y="44809"/>
                </a:lnTo>
                <a:lnTo>
                  <a:pt x="112410" y="34289"/>
                </a:lnTo>
                <a:lnTo>
                  <a:pt x="106626" y="23812"/>
                </a:lnTo>
                <a:lnTo>
                  <a:pt x="103468" y="199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84114" y="1714378"/>
            <a:ext cx="127000" cy="179705"/>
          </a:xfrm>
          <a:custGeom>
            <a:avLst/>
            <a:gdLst/>
            <a:ahLst/>
            <a:cxnLst/>
            <a:rect l="l" t="t" r="r" b="b"/>
            <a:pathLst>
              <a:path w="127000" h="179705">
                <a:moveTo>
                  <a:pt x="100096" y="135331"/>
                </a:moveTo>
                <a:lnTo>
                  <a:pt x="78120" y="135331"/>
                </a:lnTo>
                <a:lnTo>
                  <a:pt x="78120" y="179130"/>
                </a:lnTo>
                <a:lnTo>
                  <a:pt x="100096" y="179130"/>
                </a:lnTo>
                <a:lnTo>
                  <a:pt x="100096" y="135331"/>
                </a:lnTo>
                <a:close/>
              </a:path>
              <a:path w="127000" h="179705">
                <a:moveTo>
                  <a:pt x="100096" y="0"/>
                </a:moveTo>
                <a:lnTo>
                  <a:pt x="81046" y="0"/>
                </a:lnTo>
                <a:lnTo>
                  <a:pt x="0" y="113385"/>
                </a:lnTo>
                <a:lnTo>
                  <a:pt x="0" y="135331"/>
                </a:lnTo>
                <a:lnTo>
                  <a:pt x="126766" y="135331"/>
                </a:lnTo>
                <a:lnTo>
                  <a:pt x="126766" y="115275"/>
                </a:lnTo>
                <a:lnTo>
                  <a:pt x="20055" y="115275"/>
                </a:lnTo>
                <a:lnTo>
                  <a:pt x="77236" y="35295"/>
                </a:lnTo>
                <a:lnTo>
                  <a:pt x="100096" y="35295"/>
                </a:lnTo>
                <a:lnTo>
                  <a:pt x="100096" y="0"/>
                </a:lnTo>
                <a:close/>
              </a:path>
              <a:path w="127000" h="179705">
                <a:moveTo>
                  <a:pt x="100096" y="35295"/>
                </a:moveTo>
                <a:lnTo>
                  <a:pt x="77236" y="35295"/>
                </a:lnTo>
                <a:lnTo>
                  <a:pt x="77236" y="115275"/>
                </a:lnTo>
                <a:lnTo>
                  <a:pt x="100096" y="115275"/>
                </a:lnTo>
                <a:lnTo>
                  <a:pt x="100096" y="352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27034" y="1716298"/>
            <a:ext cx="208915" cy="181610"/>
          </a:xfrm>
          <a:custGeom>
            <a:avLst/>
            <a:gdLst/>
            <a:ahLst/>
            <a:cxnLst/>
            <a:rect l="l" t="t" r="r" b="b"/>
            <a:pathLst>
              <a:path w="208915" h="181610">
                <a:moveTo>
                  <a:pt x="161117" y="0"/>
                </a:moveTo>
                <a:lnTo>
                  <a:pt x="147767" y="0"/>
                </a:lnTo>
                <a:lnTo>
                  <a:pt x="47640" y="181020"/>
                </a:lnTo>
                <a:lnTo>
                  <a:pt x="61996" y="181020"/>
                </a:lnTo>
                <a:lnTo>
                  <a:pt x="161117" y="0"/>
                </a:lnTo>
                <a:close/>
              </a:path>
              <a:path w="208915" h="181610">
                <a:moveTo>
                  <a:pt x="165811" y="90525"/>
                </a:moveTo>
                <a:lnTo>
                  <a:pt x="129259" y="109699"/>
                </a:lnTo>
                <a:lnTo>
                  <a:pt x="121980" y="133410"/>
                </a:lnTo>
                <a:lnTo>
                  <a:pt x="122852" y="142168"/>
                </a:lnTo>
                <a:lnTo>
                  <a:pt x="148685" y="173739"/>
                </a:lnTo>
                <a:lnTo>
                  <a:pt x="165811" y="177210"/>
                </a:lnTo>
                <a:lnTo>
                  <a:pt x="174199" y="176325"/>
                </a:lnTo>
                <a:lnTo>
                  <a:pt x="182148" y="173739"/>
                </a:lnTo>
                <a:lnTo>
                  <a:pt x="189548" y="169559"/>
                </a:lnTo>
                <a:lnTo>
                  <a:pt x="196291" y="163890"/>
                </a:lnTo>
                <a:lnTo>
                  <a:pt x="200336" y="159075"/>
                </a:lnTo>
                <a:lnTo>
                  <a:pt x="158191" y="159075"/>
                </a:lnTo>
                <a:lnTo>
                  <a:pt x="152460" y="156270"/>
                </a:lnTo>
                <a:lnTo>
                  <a:pt x="147767" y="151455"/>
                </a:lnTo>
                <a:lnTo>
                  <a:pt x="142036" y="146761"/>
                </a:lnTo>
                <a:lnTo>
                  <a:pt x="140147" y="141030"/>
                </a:lnTo>
                <a:lnTo>
                  <a:pt x="140147" y="126705"/>
                </a:lnTo>
                <a:lnTo>
                  <a:pt x="142036" y="120091"/>
                </a:lnTo>
                <a:lnTo>
                  <a:pt x="147767" y="115275"/>
                </a:lnTo>
                <a:lnTo>
                  <a:pt x="152460" y="110581"/>
                </a:lnTo>
                <a:lnTo>
                  <a:pt x="158191" y="107655"/>
                </a:lnTo>
                <a:lnTo>
                  <a:pt x="200192" y="107655"/>
                </a:lnTo>
                <a:lnTo>
                  <a:pt x="196291" y="102961"/>
                </a:lnTo>
                <a:lnTo>
                  <a:pt x="189548" y="97379"/>
                </a:lnTo>
                <a:lnTo>
                  <a:pt x="182148" y="93508"/>
                </a:lnTo>
                <a:lnTo>
                  <a:pt x="174199" y="91255"/>
                </a:lnTo>
                <a:lnTo>
                  <a:pt x="165811" y="90525"/>
                </a:lnTo>
                <a:close/>
              </a:path>
              <a:path w="208915" h="181610">
                <a:moveTo>
                  <a:pt x="200192" y="107655"/>
                </a:moveTo>
                <a:lnTo>
                  <a:pt x="172547" y="107655"/>
                </a:lnTo>
                <a:lnTo>
                  <a:pt x="178247" y="110581"/>
                </a:lnTo>
                <a:lnTo>
                  <a:pt x="183977" y="115275"/>
                </a:lnTo>
                <a:lnTo>
                  <a:pt x="188671" y="120091"/>
                </a:lnTo>
                <a:lnTo>
                  <a:pt x="191597" y="126705"/>
                </a:lnTo>
                <a:lnTo>
                  <a:pt x="191597" y="141030"/>
                </a:lnTo>
                <a:lnTo>
                  <a:pt x="188671" y="146761"/>
                </a:lnTo>
                <a:lnTo>
                  <a:pt x="183977" y="151455"/>
                </a:lnTo>
                <a:lnTo>
                  <a:pt x="178247" y="156270"/>
                </a:lnTo>
                <a:lnTo>
                  <a:pt x="172547" y="159075"/>
                </a:lnTo>
                <a:lnTo>
                  <a:pt x="200336" y="159075"/>
                </a:lnTo>
                <a:lnTo>
                  <a:pt x="201890" y="157225"/>
                </a:lnTo>
                <a:lnTo>
                  <a:pt x="205770" y="150045"/>
                </a:lnTo>
                <a:lnTo>
                  <a:pt x="208026" y="142168"/>
                </a:lnTo>
                <a:lnTo>
                  <a:pt x="208757" y="133410"/>
                </a:lnTo>
                <a:lnTo>
                  <a:pt x="208026" y="125027"/>
                </a:lnTo>
                <a:lnTo>
                  <a:pt x="205770" y="117088"/>
                </a:lnTo>
                <a:lnTo>
                  <a:pt x="201890" y="109699"/>
                </a:lnTo>
                <a:lnTo>
                  <a:pt x="200192" y="107655"/>
                </a:lnTo>
                <a:close/>
              </a:path>
              <a:path w="208915" h="181610">
                <a:moveTo>
                  <a:pt x="43830" y="3809"/>
                </a:moveTo>
                <a:lnTo>
                  <a:pt x="7663" y="23795"/>
                </a:lnTo>
                <a:lnTo>
                  <a:pt x="0" y="47609"/>
                </a:lnTo>
                <a:lnTo>
                  <a:pt x="885" y="55980"/>
                </a:lnTo>
                <a:lnTo>
                  <a:pt x="26830" y="87538"/>
                </a:lnTo>
                <a:lnTo>
                  <a:pt x="43830" y="90525"/>
                </a:lnTo>
                <a:lnTo>
                  <a:pt x="52218" y="89795"/>
                </a:lnTo>
                <a:lnTo>
                  <a:pt x="60167" y="87538"/>
                </a:lnTo>
                <a:lnTo>
                  <a:pt x="67567" y="83659"/>
                </a:lnTo>
                <a:lnTo>
                  <a:pt x="74310" y="78059"/>
                </a:lnTo>
                <a:lnTo>
                  <a:pt x="78208" y="73365"/>
                </a:lnTo>
                <a:lnTo>
                  <a:pt x="36210" y="73365"/>
                </a:lnTo>
                <a:lnTo>
                  <a:pt x="30510" y="70439"/>
                </a:lnTo>
                <a:lnTo>
                  <a:pt x="25786" y="65745"/>
                </a:lnTo>
                <a:lnTo>
                  <a:pt x="20086" y="60929"/>
                </a:lnTo>
                <a:lnTo>
                  <a:pt x="18166" y="54315"/>
                </a:lnTo>
                <a:lnTo>
                  <a:pt x="18166" y="39989"/>
                </a:lnTo>
                <a:lnTo>
                  <a:pt x="20086" y="34259"/>
                </a:lnTo>
                <a:lnTo>
                  <a:pt x="25786" y="29565"/>
                </a:lnTo>
                <a:lnTo>
                  <a:pt x="30510" y="24749"/>
                </a:lnTo>
                <a:lnTo>
                  <a:pt x="36210" y="21945"/>
                </a:lnTo>
                <a:lnTo>
                  <a:pt x="78356" y="21945"/>
                </a:lnTo>
                <a:lnTo>
                  <a:pt x="74310" y="17129"/>
                </a:lnTo>
                <a:lnTo>
                  <a:pt x="67567" y="11460"/>
                </a:lnTo>
                <a:lnTo>
                  <a:pt x="60167" y="7280"/>
                </a:lnTo>
                <a:lnTo>
                  <a:pt x="52218" y="4695"/>
                </a:lnTo>
                <a:lnTo>
                  <a:pt x="43830" y="3809"/>
                </a:lnTo>
                <a:close/>
              </a:path>
              <a:path w="208915" h="181610">
                <a:moveTo>
                  <a:pt x="78356" y="21945"/>
                </a:moveTo>
                <a:lnTo>
                  <a:pt x="50566" y="21945"/>
                </a:lnTo>
                <a:lnTo>
                  <a:pt x="57180" y="24749"/>
                </a:lnTo>
                <a:lnTo>
                  <a:pt x="66690" y="34259"/>
                </a:lnTo>
                <a:lnTo>
                  <a:pt x="69616" y="40995"/>
                </a:lnTo>
                <a:lnTo>
                  <a:pt x="69616" y="54315"/>
                </a:lnTo>
                <a:lnTo>
                  <a:pt x="66690" y="60929"/>
                </a:lnTo>
                <a:lnTo>
                  <a:pt x="61996" y="65745"/>
                </a:lnTo>
                <a:lnTo>
                  <a:pt x="57180" y="70439"/>
                </a:lnTo>
                <a:lnTo>
                  <a:pt x="50566" y="73365"/>
                </a:lnTo>
                <a:lnTo>
                  <a:pt x="78208" y="73365"/>
                </a:lnTo>
                <a:lnTo>
                  <a:pt x="79909" y="71317"/>
                </a:lnTo>
                <a:lnTo>
                  <a:pt x="83789" y="63920"/>
                </a:lnTo>
                <a:lnTo>
                  <a:pt x="86045" y="55980"/>
                </a:lnTo>
                <a:lnTo>
                  <a:pt x="86776" y="47609"/>
                </a:lnTo>
                <a:lnTo>
                  <a:pt x="86045" y="38852"/>
                </a:lnTo>
                <a:lnTo>
                  <a:pt x="83789" y="30975"/>
                </a:lnTo>
                <a:lnTo>
                  <a:pt x="79909" y="23795"/>
                </a:lnTo>
                <a:lnTo>
                  <a:pt x="78356" y="219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88393" y="2043988"/>
            <a:ext cx="153035" cy="79375"/>
          </a:xfrm>
          <a:custGeom>
            <a:avLst/>
            <a:gdLst/>
            <a:ahLst/>
            <a:cxnLst/>
            <a:rect l="l" t="t" r="r" b="b"/>
            <a:pathLst>
              <a:path w="153035" h="79375">
                <a:moveTo>
                  <a:pt x="0" y="0"/>
                </a:moveTo>
                <a:lnTo>
                  <a:pt x="19933" y="40995"/>
                </a:lnTo>
                <a:lnTo>
                  <a:pt x="0" y="79095"/>
                </a:lnTo>
                <a:lnTo>
                  <a:pt x="152460" y="409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63396" y="2083085"/>
            <a:ext cx="1742439" cy="0"/>
          </a:xfrm>
          <a:custGeom>
            <a:avLst/>
            <a:gdLst/>
            <a:ahLst/>
            <a:cxnLst/>
            <a:rect l="l" t="t" r="r" b="b"/>
            <a:pathLst>
              <a:path w="1742439">
                <a:moveTo>
                  <a:pt x="0" y="0"/>
                </a:moveTo>
                <a:lnTo>
                  <a:pt x="174214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62368" y="2084984"/>
            <a:ext cx="1746250" cy="0"/>
          </a:xfrm>
          <a:custGeom>
            <a:avLst/>
            <a:gdLst/>
            <a:ahLst/>
            <a:cxnLst/>
            <a:rect l="l" t="t" r="r" b="b"/>
            <a:pathLst>
              <a:path w="1746250">
                <a:moveTo>
                  <a:pt x="0" y="0"/>
                </a:moveTo>
                <a:lnTo>
                  <a:pt x="1745958" y="0"/>
                </a:lnTo>
              </a:path>
            </a:pathLst>
          </a:custGeom>
          <a:ln w="152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83570" y="2231623"/>
            <a:ext cx="109855" cy="160020"/>
          </a:xfrm>
          <a:custGeom>
            <a:avLst/>
            <a:gdLst/>
            <a:ahLst/>
            <a:cxnLst/>
            <a:rect l="l" t="t" r="r" b="b"/>
            <a:pathLst>
              <a:path w="109855" h="160019">
                <a:moveTo>
                  <a:pt x="99311" y="18044"/>
                </a:moveTo>
                <a:lnTo>
                  <a:pt x="66690" y="18044"/>
                </a:lnTo>
                <a:lnTo>
                  <a:pt x="74310" y="20970"/>
                </a:lnTo>
                <a:lnTo>
                  <a:pt x="80040" y="26669"/>
                </a:lnTo>
                <a:lnTo>
                  <a:pt x="84856" y="32400"/>
                </a:lnTo>
                <a:lnTo>
                  <a:pt x="87660" y="38983"/>
                </a:lnTo>
                <a:lnTo>
                  <a:pt x="87660" y="56113"/>
                </a:lnTo>
                <a:lnTo>
                  <a:pt x="59070" y="83789"/>
                </a:lnTo>
                <a:lnTo>
                  <a:pt x="37216" y="96133"/>
                </a:lnTo>
                <a:lnTo>
                  <a:pt x="27352" y="102613"/>
                </a:lnTo>
                <a:lnTo>
                  <a:pt x="2884" y="140501"/>
                </a:lnTo>
                <a:lnTo>
                  <a:pt x="0" y="159989"/>
                </a:lnTo>
                <a:lnTo>
                  <a:pt x="109636" y="159989"/>
                </a:lnTo>
                <a:lnTo>
                  <a:pt x="109636" y="140939"/>
                </a:lnTo>
                <a:lnTo>
                  <a:pt x="21976" y="140939"/>
                </a:lnTo>
                <a:lnTo>
                  <a:pt x="23925" y="135238"/>
                </a:lnTo>
                <a:lnTo>
                  <a:pt x="53370" y="107533"/>
                </a:lnTo>
                <a:lnTo>
                  <a:pt x="77877" y="94029"/>
                </a:lnTo>
                <a:lnTo>
                  <a:pt x="85641" y="89138"/>
                </a:lnTo>
                <a:lnTo>
                  <a:pt x="108892" y="56649"/>
                </a:lnTo>
                <a:lnTo>
                  <a:pt x="109636" y="47609"/>
                </a:lnTo>
                <a:lnTo>
                  <a:pt x="108905" y="38647"/>
                </a:lnTo>
                <a:lnTo>
                  <a:pt x="106649" y="30339"/>
                </a:lnTo>
                <a:lnTo>
                  <a:pt x="102769" y="22573"/>
                </a:lnTo>
                <a:lnTo>
                  <a:pt x="99311" y="18044"/>
                </a:lnTo>
                <a:close/>
              </a:path>
              <a:path w="109855" h="160019">
                <a:moveTo>
                  <a:pt x="57180" y="0"/>
                </a:moveTo>
                <a:lnTo>
                  <a:pt x="17399" y="14630"/>
                </a:lnTo>
                <a:lnTo>
                  <a:pt x="3809" y="57149"/>
                </a:lnTo>
                <a:lnTo>
                  <a:pt x="23865" y="57149"/>
                </a:lnTo>
                <a:lnTo>
                  <a:pt x="24780" y="47609"/>
                </a:lnTo>
                <a:lnTo>
                  <a:pt x="25786" y="38983"/>
                </a:lnTo>
                <a:lnTo>
                  <a:pt x="57180" y="18044"/>
                </a:lnTo>
                <a:lnTo>
                  <a:pt x="99311" y="18044"/>
                </a:lnTo>
                <a:lnTo>
                  <a:pt x="97170" y="15239"/>
                </a:lnTo>
                <a:lnTo>
                  <a:pt x="89888" y="8409"/>
                </a:lnTo>
                <a:lnTo>
                  <a:pt x="80798" y="3665"/>
                </a:lnTo>
                <a:lnTo>
                  <a:pt x="69896" y="898"/>
                </a:lnTo>
                <a:lnTo>
                  <a:pt x="57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12256" y="2224887"/>
            <a:ext cx="51435" cy="212725"/>
          </a:xfrm>
          <a:custGeom>
            <a:avLst/>
            <a:gdLst/>
            <a:ahLst/>
            <a:cxnLst/>
            <a:rect l="l" t="t" r="r" b="b"/>
            <a:pathLst>
              <a:path w="51435" h="212725">
                <a:moveTo>
                  <a:pt x="13350" y="0"/>
                </a:moveTo>
                <a:lnTo>
                  <a:pt x="0" y="0"/>
                </a:lnTo>
                <a:lnTo>
                  <a:pt x="7276" y="14824"/>
                </a:lnTo>
                <a:lnTo>
                  <a:pt x="13407" y="27771"/>
                </a:lnTo>
                <a:lnTo>
                  <a:pt x="27376" y="69956"/>
                </a:lnTo>
                <a:lnTo>
                  <a:pt x="30510" y="106679"/>
                </a:lnTo>
                <a:lnTo>
                  <a:pt x="30264" y="119068"/>
                </a:lnTo>
                <a:lnTo>
                  <a:pt x="22859" y="162915"/>
                </a:lnTo>
                <a:lnTo>
                  <a:pt x="0" y="212415"/>
                </a:lnTo>
                <a:lnTo>
                  <a:pt x="14234" y="212415"/>
                </a:lnTo>
                <a:lnTo>
                  <a:pt x="37976" y="171343"/>
                </a:lnTo>
                <a:lnTo>
                  <a:pt x="49943" y="130796"/>
                </a:lnTo>
                <a:lnTo>
                  <a:pt x="51424" y="106679"/>
                </a:lnTo>
                <a:lnTo>
                  <a:pt x="51420" y="99301"/>
                </a:lnTo>
                <a:lnTo>
                  <a:pt x="44468" y="58556"/>
                </a:lnTo>
                <a:lnTo>
                  <a:pt x="39014" y="44836"/>
                </a:lnTo>
                <a:lnTo>
                  <a:pt x="36210" y="38099"/>
                </a:lnTo>
                <a:lnTo>
                  <a:pt x="34320" y="34289"/>
                </a:lnTo>
                <a:lnTo>
                  <a:pt x="31416" y="29630"/>
                </a:lnTo>
                <a:lnTo>
                  <a:pt x="27024" y="22528"/>
                </a:lnTo>
                <a:lnTo>
                  <a:pt x="21037" y="12734"/>
                </a:lnTo>
                <a:lnTo>
                  <a:pt x="133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98911" y="2379223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3012" y="0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36254" y="231521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24824" y="2305050"/>
            <a:ext cx="130810" cy="0"/>
          </a:xfrm>
          <a:custGeom>
            <a:avLst/>
            <a:gdLst/>
            <a:ahLst/>
            <a:cxnLst/>
            <a:rect l="l" t="t" r="r" b="b"/>
            <a:pathLst>
              <a:path w="130810">
                <a:moveTo>
                  <a:pt x="0" y="0"/>
                </a:moveTo>
                <a:lnTo>
                  <a:pt x="130484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36254" y="2227579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310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43879" y="2315413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43879" y="2227813"/>
            <a:ext cx="0" cy="67945"/>
          </a:xfrm>
          <a:custGeom>
            <a:avLst/>
            <a:gdLst/>
            <a:ahLst/>
            <a:cxnLst/>
            <a:rect l="l" t="t" r="r" b="b"/>
            <a:pathLst>
              <a:path h="67944">
                <a:moveTo>
                  <a:pt x="0" y="0"/>
                </a:moveTo>
                <a:lnTo>
                  <a:pt x="0" y="67543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76279" y="2317333"/>
            <a:ext cx="86995" cy="127635"/>
          </a:xfrm>
          <a:custGeom>
            <a:avLst/>
            <a:gdLst/>
            <a:ahLst/>
            <a:cxnLst/>
            <a:rect l="l" t="t" r="r" b="b"/>
            <a:pathLst>
              <a:path w="86995" h="127635">
                <a:moveTo>
                  <a:pt x="16245" y="85679"/>
                </a:moveTo>
                <a:lnTo>
                  <a:pt x="0" y="85679"/>
                </a:lnTo>
                <a:lnTo>
                  <a:pt x="560" y="94491"/>
                </a:lnTo>
                <a:lnTo>
                  <a:pt x="31803" y="126861"/>
                </a:lnTo>
                <a:lnTo>
                  <a:pt x="41909" y="127589"/>
                </a:lnTo>
                <a:lnTo>
                  <a:pt x="52132" y="126874"/>
                </a:lnTo>
                <a:lnTo>
                  <a:pt x="61165" y="124731"/>
                </a:lnTo>
                <a:lnTo>
                  <a:pt x="68930" y="121159"/>
                </a:lnTo>
                <a:lnTo>
                  <a:pt x="75346" y="116159"/>
                </a:lnTo>
                <a:lnTo>
                  <a:pt x="77631" y="113385"/>
                </a:lnTo>
                <a:lnTo>
                  <a:pt x="32400" y="113385"/>
                </a:lnTo>
                <a:lnTo>
                  <a:pt x="24780" y="110459"/>
                </a:lnTo>
                <a:lnTo>
                  <a:pt x="20970" y="103845"/>
                </a:lnTo>
                <a:lnTo>
                  <a:pt x="18166" y="100035"/>
                </a:lnTo>
                <a:lnTo>
                  <a:pt x="17160" y="94335"/>
                </a:lnTo>
                <a:lnTo>
                  <a:pt x="16245" y="85679"/>
                </a:lnTo>
                <a:close/>
              </a:path>
              <a:path w="86995" h="127635">
                <a:moveTo>
                  <a:pt x="77392" y="14234"/>
                </a:moveTo>
                <a:lnTo>
                  <a:pt x="49529" y="14234"/>
                </a:lnTo>
                <a:lnTo>
                  <a:pt x="55260" y="15239"/>
                </a:lnTo>
                <a:lnTo>
                  <a:pt x="59070" y="19049"/>
                </a:lnTo>
                <a:lnTo>
                  <a:pt x="63916" y="21823"/>
                </a:lnTo>
                <a:lnTo>
                  <a:pt x="65806" y="26669"/>
                </a:lnTo>
                <a:lnTo>
                  <a:pt x="65806" y="41879"/>
                </a:lnTo>
                <a:lnTo>
                  <a:pt x="62880" y="47609"/>
                </a:lnTo>
                <a:lnTo>
                  <a:pt x="56296" y="50535"/>
                </a:lnTo>
                <a:lnTo>
                  <a:pt x="52456" y="52425"/>
                </a:lnTo>
                <a:lnTo>
                  <a:pt x="47640" y="53309"/>
                </a:lnTo>
                <a:lnTo>
                  <a:pt x="34289" y="53309"/>
                </a:lnTo>
                <a:lnTo>
                  <a:pt x="34289" y="66659"/>
                </a:lnTo>
                <a:lnTo>
                  <a:pt x="49529" y="66659"/>
                </a:lnTo>
                <a:lnTo>
                  <a:pt x="57149" y="68549"/>
                </a:lnTo>
                <a:lnTo>
                  <a:pt x="61996" y="71475"/>
                </a:lnTo>
                <a:lnTo>
                  <a:pt x="67726" y="75285"/>
                </a:lnTo>
                <a:lnTo>
                  <a:pt x="70500" y="81015"/>
                </a:lnTo>
                <a:lnTo>
                  <a:pt x="70500" y="97109"/>
                </a:lnTo>
                <a:lnTo>
                  <a:pt x="67726" y="102839"/>
                </a:lnTo>
                <a:lnTo>
                  <a:pt x="62880" y="106649"/>
                </a:lnTo>
                <a:lnTo>
                  <a:pt x="58186" y="111465"/>
                </a:lnTo>
                <a:lnTo>
                  <a:pt x="51450" y="113385"/>
                </a:lnTo>
                <a:lnTo>
                  <a:pt x="77631" y="113385"/>
                </a:lnTo>
                <a:lnTo>
                  <a:pt x="80347" y="110089"/>
                </a:lnTo>
                <a:lnTo>
                  <a:pt x="83919" y="103308"/>
                </a:lnTo>
                <a:lnTo>
                  <a:pt x="86062" y="95812"/>
                </a:lnTo>
                <a:lnTo>
                  <a:pt x="86776" y="87599"/>
                </a:lnTo>
                <a:lnTo>
                  <a:pt x="86776" y="79979"/>
                </a:lnTo>
                <a:lnTo>
                  <a:pt x="65806" y="58155"/>
                </a:lnTo>
                <a:lnTo>
                  <a:pt x="70500" y="56235"/>
                </a:lnTo>
                <a:lnTo>
                  <a:pt x="73426" y="54345"/>
                </a:lnTo>
                <a:lnTo>
                  <a:pt x="76230" y="51419"/>
                </a:lnTo>
                <a:lnTo>
                  <a:pt x="80040" y="46725"/>
                </a:lnTo>
                <a:lnTo>
                  <a:pt x="81930" y="39989"/>
                </a:lnTo>
                <a:lnTo>
                  <a:pt x="81930" y="32369"/>
                </a:lnTo>
                <a:lnTo>
                  <a:pt x="81377" y="24855"/>
                </a:lnTo>
                <a:lnTo>
                  <a:pt x="79590" y="18177"/>
                </a:lnTo>
                <a:lnTo>
                  <a:pt x="77392" y="14234"/>
                </a:lnTo>
                <a:close/>
              </a:path>
              <a:path w="86995" h="127635">
                <a:moveTo>
                  <a:pt x="41909" y="0"/>
                </a:moveTo>
                <a:lnTo>
                  <a:pt x="4815" y="23743"/>
                </a:lnTo>
                <a:lnTo>
                  <a:pt x="2926" y="31363"/>
                </a:lnTo>
                <a:lnTo>
                  <a:pt x="2926" y="40995"/>
                </a:lnTo>
                <a:lnTo>
                  <a:pt x="19049" y="40995"/>
                </a:lnTo>
                <a:lnTo>
                  <a:pt x="19049" y="33253"/>
                </a:lnTo>
                <a:lnTo>
                  <a:pt x="20055" y="28559"/>
                </a:lnTo>
                <a:lnTo>
                  <a:pt x="21976" y="24749"/>
                </a:lnTo>
                <a:lnTo>
                  <a:pt x="26669" y="17129"/>
                </a:lnTo>
                <a:lnTo>
                  <a:pt x="33406" y="14234"/>
                </a:lnTo>
                <a:lnTo>
                  <a:pt x="77392" y="14234"/>
                </a:lnTo>
                <a:lnTo>
                  <a:pt x="76375" y="12408"/>
                </a:lnTo>
                <a:lnTo>
                  <a:pt x="71536" y="7619"/>
                </a:lnTo>
                <a:lnTo>
                  <a:pt x="65943" y="4397"/>
                </a:lnTo>
                <a:lnTo>
                  <a:pt x="59203" y="2004"/>
                </a:lnTo>
                <a:lnTo>
                  <a:pt x="51224" y="513"/>
                </a:lnTo>
                <a:lnTo>
                  <a:pt x="419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78296" y="2224003"/>
            <a:ext cx="159385" cy="172720"/>
          </a:xfrm>
          <a:custGeom>
            <a:avLst/>
            <a:gdLst/>
            <a:ahLst/>
            <a:cxnLst/>
            <a:rect l="l" t="t" r="r" b="b"/>
            <a:pathLst>
              <a:path w="159385" h="172719">
                <a:moveTo>
                  <a:pt x="79156" y="0"/>
                </a:moveTo>
                <a:lnTo>
                  <a:pt x="32996" y="12973"/>
                </a:lnTo>
                <a:lnTo>
                  <a:pt x="6168" y="50313"/>
                </a:lnTo>
                <a:lnTo>
                  <a:pt x="0" y="86593"/>
                </a:lnTo>
                <a:lnTo>
                  <a:pt x="787" y="100899"/>
                </a:lnTo>
                <a:lnTo>
                  <a:pt x="12293" y="137451"/>
                </a:lnTo>
                <a:lnTo>
                  <a:pt x="45148" y="166096"/>
                </a:lnTo>
                <a:lnTo>
                  <a:pt x="79156" y="172425"/>
                </a:lnTo>
                <a:lnTo>
                  <a:pt x="92011" y="171632"/>
                </a:lnTo>
                <a:lnTo>
                  <a:pt x="133357" y="152595"/>
                </a:lnTo>
                <a:lnTo>
                  <a:pt x="133556" y="152369"/>
                </a:lnTo>
                <a:lnTo>
                  <a:pt x="81046" y="152369"/>
                </a:lnTo>
                <a:lnTo>
                  <a:pt x="66935" y="151141"/>
                </a:lnTo>
                <a:lnTo>
                  <a:pt x="30858" y="123466"/>
                </a:lnTo>
                <a:lnTo>
                  <a:pt x="22859" y="87599"/>
                </a:lnTo>
                <a:lnTo>
                  <a:pt x="23539" y="75013"/>
                </a:lnTo>
                <a:lnTo>
                  <a:pt x="39014" y="37063"/>
                </a:lnTo>
                <a:lnTo>
                  <a:pt x="80040" y="19049"/>
                </a:lnTo>
                <a:lnTo>
                  <a:pt x="135686" y="19049"/>
                </a:lnTo>
                <a:lnTo>
                  <a:pt x="135557" y="18898"/>
                </a:lnTo>
                <a:lnTo>
                  <a:pt x="126822" y="11943"/>
                </a:lnTo>
                <a:lnTo>
                  <a:pt x="116765" y="6633"/>
                </a:lnTo>
                <a:lnTo>
                  <a:pt x="105434" y="2910"/>
                </a:lnTo>
                <a:lnTo>
                  <a:pt x="92882" y="718"/>
                </a:lnTo>
                <a:lnTo>
                  <a:pt x="79156" y="0"/>
                </a:lnTo>
                <a:close/>
              </a:path>
              <a:path w="159385" h="172719">
                <a:moveTo>
                  <a:pt x="135686" y="19049"/>
                </a:moveTo>
                <a:lnTo>
                  <a:pt x="80040" y="19049"/>
                </a:lnTo>
                <a:lnTo>
                  <a:pt x="92791" y="20137"/>
                </a:lnTo>
                <a:lnTo>
                  <a:pt x="103910" y="23450"/>
                </a:lnTo>
                <a:lnTo>
                  <a:pt x="133163" y="57066"/>
                </a:lnTo>
                <a:lnTo>
                  <a:pt x="137220" y="82783"/>
                </a:lnTo>
                <a:lnTo>
                  <a:pt x="136352" y="96029"/>
                </a:lnTo>
                <a:lnTo>
                  <a:pt x="116399" y="140732"/>
                </a:lnTo>
                <a:lnTo>
                  <a:pt x="81046" y="152369"/>
                </a:lnTo>
                <a:lnTo>
                  <a:pt x="133556" y="152369"/>
                </a:lnTo>
                <a:lnTo>
                  <a:pt x="156384" y="110310"/>
                </a:lnTo>
                <a:lnTo>
                  <a:pt x="159197" y="82783"/>
                </a:lnTo>
                <a:lnTo>
                  <a:pt x="158604" y="69639"/>
                </a:lnTo>
                <a:lnTo>
                  <a:pt x="156768" y="57601"/>
                </a:lnTo>
                <a:lnTo>
                  <a:pt x="153600" y="46612"/>
                </a:lnTo>
                <a:lnTo>
                  <a:pt x="149014" y="36615"/>
                </a:lnTo>
                <a:lnTo>
                  <a:pt x="142920" y="27553"/>
                </a:lnTo>
                <a:lnTo>
                  <a:pt x="135686" y="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93667" y="2283927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56542" y="2257775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464" y="0"/>
                </a:lnTo>
              </a:path>
            </a:pathLst>
          </a:custGeom>
          <a:ln w="142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93667" y="2231120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391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60474" y="1533448"/>
            <a:ext cx="59690" cy="158115"/>
          </a:xfrm>
          <a:custGeom>
            <a:avLst/>
            <a:gdLst/>
            <a:ahLst/>
            <a:cxnLst/>
            <a:rect l="l" t="t" r="r" b="b"/>
            <a:pathLst>
              <a:path w="59689" h="158114">
                <a:moveTo>
                  <a:pt x="59079" y="0"/>
                </a:moveTo>
                <a:lnTo>
                  <a:pt x="42815" y="0"/>
                </a:lnTo>
                <a:lnTo>
                  <a:pt x="40519" y="8423"/>
                </a:lnTo>
                <a:lnTo>
                  <a:pt x="37756" y="15041"/>
                </a:lnTo>
                <a:lnTo>
                  <a:pt x="0" y="30479"/>
                </a:lnTo>
                <a:lnTo>
                  <a:pt x="0" y="45719"/>
                </a:lnTo>
                <a:lnTo>
                  <a:pt x="38124" y="45719"/>
                </a:lnTo>
                <a:lnTo>
                  <a:pt x="38124" y="158069"/>
                </a:lnTo>
                <a:lnTo>
                  <a:pt x="59079" y="158069"/>
                </a:lnTo>
                <a:lnTo>
                  <a:pt x="590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72917" y="1525828"/>
            <a:ext cx="52705" cy="212725"/>
          </a:xfrm>
          <a:custGeom>
            <a:avLst/>
            <a:gdLst/>
            <a:ahLst/>
            <a:cxnLst/>
            <a:rect l="l" t="t" r="r" b="b"/>
            <a:pathLst>
              <a:path w="52705" h="212725">
                <a:moveTo>
                  <a:pt x="13347" y="0"/>
                </a:moveTo>
                <a:lnTo>
                  <a:pt x="0" y="0"/>
                </a:lnTo>
                <a:lnTo>
                  <a:pt x="7273" y="14678"/>
                </a:lnTo>
                <a:lnTo>
                  <a:pt x="13403" y="27382"/>
                </a:lnTo>
                <a:lnTo>
                  <a:pt x="27367" y="69519"/>
                </a:lnTo>
                <a:lnTo>
                  <a:pt x="30492" y="106649"/>
                </a:lnTo>
                <a:lnTo>
                  <a:pt x="30248" y="118971"/>
                </a:lnTo>
                <a:lnTo>
                  <a:pt x="22872" y="161879"/>
                </a:lnTo>
                <a:lnTo>
                  <a:pt x="6830" y="199393"/>
                </a:lnTo>
                <a:lnTo>
                  <a:pt x="0" y="212415"/>
                </a:lnTo>
                <a:lnTo>
                  <a:pt x="14228" y="212415"/>
                </a:lnTo>
                <a:lnTo>
                  <a:pt x="33937" y="179424"/>
                </a:lnTo>
                <a:lnTo>
                  <a:pt x="48456" y="141933"/>
                </a:lnTo>
                <a:lnTo>
                  <a:pt x="52352" y="104759"/>
                </a:lnTo>
                <a:lnTo>
                  <a:pt x="52183" y="98358"/>
                </a:lnTo>
                <a:lnTo>
                  <a:pt x="51667" y="91927"/>
                </a:lnTo>
                <a:lnTo>
                  <a:pt x="50795" y="85497"/>
                </a:lnTo>
                <a:lnTo>
                  <a:pt x="49554" y="79095"/>
                </a:lnTo>
                <a:lnTo>
                  <a:pt x="48472" y="72100"/>
                </a:lnTo>
                <a:lnTo>
                  <a:pt x="36207" y="38099"/>
                </a:lnTo>
                <a:lnTo>
                  <a:pt x="34302" y="33406"/>
                </a:lnTo>
                <a:lnTo>
                  <a:pt x="31404" y="29133"/>
                </a:lnTo>
                <a:lnTo>
                  <a:pt x="27017" y="22086"/>
                </a:lnTo>
                <a:lnTo>
                  <a:pt x="21033" y="12347"/>
                </a:lnTo>
                <a:lnTo>
                  <a:pt x="133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61477" y="1679646"/>
            <a:ext cx="23495" cy="0"/>
          </a:xfrm>
          <a:custGeom>
            <a:avLst/>
            <a:gdLst/>
            <a:ahLst/>
            <a:cxnLst/>
            <a:rect l="l" t="t" r="r" b="b"/>
            <a:pathLst>
              <a:path w="23494">
                <a:moveTo>
                  <a:pt x="0" y="0"/>
                </a:moveTo>
                <a:lnTo>
                  <a:pt x="22991" y="0"/>
                </a:lnTo>
              </a:path>
            </a:pathLst>
          </a:custGeom>
          <a:ln w="237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38325" y="1547805"/>
            <a:ext cx="0" cy="144145"/>
          </a:xfrm>
          <a:custGeom>
            <a:avLst/>
            <a:gdLst/>
            <a:ahLst/>
            <a:cxnLst/>
            <a:rect l="l" t="t" r="r" b="b"/>
            <a:pathLst>
              <a:path h="144144">
                <a:moveTo>
                  <a:pt x="0" y="0"/>
                </a:moveTo>
                <a:lnTo>
                  <a:pt x="0" y="143713"/>
                </a:lnTo>
              </a:path>
            </a:pathLst>
          </a:custGeom>
          <a:ln w="21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972132" y="1538280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4">
                <a:moveTo>
                  <a:pt x="0" y="0"/>
                </a:moveTo>
                <a:lnTo>
                  <a:pt x="132408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136026" y="1615439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124596" y="1605914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60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36026" y="1529080"/>
            <a:ext cx="0" cy="67310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7310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243209" y="1615348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69"/>
                </a:lnTo>
              </a:path>
            </a:pathLst>
          </a:custGeom>
          <a:ln w="219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43209" y="1528755"/>
            <a:ext cx="0" cy="67945"/>
          </a:xfrm>
          <a:custGeom>
            <a:avLst/>
            <a:gdLst/>
            <a:ahLst/>
            <a:cxnLst/>
            <a:rect l="l" t="t" r="r" b="b"/>
            <a:pathLst>
              <a:path h="67944">
                <a:moveTo>
                  <a:pt x="0" y="0"/>
                </a:moveTo>
                <a:lnTo>
                  <a:pt x="0" y="67543"/>
                </a:lnTo>
              </a:path>
            </a:pathLst>
          </a:custGeom>
          <a:ln w="219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302279" y="1616710"/>
            <a:ext cx="0" cy="74930"/>
          </a:xfrm>
          <a:custGeom>
            <a:avLst/>
            <a:gdLst/>
            <a:ahLst/>
            <a:cxnLst/>
            <a:rect l="l" t="t" r="r" b="b"/>
            <a:pathLst>
              <a:path h="74930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219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291291" y="1607185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016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91291" y="1572894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1976" y="0"/>
                </a:lnTo>
              </a:path>
            </a:pathLst>
          </a:custGeom>
          <a:ln w="495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291291" y="1538605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446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411473" y="1528755"/>
            <a:ext cx="69850" cy="163195"/>
          </a:xfrm>
          <a:custGeom>
            <a:avLst/>
            <a:gdLst/>
            <a:ahLst/>
            <a:cxnLst/>
            <a:rect l="l" t="t" r="r" b="b"/>
            <a:pathLst>
              <a:path w="69850" h="163194">
                <a:moveTo>
                  <a:pt x="69494" y="0"/>
                </a:moveTo>
                <a:lnTo>
                  <a:pt x="52364" y="0"/>
                </a:lnTo>
                <a:lnTo>
                  <a:pt x="0" y="162763"/>
                </a:lnTo>
                <a:lnTo>
                  <a:pt x="17160" y="162763"/>
                </a:lnTo>
                <a:lnTo>
                  <a:pt x="694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47688" y="1569628"/>
            <a:ext cx="113030" cy="127000"/>
          </a:xfrm>
          <a:custGeom>
            <a:avLst/>
            <a:gdLst/>
            <a:ahLst/>
            <a:cxnLst/>
            <a:rect l="l" t="t" r="r" b="b"/>
            <a:pathLst>
              <a:path w="113029" h="127000">
                <a:moveTo>
                  <a:pt x="95207" y="17160"/>
                </a:moveTo>
                <a:lnTo>
                  <a:pt x="60990" y="17160"/>
                </a:lnTo>
                <a:lnTo>
                  <a:pt x="67726" y="19049"/>
                </a:lnTo>
                <a:lnTo>
                  <a:pt x="72420" y="21976"/>
                </a:lnTo>
                <a:lnTo>
                  <a:pt x="77236" y="24780"/>
                </a:lnTo>
                <a:lnTo>
                  <a:pt x="80040" y="29596"/>
                </a:lnTo>
                <a:lnTo>
                  <a:pt x="80040" y="39989"/>
                </a:lnTo>
                <a:lnTo>
                  <a:pt x="79156" y="42915"/>
                </a:lnTo>
                <a:lnTo>
                  <a:pt x="78120" y="43799"/>
                </a:lnTo>
                <a:lnTo>
                  <a:pt x="77236" y="47609"/>
                </a:lnTo>
                <a:lnTo>
                  <a:pt x="74310" y="49529"/>
                </a:lnTo>
                <a:lnTo>
                  <a:pt x="69616" y="50535"/>
                </a:lnTo>
                <a:lnTo>
                  <a:pt x="37216" y="54345"/>
                </a:lnTo>
                <a:lnTo>
                  <a:pt x="29156" y="55557"/>
                </a:lnTo>
                <a:lnTo>
                  <a:pt x="576" y="83388"/>
                </a:lnTo>
                <a:lnTo>
                  <a:pt x="0" y="91409"/>
                </a:lnTo>
                <a:lnTo>
                  <a:pt x="700" y="98376"/>
                </a:lnTo>
                <a:lnTo>
                  <a:pt x="29529" y="126035"/>
                </a:lnTo>
                <a:lnTo>
                  <a:pt x="37216" y="126735"/>
                </a:lnTo>
                <a:lnTo>
                  <a:pt x="44179" y="126219"/>
                </a:lnTo>
                <a:lnTo>
                  <a:pt x="77740" y="109575"/>
                </a:lnTo>
                <a:lnTo>
                  <a:pt x="36210" y="109575"/>
                </a:lnTo>
                <a:lnTo>
                  <a:pt x="31516" y="107685"/>
                </a:lnTo>
                <a:lnTo>
                  <a:pt x="26669" y="103875"/>
                </a:lnTo>
                <a:lnTo>
                  <a:pt x="22859" y="100949"/>
                </a:lnTo>
                <a:lnTo>
                  <a:pt x="20970" y="96255"/>
                </a:lnTo>
                <a:lnTo>
                  <a:pt x="20970" y="82936"/>
                </a:lnTo>
                <a:lnTo>
                  <a:pt x="23865" y="77205"/>
                </a:lnTo>
                <a:lnTo>
                  <a:pt x="29596" y="74279"/>
                </a:lnTo>
                <a:lnTo>
                  <a:pt x="33406" y="71506"/>
                </a:lnTo>
                <a:lnTo>
                  <a:pt x="39136" y="70469"/>
                </a:lnTo>
                <a:lnTo>
                  <a:pt x="46756" y="69585"/>
                </a:lnTo>
                <a:lnTo>
                  <a:pt x="58186" y="67696"/>
                </a:lnTo>
                <a:lnTo>
                  <a:pt x="61996" y="67696"/>
                </a:lnTo>
                <a:lnTo>
                  <a:pt x="65806" y="66659"/>
                </a:lnTo>
                <a:lnTo>
                  <a:pt x="69616" y="65775"/>
                </a:lnTo>
                <a:lnTo>
                  <a:pt x="73426" y="64769"/>
                </a:lnTo>
                <a:lnTo>
                  <a:pt x="77236" y="62849"/>
                </a:lnTo>
                <a:lnTo>
                  <a:pt x="79156" y="61965"/>
                </a:lnTo>
                <a:lnTo>
                  <a:pt x="99090" y="61965"/>
                </a:lnTo>
                <a:lnTo>
                  <a:pt x="99090" y="33406"/>
                </a:lnTo>
                <a:lnTo>
                  <a:pt x="98362" y="25376"/>
                </a:lnTo>
                <a:lnTo>
                  <a:pt x="96122" y="18501"/>
                </a:lnTo>
                <a:lnTo>
                  <a:pt x="95207" y="17160"/>
                </a:lnTo>
                <a:close/>
              </a:path>
              <a:path w="113029" h="127000">
                <a:moveTo>
                  <a:pt x="101010" y="106649"/>
                </a:moveTo>
                <a:lnTo>
                  <a:pt x="80040" y="106649"/>
                </a:lnTo>
                <a:lnTo>
                  <a:pt x="81046" y="111495"/>
                </a:lnTo>
                <a:lnTo>
                  <a:pt x="81930" y="115305"/>
                </a:lnTo>
                <a:lnTo>
                  <a:pt x="83850" y="117195"/>
                </a:lnTo>
                <a:lnTo>
                  <a:pt x="86776" y="121889"/>
                </a:lnTo>
                <a:lnTo>
                  <a:pt x="91470" y="124815"/>
                </a:lnTo>
                <a:lnTo>
                  <a:pt x="105826" y="124815"/>
                </a:lnTo>
                <a:lnTo>
                  <a:pt x="106710" y="123809"/>
                </a:lnTo>
                <a:lnTo>
                  <a:pt x="109636" y="123809"/>
                </a:lnTo>
                <a:lnTo>
                  <a:pt x="112440" y="122925"/>
                </a:lnTo>
                <a:lnTo>
                  <a:pt x="112440" y="108569"/>
                </a:lnTo>
                <a:lnTo>
                  <a:pt x="102900" y="108569"/>
                </a:lnTo>
                <a:lnTo>
                  <a:pt x="101010" y="107685"/>
                </a:lnTo>
                <a:lnTo>
                  <a:pt x="101010" y="106649"/>
                </a:lnTo>
                <a:close/>
              </a:path>
              <a:path w="113029" h="127000">
                <a:moveTo>
                  <a:pt x="99090" y="61965"/>
                </a:moveTo>
                <a:lnTo>
                  <a:pt x="79156" y="61965"/>
                </a:lnTo>
                <a:lnTo>
                  <a:pt x="79156" y="78089"/>
                </a:lnTo>
                <a:lnTo>
                  <a:pt x="78096" y="86697"/>
                </a:lnTo>
                <a:lnTo>
                  <a:pt x="49560" y="109575"/>
                </a:lnTo>
                <a:lnTo>
                  <a:pt x="77740" y="109575"/>
                </a:lnTo>
                <a:lnTo>
                  <a:pt x="80040" y="106649"/>
                </a:lnTo>
                <a:lnTo>
                  <a:pt x="101010" y="106649"/>
                </a:lnTo>
                <a:lnTo>
                  <a:pt x="100126" y="105765"/>
                </a:lnTo>
                <a:lnTo>
                  <a:pt x="99090" y="103875"/>
                </a:lnTo>
                <a:lnTo>
                  <a:pt x="99090" y="61965"/>
                </a:lnTo>
                <a:close/>
              </a:path>
              <a:path w="113029" h="127000">
                <a:moveTo>
                  <a:pt x="112440" y="107685"/>
                </a:moveTo>
                <a:lnTo>
                  <a:pt x="111556" y="108569"/>
                </a:lnTo>
                <a:lnTo>
                  <a:pt x="112440" y="108569"/>
                </a:lnTo>
                <a:lnTo>
                  <a:pt x="112440" y="107685"/>
                </a:lnTo>
                <a:close/>
              </a:path>
              <a:path w="113029" h="127000">
                <a:moveTo>
                  <a:pt x="52456" y="0"/>
                </a:moveTo>
                <a:lnTo>
                  <a:pt x="14319" y="13791"/>
                </a:lnTo>
                <a:lnTo>
                  <a:pt x="5730" y="39105"/>
                </a:lnTo>
                <a:lnTo>
                  <a:pt x="24780" y="39105"/>
                </a:lnTo>
                <a:lnTo>
                  <a:pt x="25786" y="33406"/>
                </a:lnTo>
                <a:lnTo>
                  <a:pt x="26669" y="28590"/>
                </a:lnTo>
                <a:lnTo>
                  <a:pt x="29596" y="25786"/>
                </a:lnTo>
                <a:lnTo>
                  <a:pt x="34320" y="20055"/>
                </a:lnTo>
                <a:lnTo>
                  <a:pt x="41026" y="17160"/>
                </a:lnTo>
                <a:lnTo>
                  <a:pt x="95207" y="17160"/>
                </a:lnTo>
                <a:lnTo>
                  <a:pt x="92288" y="12883"/>
                </a:lnTo>
                <a:lnTo>
                  <a:pt x="86776" y="8625"/>
                </a:lnTo>
                <a:lnTo>
                  <a:pt x="79266" y="4873"/>
                </a:lnTo>
                <a:lnTo>
                  <a:pt x="71045" y="2175"/>
                </a:lnTo>
                <a:lnTo>
                  <a:pt x="62109" y="546"/>
                </a:lnTo>
                <a:lnTo>
                  <a:pt x="52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671559" y="1570664"/>
            <a:ext cx="105410" cy="168910"/>
          </a:xfrm>
          <a:custGeom>
            <a:avLst/>
            <a:gdLst/>
            <a:ahLst/>
            <a:cxnLst/>
            <a:rect l="l" t="t" r="r" b="b"/>
            <a:pathLst>
              <a:path w="105410" h="168910">
                <a:moveTo>
                  <a:pt x="84922" y="17129"/>
                </a:moveTo>
                <a:lnTo>
                  <a:pt x="52486" y="17129"/>
                </a:lnTo>
                <a:lnTo>
                  <a:pt x="61767" y="18212"/>
                </a:lnTo>
                <a:lnTo>
                  <a:pt x="69627" y="21518"/>
                </a:lnTo>
                <a:lnTo>
                  <a:pt x="85892" y="60929"/>
                </a:lnTo>
                <a:lnTo>
                  <a:pt x="85691" y="68560"/>
                </a:lnTo>
                <a:lnTo>
                  <a:pt x="62361" y="106305"/>
                </a:lnTo>
                <a:lnTo>
                  <a:pt x="52486" y="107533"/>
                </a:lnTo>
                <a:lnTo>
                  <a:pt x="84886" y="107533"/>
                </a:lnTo>
                <a:lnTo>
                  <a:pt x="84886" y="168462"/>
                </a:lnTo>
                <a:lnTo>
                  <a:pt x="104942" y="168462"/>
                </a:lnTo>
                <a:lnTo>
                  <a:pt x="104942" y="19019"/>
                </a:lnTo>
                <a:lnTo>
                  <a:pt x="85892" y="19019"/>
                </a:lnTo>
                <a:lnTo>
                  <a:pt x="84922" y="17129"/>
                </a:lnTo>
                <a:close/>
              </a:path>
              <a:path w="105410" h="168910">
                <a:moveTo>
                  <a:pt x="50566" y="0"/>
                </a:moveTo>
                <a:lnTo>
                  <a:pt x="14356" y="18013"/>
                </a:lnTo>
                <a:lnTo>
                  <a:pt x="0" y="64739"/>
                </a:lnTo>
                <a:lnTo>
                  <a:pt x="915" y="78809"/>
                </a:lnTo>
                <a:lnTo>
                  <a:pt x="22749" y="116690"/>
                </a:lnTo>
                <a:lnTo>
                  <a:pt x="49560" y="124663"/>
                </a:lnTo>
                <a:lnTo>
                  <a:pt x="58186" y="124663"/>
                </a:lnTo>
                <a:lnTo>
                  <a:pt x="65806" y="123779"/>
                </a:lnTo>
                <a:lnTo>
                  <a:pt x="71536" y="119969"/>
                </a:lnTo>
                <a:lnTo>
                  <a:pt x="77266" y="117043"/>
                </a:lnTo>
                <a:lnTo>
                  <a:pt x="82082" y="113233"/>
                </a:lnTo>
                <a:lnTo>
                  <a:pt x="84886" y="107533"/>
                </a:lnTo>
                <a:lnTo>
                  <a:pt x="52486" y="107533"/>
                </a:lnTo>
                <a:lnTo>
                  <a:pt x="43719" y="106445"/>
                </a:lnTo>
                <a:lnTo>
                  <a:pt x="21311" y="70702"/>
                </a:lnTo>
                <a:lnTo>
                  <a:pt x="20970" y="63733"/>
                </a:lnTo>
                <a:lnTo>
                  <a:pt x="21530" y="52507"/>
                </a:lnTo>
                <a:lnTo>
                  <a:pt x="43830" y="17129"/>
                </a:lnTo>
                <a:lnTo>
                  <a:pt x="84922" y="17129"/>
                </a:lnTo>
                <a:lnTo>
                  <a:pt x="82966" y="13319"/>
                </a:lnTo>
                <a:lnTo>
                  <a:pt x="57532" y="368"/>
                </a:lnTo>
                <a:lnTo>
                  <a:pt x="50566" y="0"/>
                </a:lnTo>
                <a:close/>
              </a:path>
              <a:path w="105410" h="168910">
                <a:moveTo>
                  <a:pt x="104942" y="1889"/>
                </a:moveTo>
                <a:lnTo>
                  <a:pt x="85892" y="1889"/>
                </a:lnTo>
                <a:lnTo>
                  <a:pt x="85892" y="19019"/>
                </a:lnTo>
                <a:lnTo>
                  <a:pt x="104942" y="19019"/>
                </a:lnTo>
                <a:lnTo>
                  <a:pt x="104942" y="1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812712" y="1679646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859" y="0"/>
                </a:lnTo>
              </a:path>
            </a:pathLst>
          </a:custGeom>
          <a:ln w="237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937467" y="1528755"/>
            <a:ext cx="133985" cy="163195"/>
          </a:xfrm>
          <a:custGeom>
            <a:avLst/>
            <a:gdLst/>
            <a:ahLst/>
            <a:cxnLst/>
            <a:rect l="l" t="t" r="r" b="b"/>
            <a:pathLst>
              <a:path w="133985" h="163194">
                <a:moveTo>
                  <a:pt x="20970" y="0"/>
                </a:moveTo>
                <a:lnTo>
                  <a:pt x="0" y="0"/>
                </a:lnTo>
                <a:lnTo>
                  <a:pt x="0" y="162763"/>
                </a:lnTo>
                <a:lnTo>
                  <a:pt x="20970" y="162763"/>
                </a:lnTo>
                <a:lnTo>
                  <a:pt x="20970" y="106649"/>
                </a:lnTo>
                <a:lnTo>
                  <a:pt x="47670" y="80863"/>
                </a:lnTo>
                <a:lnTo>
                  <a:pt x="73952" y="80863"/>
                </a:lnTo>
                <a:lnTo>
                  <a:pt x="72580" y="78973"/>
                </a:lnTo>
                <a:lnTo>
                  <a:pt x="20970" y="78973"/>
                </a:lnTo>
                <a:lnTo>
                  <a:pt x="20970" y="0"/>
                </a:lnTo>
                <a:close/>
              </a:path>
              <a:path w="133985" h="163194">
                <a:moveTo>
                  <a:pt x="73952" y="80863"/>
                </a:moveTo>
                <a:lnTo>
                  <a:pt x="47670" y="80863"/>
                </a:lnTo>
                <a:lnTo>
                  <a:pt x="104820" y="162763"/>
                </a:lnTo>
                <a:lnTo>
                  <a:pt x="133410" y="162763"/>
                </a:lnTo>
                <a:lnTo>
                  <a:pt x="73952" y="80863"/>
                </a:lnTo>
                <a:close/>
              </a:path>
              <a:path w="133985" h="163194">
                <a:moveTo>
                  <a:pt x="131521" y="0"/>
                </a:moveTo>
                <a:lnTo>
                  <a:pt x="101010" y="0"/>
                </a:lnTo>
                <a:lnTo>
                  <a:pt x="20970" y="78973"/>
                </a:lnTo>
                <a:lnTo>
                  <a:pt x="72580" y="78973"/>
                </a:lnTo>
                <a:lnTo>
                  <a:pt x="62910" y="65653"/>
                </a:lnTo>
                <a:lnTo>
                  <a:pt x="1315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081424" y="1523939"/>
            <a:ext cx="159385" cy="172720"/>
          </a:xfrm>
          <a:custGeom>
            <a:avLst/>
            <a:gdLst/>
            <a:ahLst/>
            <a:cxnLst/>
            <a:rect l="l" t="t" r="r" b="b"/>
            <a:pathLst>
              <a:path w="159385" h="172719">
                <a:moveTo>
                  <a:pt x="78150" y="0"/>
                </a:moveTo>
                <a:lnTo>
                  <a:pt x="32674" y="13704"/>
                </a:lnTo>
                <a:lnTo>
                  <a:pt x="5517" y="50516"/>
                </a:lnTo>
                <a:lnTo>
                  <a:pt x="0" y="86715"/>
                </a:lnTo>
                <a:lnTo>
                  <a:pt x="702" y="100996"/>
                </a:lnTo>
                <a:lnTo>
                  <a:pt x="11954" y="137446"/>
                </a:lnTo>
                <a:lnTo>
                  <a:pt x="44645" y="166470"/>
                </a:lnTo>
                <a:lnTo>
                  <a:pt x="78150" y="172425"/>
                </a:lnTo>
                <a:lnTo>
                  <a:pt x="91006" y="171630"/>
                </a:lnTo>
                <a:lnTo>
                  <a:pt x="102886" y="169246"/>
                </a:lnTo>
                <a:lnTo>
                  <a:pt x="113766" y="165273"/>
                </a:lnTo>
                <a:lnTo>
                  <a:pt x="123620" y="159714"/>
                </a:lnTo>
                <a:lnTo>
                  <a:pt x="131427" y="153375"/>
                </a:lnTo>
                <a:lnTo>
                  <a:pt x="81076" y="153375"/>
                </a:lnTo>
                <a:lnTo>
                  <a:pt x="66509" y="152130"/>
                </a:lnTo>
                <a:lnTo>
                  <a:pt x="30099" y="124459"/>
                </a:lnTo>
                <a:lnTo>
                  <a:pt x="22859" y="88605"/>
                </a:lnTo>
                <a:lnTo>
                  <a:pt x="23435" y="75576"/>
                </a:lnTo>
                <a:lnTo>
                  <a:pt x="38130" y="37185"/>
                </a:lnTo>
                <a:lnTo>
                  <a:pt x="80040" y="20055"/>
                </a:lnTo>
                <a:lnTo>
                  <a:pt x="135942" y="20055"/>
                </a:lnTo>
                <a:lnTo>
                  <a:pt x="135264" y="19318"/>
                </a:lnTo>
                <a:lnTo>
                  <a:pt x="126401" y="12426"/>
                </a:lnTo>
                <a:lnTo>
                  <a:pt x="116311" y="7025"/>
                </a:lnTo>
                <a:lnTo>
                  <a:pt x="104941" y="3138"/>
                </a:lnTo>
                <a:lnTo>
                  <a:pt x="92238" y="788"/>
                </a:lnTo>
                <a:lnTo>
                  <a:pt x="78150" y="0"/>
                </a:lnTo>
                <a:close/>
              </a:path>
              <a:path w="159385" h="172719">
                <a:moveTo>
                  <a:pt x="135942" y="20055"/>
                </a:moveTo>
                <a:lnTo>
                  <a:pt x="80040" y="20055"/>
                </a:lnTo>
                <a:lnTo>
                  <a:pt x="92353" y="21125"/>
                </a:lnTo>
                <a:lnTo>
                  <a:pt x="103426" y="24334"/>
                </a:lnTo>
                <a:lnTo>
                  <a:pt x="132626" y="57961"/>
                </a:lnTo>
                <a:lnTo>
                  <a:pt x="136337" y="83789"/>
                </a:lnTo>
                <a:lnTo>
                  <a:pt x="135451" y="97035"/>
                </a:lnTo>
                <a:lnTo>
                  <a:pt x="115478" y="141326"/>
                </a:lnTo>
                <a:lnTo>
                  <a:pt x="81076" y="153375"/>
                </a:lnTo>
                <a:lnTo>
                  <a:pt x="131427" y="153375"/>
                </a:lnTo>
                <a:lnTo>
                  <a:pt x="156037" y="110556"/>
                </a:lnTo>
                <a:lnTo>
                  <a:pt x="159197" y="83789"/>
                </a:lnTo>
                <a:lnTo>
                  <a:pt x="158519" y="70638"/>
                </a:lnTo>
                <a:lnTo>
                  <a:pt x="156515" y="58551"/>
                </a:lnTo>
                <a:lnTo>
                  <a:pt x="153225" y="47427"/>
                </a:lnTo>
                <a:lnTo>
                  <a:pt x="148690" y="37169"/>
                </a:lnTo>
                <a:lnTo>
                  <a:pt x="142951" y="27675"/>
                </a:lnTo>
                <a:lnTo>
                  <a:pt x="135942" y="200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79635" y="1615439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268205" y="1605914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57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279635" y="1529080"/>
            <a:ext cx="0" cy="67310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7310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386864" y="1615348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69"/>
                </a:lnTo>
              </a:path>
            </a:pathLst>
          </a:custGeom>
          <a:ln w="218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386864" y="1528755"/>
            <a:ext cx="0" cy="67945"/>
          </a:xfrm>
          <a:custGeom>
            <a:avLst/>
            <a:gdLst/>
            <a:ahLst/>
            <a:cxnLst/>
            <a:rect l="l" t="t" r="r" b="b"/>
            <a:pathLst>
              <a:path h="67944">
                <a:moveTo>
                  <a:pt x="0" y="0"/>
                </a:moveTo>
                <a:lnTo>
                  <a:pt x="0" y="67543"/>
                </a:lnTo>
              </a:path>
            </a:pathLst>
          </a:custGeom>
          <a:ln w="218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493086" y="1525828"/>
            <a:ext cx="52705" cy="212725"/>
          </a:xfrm>
          <a:custGeom>
            <a:avLst/>
            <a:gdLst/>
            <a:ahLst/>
            <a:cxnLst/>
            <a:rect l="l" t="t" r="r" b="b"/>
            <a:pathLst>
              <a:path w="52704" h="212725">
                <a:moveTo>
                  <a:pt x="52456" y="0"/>
                </a:moveTo>
                <a:lnTo>
                  <a:pt x="38099" y="0"/>
                </a:lnTo>
                <a:lnTo>
                  <a:pt x="30230" y="12485"/>
                </a:lnTo>
                <a:lnTo>
                  <a:pt x="10546" y="48615"/>
                </a:lnTo>
                <a:lnTo>
                  <a:pt x="450" y="94751"/>
                </a:lnTo>
                <a:lnTo>
                  <a:pt x="0" y="107685"/>
                </a:lnTo>
                <a:lnTo>
                  <a:pt x="0" y="113385"/>
                </a:lnTo>
                <a:lnTo>
                  <a:pt x="1005" y="119969"/>
                </a:lnTo>
                <a:lnTo>
                  <a:pt x="1889" y="125699"/>
                </a:lnTo>
                <a:lnTo>
                  <a:pt x="2997" y="134977"/>
                </a:lnTo>
                <a:lnTo>
                  <a:pt x="4789" y="144056"/>
                </a:lnTo>
                <a:lnTo>
                  <a:pt x="7294" y="152780"/>
                </a:lnTo>
                <a:lnTo>
                  <a:pt x="10546" y="160995"/>
                </a:lnTo>
                <a:lnTo>
                  <a:pt x="13319" y="169499"/>
                </a:lnTo>
                <a:lnTo>
                  <a:pt x="16276" y="175229"/>
                </a:lnTo>
                <a:lnTo>
                  <a:pt x="19049" y="180045"/>
                </a:lnTo>
                <a:lnTo>
                  <a:pt x="21378" y="184674"/>
                </a:lnTo>
                <a:lnTo>
                  <a:pt x="25515" y="191566"/>
                </a:lnTo>
                <a:lnTo>
                  <a:pt x="31441" y="200790"/>
                </a:lnTo>
                <a:lnTo>
                  <a:pt x="39136" y="212415"/>
                </a:lnTo>
                <a:lnTo>
                  <a:pt x="52456" y="212415"/>
                </a:lnTo>
                <a:lnTo>
                  <a:pt x="45108" y="197749"/>
                </a:lnTo>
                <a:lnTo>
                  <a:pt x="38942" y="185044"/>
                </a:lnTo>
                <a:lnTo>
                  <a:pt x="25024" y="142965"/>
                </a:lnTo>
                <a:lnTo>
                  <a:pt x="21976" y="106649"/>
                </a:lnTo>
                <a:lnTo>
                  <a:pt x="22221" y="93973"/>
                </a:lnTo>
                <a:lnTo>
                  <a:pt x="29596" y="49529"/>
                </a:lnTo>
                <a:lnTo>
                  <a:pt x="44032" y="15917"/>
                </a:lnTo>
                <a:lnTo>
                  <a:pt x="52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576053" y="1533448"/>
            <a:ext cx="59690" cy="158115"/>
          </a:xfrm>
          <a:custGeom>
            <a:avLst/>
            <a:gdLst/>
            <a:ahLst/>
            <a:cxnLst/>
            <a:rect l="l" t="t" r="r" b="b"/>
            <a:pathLst>
              <a:path w="59689" h="158114">
                <a:moveTo>
                  <a:pt x="59070" y="0"/>
                </a:moveTo>
                <a:lnTo>
                  <a:pt x="42946" y="0"/>
                </a:lnTo>
                <a:lnTo>
                  <a:pt x="40445" y="8423"/>
                </a:lnTo>
                <a:lnTo>
                  <a:pt x="37433" y="15041"/>
                </a:lnTo>
                <a:lnTo>
                  <a:pt x="0" y="30479"/>
                </a:lnTo>
                <a:lnTo>
                  <a:pt x="0" y="45719"/>
                </a:lnTo>
                <a:lnTo>
                  <a:pt x="37216" y="45719"/>
                </a:lnTo>
                <a:lnTo>
                  <a:pt x="37216" y="158069"/>
                </a:lnTo>
                <a:lnTo>
                  <a:pt x="59070" y="158069"/>
                </a:lnTo>
                <a:lnTo>
                  <a:pt x="590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699924" y="1679646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865" y="0"/>
                </a:lnTo>
              </a:path>
            </a:pathLst>
          </a:custGeom>
          <a:ln w="237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751374" y="1532564"/>
            <a:ext cx="111125" cy="159385"/>
          </a:xfrm>
          <a:custGeom>
            <a:avLst/>
            <a:gdLst/>
            <a:ahLst/>
            <a:cxnLst/>
            <a:rect l="l" t="t" r="r" b="b"/>
            <a:pathLst>
              <a:path w="111125" h="159385">
                <a:moveTo>
                  <a:pt x="100827" y="18044"/>
                </a:moveTo>
                <a:lnTo>
                  <a:pt x="66690" y="18044"/>
                </a:lnTo>
                <a:lnTo>
                  <a:pt x="74340" y="20939"/>
                </a:lnTo>
                <a:lnTo>
                  <a:pt x="80040" y="25664"/>
                </a:lnTo>
                <a:lnTo>
                  <a:pt x="85770" y="31363"/>
                </a:lnTo>
                <a:lnTo>
                  <a:pt x="88696" y="38983"/>
                </a:lnTo>
                <a:lnTo>
                  <a:pt x="88696" y="56113"/>
                </a:lnTo>
                <a:lnTo>
                  <a:pt x="38130" y="96103"/>
                </a:lnTo>
                <a:lnTo>
                  <a:pt x="28180" y="102159"/>
                </a:lnTo>
                <a:lnTo>
                  <a:pt x="2887" y="139952"/>
                </a:lnTo>
                <a:lnTo>
                  <a:pt x="0" y="158953"/>
                </a:lnTo>
                <a:lnTo>
                  <a:pt x="109636" y="158953"/>
                </a:lnTo>
                <a:lnTo>
                  <a:pt x="109636" y="139903"/>
                </a:lnTo>
                <a:lnTo>
                  <a:pt x="22890" y="139903"/>
                </a:lnTo>
                <a:lnTo>
                  <a:pt x="24780" y="132283"/>
                </a:lnTo>
                <a:lnTo>
                  <a:pt x="29596" y="125699"/>
                </a:lnTo>
                <a:lnTo>
                  <a:pt x="37246" y="118963"/>
                </a:lnTo>
                <a:lnTo>
                  <a:pt x="41056" y="115153"/>
                </a:lnTo>
                <a:lnTo>
                  <a:pt x="46756" y="111343"/>
                </a:lnTo>
                <a:lnTo>
                  <a:pt x="53370" y="107533"/>
                </a:lnTo>
                <a:lnTo>
                  <a:pt x="78328" y="93644"/>
                </a:lnTo>
                <a:lnTo>
                  <a:pt x="86140" y="88795"/>
                </a:lnTo>
                <a:lnTo>
                  <a:pt x="109677" y="56525"/>
                </a:lnTo>
                <a:lnTo>
                  <a:pt x="110550" y="47609"/>
                </a:lnTo>
                <a:lnTo>
                  <a:pt x="109693" y="38485"/>
                </a:lnTo>
                <a:lnTo>
                  <a:pt x="107236" y="29824"/>
                </a:lnTo>
                <a:lnTo>
                  <a:pt x="103350" y="21712"/>
                </a:lnTo>
                <a:lnTo>
                  <a:pt x="100827" y="18044"/>
                </a:lnTo>
                <a:close/>
              </a:path>
              <a:path w="111125" h="159385">
                <a:moveTo>
                  <a:pt x="58186" y="0"/>
                </a:moveTo>
                <a:lnTo>
                  <a:pt x="18377" y="14630"/>
                </a:lnTo>
                <a:lnTo>
                  <a:pt x="3809" y="56113"/>
                </a:lnTo>
                <a:lnTo>
                  <a:pt x="24780" y="56113"/>
                </a:lnTo>
                <a:lnTo>
                  <a:pt x="24807" y="46494"/>
                </a:lnTo>
                <a:lnTo>
                  <a:pt x="26700" y="38983"/>
                </a:lnTo>
                <a:lnTo>
                  <a:pt x="58186" y="18044"/>
                </a:lnTo>
                <a:lnTo>
                  <a:pt x="100827" y="18044"/>
                </a:lnTo>
                <a:lnTo>
                  <a:pt x="98206" y="14234"/>
                </a:lnTo>
                <a:lnTo>
                  <a:pt x="90851" y="7985"/>
                </a:lnTo>
                <a:lnTo>
                  <a:pt x="81728" y="3539"/>
                </a:lnTo>
                <a:lnTo>
                  <a:pt x="70838" y="882"/>
                </a:lnTo>
                <a:lnTo>
                  <a:pt x="58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942971" y="1570664"/>
            <a:ext cx="109220" cy="125730"/>
          </a:xfrm>
          <a:custGeom>
            <a:avLst/>
            <a:gdLst/>
            <a:ahLst/>
            <a:cxnLst/>
            <a:rect l="l" t="t" r="r" b="b"/>
            <a:pathLst>
              <a:path w="109220" h="125730">
                <a:moveTo>
                  <a:pt x="56174" y="0"/>
                </a:moveTo>
                <a:lnTo>
                  <a:pt x="16123" y="17129"/>
                </a:lnTo>
                <a:lnTo>
                  <a:pt x="0" y="63733"/>
                </a:lnTo>
                <a:lnTo>
                  <a:pt x="1057" y="77726"/>
                </a:lnTo>
                <a:lnTo>
                  <a:pt x="23949" y="116415"/>
                </a:lnTo>
                <a:lnTo>
                  <a:pt x="53370" y="125699"/>
                </a:lnTo>
                <a:lnTo>
                  <a:pt x="59070" y="125699"/>
                </a:lnTo>
                <a:lnTo>
                  <a:pt x="92506" y="111343"/>
                </a:lnTo>
                <a:lnTo>
                  <a:pt x="96316" y="108539"/>
                </a:lnTo>
                <a:lnTo>
                  <a:pt x="55260" y="108539"/>
                </a:lnTo>
                <a:lnTo>
                  <a:pt x="47230" y="107824"/>
                </a:lnTo>
                <a:lnTo>
                  <a:pt x="22400" y="76762"/>
                </a:lnTo>
                <a:lnTo>
                  <a:pt x="21854" y="68549"/>
                </a:lnTo>
                <a:lnTo>
                  <a:pt x="108630" y="68549"/>
                </a:lnTo>
                <a:lnTo>
                  <a:pt x="108616" y="59941"/>
                </a:lnTo>
                <a:lnTo>
                  <a:pt x="108520" y="52699"/>
                </a:lnTo>
                <a:lnTo>
                  <a:pt x="108502" y="52303"/>
                </a:lnTo>
                <a:lnTo>
                  <a:pt x="21854" y="52303"/>
                </a:lnTo>
                <a:lnTo>
                  <a:pt x="22979" y="44826"/>
                </a:lnTo>
                <a:lnTo>
                  <a:pt x="45750" y="17129"/>
                </a:lnTo>
                <a:lnTo>
                  <a:pt x="96935" y="17129"/>
                </a:lnTo>
                <a:lnTo>
                  <a:pt x="95280" y="14203"/>
                </a:lnTo>
                <a:lnTo>
                  <a:pt x="62628" y="354"/>
                </a:lnTo>
                <a:lnTo>
                  <a:pt x="56174" y="0"/>
                </a:lnTo>
                <a:close/>
              </a:path>
              <a:path w="109220" h="125730">
                <a:moveTo>
                  <a:pt x="107746" y="83789"/>
                </a:moveTo>
                <a:lnTo>
                  <a:pt x="87660" y="83789"/>
                </a:lnTo>
                <a:lnTo>
                  <a:pt x="85770" y="89489"/>
                </a:lnTo>
                <a:lnTo>
                  <a:pt x="83850" y="93299"/>
                </a:lnTo>
                <a:lnTo>
                  <a:pt x="55260" y="108539"/>
                </a:lnTo>
                <a:lnTo>
                  <a:pt x="96316" y="108539"/>
                </a:lnTo>
                <a:lnTo>
                  <a:pt x="99090" y="103723"/>
                </a:lnTo>
                <a:lnTo>
                  <a:pt x="102016" y="97993"/>
                </a:lnTo>
                <a:lnTo>
                  <a:pt x="104820" y="93299"/>
                </a:lnTo>
                <a:lnTo>
                  <a:pt x="106740" y="88483"/>
                </a:lnTo>
                <a:lnTo>
                  <a:pt x="107746" y="83789"/>
                </a:lnTo>
                <a:close/>
              </a:path>
              <a:path w="109220" h="125730">
                <a:moveTo>
                  <a:pt x="96935" y="17129"/>
                </a:moveTo>
                <a:lnTo>
                  <a:pt x="55260" y="17129"/>
                </a:lnTo>
                <a:lnTo>
                  <a:pt x="64415" y="18011"/>
                </a:lnTo>
                <a:lnTo>
                  <a:pt x="71970" y="20665"/>
                </a:lnTo>
                <a:lnTo>
                  <a:pt x="88666" y="52303"/>
                </a:lnTo>
                <a:lnTo>
                  <a:pt x="108502" y="52303"/>
                </a:lnTo>
                <a:lnTo>
                  <a:pt x="99090" y="20939"/>
                </a:lnTo>
                <a:lnTo>
                  <a:pt x="96935" y="171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068763" y="1570664"/>
            <a:ext cx="105410" cy="168910"/>
          </a:xfrm>
          <a:custGeom>
            <a:avLst/>
            <a:gdLst/>
            <a:ahLst/>
            <a:cxnLst/>
            <a:rect l="l" t="t" r="r" b="b"/>
            <a:pathLst>
              <a:path w="105410" h="168910">
                <a:moveTo>
                  <a:pt x="84477" y="17129"/>
                </a:moveTo>
                <a:lnTo>
                  <a:pt x="52486" y="17129"/>
                </a:lnTo>
                <a:lnTo>
                  <a:pt x="61766" y="18212"/>
                </a:lnTo>
                <a:lnTo>
                  <a:pt x="69623" y="21518"/>
                </a:lnTo>
                <a:lnTo>
                  <a:pt x="85740" y="60929"/>
                </a:lnTo>
                <a:lnTo>
                  <a:pt x="85401" y="68560"/>
                </a:lnTo>
                <a:lnTo>
                  <a:pt x="62263" y="106305"/>
                </a:lnTo>
                <a:lnTo>
                  <a:pt x="52486" y="107533"/>
                </a:lnTo>
                <a:lnTo>
                  <a:pt x="84856" y="107533"/>
                </a:lnTo>
                <a:lnTo>
                  <a:pt x="84856" y="168462"/>
                </a:lnTo>
                <a:lnTo>
                  <a:pt x="104820" y="168462"/>
                </a:lnTo>
                <a:lnTo>
                  <a:pt x="104820" y="19019"/>
                </a:lnTo>
                <a:lnTo>
                  <a:pt x="85740" y="19019"/>
                </a:lnTo>
                <a:lnTo>
                  <a:pt x="84477" y="17129"/>
                </a:lnTo>
                <a:close/>
              </a:path>
              <a:path w="105410" h="168910">
                <a:moveTo>
                  <a:pt x="50566" y="0"/>
                </a:moveTo>
                <a:lnTo>
                  <a:pt x="13350" y="18013"/>
                </a:lnTo>
                <a:lnTo>
                  <a:pt x="0" y="64739"/>
                </a:lnTo>
                <a:lnTo>
                  <a:pt x="901" y="78809"/>
                </a:lnTo>
                <a:lnTo>
                  <a:pt x="22362" y="116690"/>
                </a:lnTo>
                <a:lnTo>
                  <a:pt x="48646" y="124663"/>
                </a:lnTo>
                <a:lnTo>
                  <a:pt x="57149" y="124663"/>
                </a:lnTo>
                <a:lnTo>
                  <a:pt x="64800" y="123779"/>
                </a:lnTo>
                <a:lnTo>
                  <a:pt x="70500" y="119969"/>
                </a:lnTo>
                <a:lnTo>
                  <a:pt x="77236" y="117043"/>
                </a:lnTo>
                <a:lnTo>
                  <a:pt x="81046" y="113233"/>
                </a:lnTo>
                <a:lnTo>
                  <a:pt x="84856" y="107533"/>
                </a:lnTo>
                <a:lnTo>
                  <a:pt x="52486" y="107533"/>
                </a:lnTo>
                <a:lnTo>
                  <a:pt x="43326" y="106445"/>
                </a:lnTo>
                <a:lnTo>
                  <a:pt x="21171" y="70702"/>
                </a:lnTo>
                <a:lnTo>
                  <a:pt x="20970" y="63733"/>
                </a:lnTo>
                <a:lnTo>
                  <a:pt x="21516" y="52507"/>
                </a:lnTo>
                <a:lnTo>
                  <a:pt x="46188" y="17844"/>
                </a:lnTo>
                <a:lnTo>
                  <a:pt x="52486" y="17129"/>
                </a:lnTo>
                <a:lnTo>
                  <a:pt x="84477" y="17129"/>
                </a:lnTo>
                <a:lnTo>
                  <a:pt x="81930" y="13319"/>
                </a:lnTo>
                <a:lnTo>
                  <a:pt x="57515" y="368"/>
                </a:lnTo>
                <a:lnTo>
                  <a:pt x="50566" y="0"/>
                </a:lnTo>
                <a:close/>
              </a:path>
              <a:path w="105410" h="168910">
                <a:moveTo>
                  <a:pt x="104820" y="1889"/>
                </a:moveTo>
                <a:lnTo>
                  <a:pt x="85740" y="1889"/>
                </a:lnTo>
                <a:lnTo>
                  <a:pt x="85740" y="19019"/>
                </a:lnTo>
                <a:lnTo>
                  <a:pt x="104820" y="19019"/>
                </a:lnTo>
                <a:lnTo>
                  <a:pt x="104820" y="1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195559" y="1525828"/>
            <a:ext cx="52705" cy="212725"/>
          </a:xfrm>
          <a:custGeom>
            <a:avLst/>
            <a:gdLst/>
            <a:ahLst/>
            <a:cxnLst/>
            <a:rect l="l" t="t" r="r" b="b"/>
            <a:pathLst>
              <a:path w="52704" h="212725">
                <a:moveTo>
                  <a:pt x="14234" y="0"/>
                </a:moveTo>
                <a:lnTo>
                  <a:pt x="0" y="0"/>
                </a:lnTo>
                <a:lnTo>
                  <a:pt x="7842" y="14678"/>
                </a:lnTo>
                <a:lnTo>
                  <a:pt x="14161" y="27382"/>
                </a:lnTo>
                <a:lnTo>
                  <a:pt x="18863" y="38297"/>
                </a:lnTo>
                <a:lnTo>
                  <a:pt x="21854" y="47609"/>
                </a:lnTo>
                <a:lnTo>
                  <a:pt x="25432" y="58244"/>
                </a:lnTo>
                <a:lnTo>
                  <a:pt x="28122" y="69519"/>
                </a:lnTo>
                <a:lnTo>
                  <a:pt x="29976" y="81381"/>
                </a:lnTo>
                <a:lnTo>
                  <a:pt x="31048" y="93776"/>
                </a:lnTo>
                <a:lnTo>
                  <a:pt x="31394" y="106649"/>
                </a:lnTo>
                <a:lnTo>
                  <a:pt x="31064" y="118971"/>
                </a:lnTo>
                <a:lnTo>
                  <a:pt x="23774" y="161879"/>
                </a:lnTo>
                <a:lnTo>
                  <a:pt x="7284" y="199393"/>
                </a:lnTo>
                <a:lnTo>
                  <a:pt x="883" y="212415"/>
                </a:lnTo>
                <a:lnTo>
                  <a:pt x="14234" y="212415"/>
                </a:lnTo>
                <a:lnTo>
                  <a:pt x="34228" y="179424"/>
                </a:lnTo>
                <a:lnTo>
                  <a:pt x="48443" y="141933"/>
                </a:lnTo>
                <a:lnTo>
                  <a:pt x="52334" y="104759"/>
                </a:lnTo>
                <a:lnTo>
                  <a:pt x="52180" y="98358"/>
                </a:lnTo>
                <a:lnTo>
                  <a:pt x="44979" y="58431"/>
                </a:lnTo>
                <a:lnTo>
                  <a:pt x="34289" y="33406"/>
                </a:lnTo>
                <a:lnTo>
                  <a:pt x="31966" y="29133"/>
                </a:lnTo>
                <a:lnTo>
                  <a:pt x="27839" y="22086"/>
                </a:lnTo>
                <a:lnTo>
                  <a:pt x="21924" y="12347"/>
                </a:lnTo>
                <a:lnTo>
                  <a:pt x="14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373373" y="1806824"/>
            <a:ext cx="109855" cy="163830"/>
          </a:xfrm>
          <a:custGeom>
            <a:avLst/>
            <a:gdLst/>
            <a:ahLst/>
            <a:cxnLst/>
            <a:rect l="l" t="t" r="r" b="b"/>
            <a:pathLst>
              <a:path w="109854" h="163830">
                <a:moveTo>
                  <a:pt x="54254" y="0"/>
                </a:moveTo>
                <a:lnTo>
                  <a:pt x="17712" y="16246"/>
                </a:lnTo>
                <a:lnTo>
                  <a:pt x="1546" y="57721"/>
                </a:lnTo>
                <a:lnTo>
                  <a:pt x="0" y="82875"/>
                </a:lnTo>
                <a:lnTo>
                  <a:pt x="457" y="96465"/>
                </a:lnTo>
                <a:lnTo>
                  <a:pt x="11429" y="139019"/>
                </a:lnTo>
                <a:lnTo>
                  <a:pt x="54254" y="163769"/>
                </a:lnTo>
                <a:lnTo>
                  <a:pt x="66148" y="162527"/>
                </a:lnTo>
                <a:lnTo>
                  <a:pt x="76668" y="158824"/>
                </a:lnTo>
                <a:lnTo>
                  <a:pt x="85812" y="152695"/>
                </a:lnTo>
                <a:lnTo>
                  <a:pt x="92137" y="145755"/>
                </a:lnTo>
                <a:lnTo>
                  <a:pt x="54254" y="145755"/>
                </a:lnTo>
                <a:lnTo>
                  <a:pt x="45118" y="144326"/>
                </a:lnTo>
                <a:lnTo>
                  <a:pt x="23164" y="105857"/>
                </a:lnTo>
                <a:lnTo>
                  <a:pt x="21854" y="83789"/>
                </a:lnTo>
                <a:lnTo>
                  <a:pt x="22384" y="68453"/>
                </a:lnTo>
                <a:lnTo>
                  <a:pt x="34300" y="27779"/>
                </a:lnTo>
                <a:lnTo>
                  <a:pt x="55260" y="18135"/>
                </a:lnTo>
                <a:lnTo>
                  <a:pt x="93902" y="18135"/>
                </a:lnTo>
                <a:lnTo>
                  <a:pt x="92788" y="16499"/>
                </a:lnTo>
                <a:lnTo>
                  <a:pt x="85239" y="9289"/>
                </a:lnTo>
                <a:lnTo>
                  <a:pt x="76357" y="4132"/>
                </a:lnTo>
                <a:lnTo>
                  <a:pt x="66056" y="1034"/>
                </a:lnTo>
                <a:lnTo>
                  <a:pt x="54254" y="0"/>
                </a:lnTo>
                <a:close/>
              </a:path>
              <a:path w="109854" h="163830">
                <a:moveTo>
                  <a:pt x="93902" y="18135"/>
                </a:moveTo>
                <a:lnTo>
                  <a:pt x="55260" y="18135"/>
                </a:lnTo>
                <a:lnTo>
                  <a:pt x="64382" y="19209"/>
                </a:lnTo>
                <a:lnTo>
                  <a:pt x="71795" y="22425"/>
                </a:lnTo>
                <a:lnTo>
                  <a:pt x="88051" y="67116"/>
                </a:lnTo>
                <a:lnTo>
                  <a:pt x="88544" y="79979"/>
                </a:lnTo>
                <a:lnTo>
                  <a:pt x="87860" y="97683"/>
                </a:lnTo>
                <a:lnTo>
                  <a:pt x="73855" y="137654"/>
                </a:lnTo>
                <a:lnTo>
                  <a:pt x="54254" y="145755"/>
                </a:lnTo>
                <a:lnTo>
                  <a:pt x="92137" y="145755"/>
                </a:lnTo>
                <a:lnTo>
                  <a:pt x="108096" y="103699"/>
                </a:lnTo>
                <a:lnTo>
                  <a:pt x="109514" y="79979"/>
                </a:lnTo>
                <a:lnTo>
                  <a:pt x="109162" y="66840"/>
                </a:lnTo>
                <a:lnTo>
                  <a:pt x="108039" y="54853"/>
                </a:lnTo>
                <a:lnTo>
                  <a:pt x="106051" y="44012"/>
                </a:lnTo>
                <a:lnTo>
                  <a:pt x="103100" y="34315"/>
                </a:lnTo>
                <a:lnTo>
                  <a:pt x="99090" y="25755"/>
                </a:lnTo>
                <a:lnTo>
                  <a:pt x="93902" y="181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498128" y="1782043"/>
            <a:ext cx="86995" cy="99060"/>
          </a:xfrm>
          <a:custGeom>
            <a:avLst/>
            <a:gdLst/>
            <a:ahLst/>
            <a:cxnLst/>
            <a:rect l="l" t="t" r="r" b="b"/>
            <a:pathLst>
              <a:path w="86995" h="99060">
                <a:moveTo>
                  <a:pt x="43830" y="0"/>
                </a:moveTo>
                <a:lnTo>
                  <a:pt x="6429" y="21043"/>
                </a:lnTo>
                <a:lnTo>
                  <a:pt x="0" y="51419"/>
                </a:lnTo>
                <a:lnTo>
                  <a:pt x="714" y="61638"/>
                </a:lnTo>
                <a:lnTo>
                  <a:pt x="24204" y="95935"/>
                </a:lnTo>
                <a:lnTo>
                  <a:pt x="41940" y="99029"/>
                </a:lnTo>
                <a:lnTo>
                  <a:pt x="52642" y="98147"/>
                </a:lnTo>
                <a:lnTo>
                  <a:pt x="61832" y="95493"/>
                </a:lnTo>
                <a:lnTo>
                  <a:pt x="69428" y="91057"/>
                </a:lnTo>
                <a:lnTo>
                  <a:pt x="74507" y="85709"/>
                </a:lnTo>
                <a:lnTo>
                  <a:pt x="33406" y="85709"/>
                </a:lnTo>
                <a:lnTo>
                  <a:pt x="26700" y="81899"/>
                </a:lnTo>
                <a:lnTo>
                  <a:pt x="16276" y="50535"/>
                </a:lnTo>
                <a:lnTo>
                  <a:pt x="16631" y="43442"/>
                </a:lnTo>
                <a:lnTo>
                  <a:pt x="33406" y="13350"/>
                </a:lnTo>
                <a:lnTo>
                  <a:pt x="75750" y="13350"/>
                </a:lnTo>
                <a:lnTo>
                  <a:pt x="74340" y="11429"/>
                </a:lnTo>
                <a:lnTo>
                  <a:pt x="67584" y="6429"/>
                </a:lnTo>
                <a:lnTo>
                  <a:pt x="60182" y="2857"/>
                </a:lnTo>
                <a:lnTo>
                  <a:pt x="52232" y="714"/>
                </a:lnTo>
                <a:lnTo>
                  <a:pt x="43830" y="0"/>
                </a:lnTo>
                <a:close/>
              </a:path>
              <a:path w="86995" h="99060">
                <a:moveTo>
                  <a:pt x="75750" y="13350"/>
                </a:moveTo>
                <a:lnTo>
                  <a:pt x="42946" y="13350"/>
                </a:lnTo>
                <a:lnTo>
                  <a:pt x="50804" y="14235"/>
                </a:lnTo>
                <a:lnTo>
                  <a:pt x="57233" y="16821"/>
                </a:lnTo>
                <a:lnTo>
                  <a:pt x="62234" y="21001"/>
                </a:lnTo>
                <a:lnTo>
                  <a:pt x="65828" y="26708"/>
                </a:lnTo>
                <a:lnTo>
                  <a:pt x="68610" y="31485"/>
                </a:lnTo>
                <a:lnTo>
                  <a:pt x="70530" y="39105"/>
                </a:lnTo>
                <a:lnTo>
                  <a:pt x="70530" y="47609"/>
                </a:lnTo>
                <a:lnTo>
                  <a:pt x="53370" y="85709"/>
                </a:lnTo>
                <a:lnTo>
                  <a:pt x="74507" y="85709"/>
                </a:lnTo>
                <a:lnTo>
                  <a:pt x="86776" y="47609"/>
                </a:lnTo>
                <a:lnTo>
                  <a:pt x="85905" y="36367"/>
                </a:lnTo>
                <a:lnTo>
                  <a:pt x="83416" y="26708"/>
                </a:lnTo>
                <a:lnTo>
                  <a:pt x="79498" y="18454"/>
                </a:lnTo>
                <a:lnTo>
                  <a:pt x="75750" y="133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600144" y="1798289"/>
            <a:ext cx="145415" cy="172720"/>
          </a:xfrm>
          <a:custGeom>
            <a:avLst/>
            <a:gdLst/>
            <a:ahLst/>
            <a:cxnLst/>
            <a:rect l="l" t="t" r="r" b="b"/>
            <a:pathLst>
              <a:path w="145414" h="172719">
                <a:moveTo>
                  <a:pt x="76230" y="0"/>
                </a:moveTo>
                <a:lnTo>
                  <a:pt x="38456" y="9232"/>
                </a:lnTo>
                <a:lnTo>
                  <a:pt x="6978" y="45901"/>
                </a:lnTo>
                <a:lnTo>
                  <a:pt x="0" y="84703"/>
                </a:lnTo>
                <a:lnTo>
                  <a:pt x="522" y="97721"/>
                </a:lnTo>
                <a:lnTo>
                  <a:pt x="13085" y="140034"/>
                </a:lnTo>
                <a:lnTo>
                  <a:pt x="47019" y="168009"/>
                </a:lnTo>
                <a:lnTo>
                  <a:pt x="73334" y="172303"/>
                </a:lnTo>
                <a:lnTo>
                  <a:pt x="86035" y="171404"/>
                </a:lnTo>
                <a:lnTo>
                  <a:pt x="97711" y="168766"/>
                </a:lnTo>
                <a:lnTo>
                  <a:pt x="108283" y="164482"/>
                </a:lnTo>
                <a:lnTo>
                  <a:pt x="117669" y="158640"/>
                </a:lnTo>
                <a:lnTo>
                  <a:pt x="124639" y="152369"/>
                </a:lnTo>
                <a:lnTo>
                  <a:pt x="76230" y="152369"/>
                </a:lnTo>
                <a:lnTo>
                  <a:pt x="63514" y="151300"/>
                </a:lnTo>
                <a:lnTo>
                  <a:pt x="30502" y="125358"/>
                </a:lnTo>
                <a:lnTo>
                  <a:pt x="22890" y="88513"/>
                </a:lnTo>
                <a:lnTo>
                  <a:pt x="23454" y="75051"/>
                </a:lnTo>
                <a:lnTo>
                  <a:pt x="37094" y="36210"/>
                </a:lnTo>
                <a:lnTo>
                  <a:pt x="76230" y="19049"/>
                </a:lnTo>
                <a:lnTo>
                  <a:pt x="127303" y="19049"/>
                </a:lnTo>
                <a:lnTo>
                  <a:pt x="124785" y="16154"/>
                </a:lnTo>
                <a:lnTo>
                  <a:pt x="115320" y="9230"/>
                </a:lnTo>
                <a:lnTo>
                  <a:pt x="104085" y="4168"/>
                </a:lnTo>
                <a:lnTo>
                  <a:pt x="91056" y="1058"/>
                </a:lnTo>
                <a:lnTo>
                  <a:pt x="76230" y="0"/>
                </a:lnTo>
                <a:close/>
              </a:path>
              <a:path w="145414" h="172719">
                <a:moveTo>
                  <a:pt x="144840" y="107563"/>
                </a:moveTo>
                <a:lnTo>
                  <a:pt x="123901" y="107563"/>
                </a:lnTo>
                <a:lnTo>
                  <a:pt x="121696" y="115609"/>
                </a:lnTo>
                <a:lnTo>
                  <a:pt x="119336" y="122689"/>
                </a:lnTo>
                <a:lnTo>
                  <a:pt x="87646" y="151284"/>
                </a:lnTo>
                <a:lnTo>
                  <a:pt x="76230" y="152369"/>
                </a:lnTo>
                <a:lnTo>
                  <a:pt x="124639" y="152369"/>
                </a:lnTo>
                <a:lnTo>
                  <a:pt x="125790" y="151333"/>
                </a:lnTo>
                <a:lnTo>
                  <a:pt x="133323" y="141721"/>
                </a:lnTo>
                <a:lnTo>
                  <a:pt x="138893" y="131265"/>
                </a:lnTo>
                <a:lnTo>
                  <a:pt x="142674" y="119902"/>
                </a:lnTo>
                <a:lnTo>
                  <a:pt x="144840" y="107563"/>
                </a:lnTo>
                <a:close/>
              </a:path>
              <a:path w="145414" h="172719">
                <a:moveTo>
                  <a:pt x="127303" y="19049"/>
                </a:moveTo>
                <a:lnTo>
                  <a:pt x="76230" y="19049"/>
                </a:lnTo>
                <a:lnTo>
                  <a:pt x="85696" y="19734"/>
                </a:lnTo>
                <a:lnTo>
                  <a:pt x="94076" y="21671"/>
                </a:lnTo>
                <a:lnTo>
                  <a:pt x="121980" y="53339"/>
                </a:lnTo>
                <a:lnTo>
                  <a:pt x="143957" y="53339"/>
                </a:lnTo>
                <a:lnTo>
                  <a:pt x="141788" y="43500"/>
                </a:lnTo>
                <a:lnTo>
                  <a:pt x="137994" y="34015"/>
                </a:lnTo>
                <a:lnTo>
                  <a:pt x="132388" y="24896"/>
                </a:lnTo>
                <a:lnTo>
                  <a:pt x="127303" y="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49810" y="2637403"/>
            <a:ext cx="151765" cy="182245"/>
          </a:xfrm>
          <a:custGeom>
            <a:avLst/>
            <a:gdLst/>
            <a:ahLst/>
            <a:cxnLst/>
            <a:rect l="l" t="t" r="r" b="b"/>
            <a:pathLst>
              <a:path w="151765" h="182244">
                <a:moveTo>
                  <a:pt x="83865" y="0"/>
                </a:moveTo>
                <a:lnTo>
                  <a:pt x="0" y="0"/>
                </a:lnTo>
                <a:lnTo>
                  <a:pt x="0" y="181813"/>
                </a:lnTo>
                <a:lnTo>
                  <a:pt x="24789" y="181813"/>
                </a:lnTo>
                <a:lnTo>
                  <a:pt x="24789" y="103723"/>
                </a:lnTo>
                <a:lnTo>
                  <a:pt x="134386" y="103723"/>
                </a:lnTo>
                <a:lnTo>
                  <a:pt x="130576" y="99029"/>
                </a:lnTo>
                <a:lnTo>
                  <a:pt x="125800" y="95219"/>
                </a:lnTo>
                <a:lnTo>
                  <a:pt x="118180" y="92293"/>
                </a:lnTo>
                <a:lnTo>
                  <a:pt x="126766" y="88483"/>
                </a:lnTo>
                <a:lnTo>
                  <a:pt x="131472" y="83789"/>
                </a:lnTo>
                <a:lnTo>
                  <a:pt x="24789" y="83789"/>
                </a:lnTo>
                <a:lnTo>
                  <a:pt x="24789" y="20939"/>
                </a:lnTo>
                <a:lnTo>
                  <a:pt x="136403" y="20939"/>
                </a:lnTo>
                <a:lnTo>
                  <a:pt x="134649" y="18024"/>
                </a:lnTo>
                <a:lnTo>
                  <a:pt x="94060" y="354"/>
                </a:lnTo>
                <a:lnTo>
                  <a:pt x="83865" y="0"/>
                </a:lnTo>
                <a:close/>
              </a:path>
              <a:path w="151765" h="182244">
                <a:moveTo>
                  <a:pt x="134386" y="103723"/>
                </a:moveTo>
                <a:lnTo>
                  <a:pt x="90534" y="103723"/>
                </a:lnTo>
                <a:lnTo>
                  <a:pt x="98179" y="104759"/>
                </a:lnTo>
                <a:lnTo>
                  <a:pt x="102940" y="107533"/>
                </a:lnTo>
                <a:lnTo>
                  <a:pt x="117229" y="161879"/>
                </a:lnTo>
                <a:lnTo>
                  <a:pt x="118180" y="168493"/>
                </a:lnTo>
                <a:lnTo>
                  <a:pt x="118180" y="173309"/>
                </a:lnTo>
                <a:lnTo>
                  <a:pt x="119134" y="176113"/>
                </a:lnTo>
                <a:lnTo>
                  <a:pt x="119134" y="179009"/>
                </a:lnTo>
                <a:lnTo>
                  <a:pt x="120085" y="180929"/>
                </a:lnTo>
                <a:lnTo>
                  <a:pt x="121039" y="181813"/>
                </a:lnTo>
                <a:lnTo>
                  <a:pt x="151531" y="181813"/>
                </a:lnTo>
                <a:lnTo>
                  <a:pt x="151531" y="178003"/>
                </a:lnTo>
                <a:lnTo>
                  <a:pt x="147721" y="176113"/>
                </a:lnTo>
                <a:lnTo>
                  <a:pt x="144862" y="172303"/>
                </a:lnTo>
                <a:lnTo>
                  <a:pt x="142957" y="166573"/>
                </a:lnTo>
                <a:lnTo>
                  <a:pt x="142006" y="163769"/>
                </a:lnTo>
                <a:lnTo>
                  <a:pt x="142006" y="158069"/>
                </a:lnTo>
                <a:lnTo>
                  <a:pt x="141052" y="151333"/>
                </a:lnTo>
                <a:lnTo>
                  <a:pt x="141052" y="126583"/>
                </a:lnTo>
                <a:lnTo>
                  <a:pt x="140101" y="116189"/>
                </a:lnTo>
                <a:lnTo>
                  <a:pt x="138196" y="108569"/>
                </a:lnTo>
                <a:lnTo>
                  <a:pt x="134386" y="103723"/>
                </a:lnTo>
                <a:close/>
              </a:path>
              <a:path w="151765" h="182244">
                <a:moveTo>
                  <a:pt x="136403" y="20939"/>
                </a:moveTo>
                <a:lnTo>
                  <a:pt x="93390" y="20939"/>
                </a:lnTo>
                <a:lnTo>
                  <a:pt x="100084" y="21823"/>
                </a:lnTo>
                <a:lnTo>
                  <a:pt x="104845" y="24749"/>
                </a:lnTo>
                <a:lnTo>
                  <a:pt x="111096" y="29024"/>
                </a:lnTo>
                <a:lnTo>
                  <a:pt x="115561" y="34850"/>
                </a:lnTo>
                <a:lnTo>
                  <a:pt x="118240" y="42293"/>
                </a:lnTo>
                <a:lnTo>
                  <a:pt x="119134" y="51419"/>
                </a:lnTo>
                <a:lnTo>
                  <a:pt x="118434" y="59805"/>
                </a:lnTo>
                <a:lnTo>
                  <a:pt x="81009" y="83789"/>
                </a:lnTo>
                <a:lnTo>
                  <a:pt x="131472" y="83789"/>
                </a:lnTo>
                <a:lnTo>
                  <a:pt x="143911" y="48493"/>
                </a:lnTo>
                <a:lnTo>
                  <a:pt x="142882" y="36733"/>
                </a:lnTo>
                <a:lnTo>
                  <a:pt x="139795" y="26578"/>
                </a:lnTo>
                <a:lnTo>
                  <a:pt x="136403" y="20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221354" y="2727868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622" y="0"/>
                </a:lnTo>
              </a:path>
            </a:pathLst>
          </a:custGeom>
          <a:ln w="209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221354" y="2781193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622" y="0"/>
                </a:lnTo>
              </a:path>
            </a:pathLst>
          </a:custGeom>
          <a:ln w="209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376708" y="2637403"/>
            <a:ext cx="175895" cy="182245"/>
          </a:xfrm>
          <a:custGeom>
            <a:avLst/>
            <a:gdLst/>
            <a:ahLst/>
            <a:cxnLst/>
            <a:rect l="l" t="t" r="r" b="b"/>
            <a:pathLst>
              <a:path w="175894" h="182244">
                <a:moveTo>
                  <a:pt x="35265" y="0"/>
                </a:moveTo>
                <a:lnTo>
                  <a:pt x="0" y="0"/>
                </a:lnTo>
                <a:lnTo>
                  <a:pt x="0" y="181813"/>
                </a:lnTo>
                <a:lnTo>
                  <a:pt x="23810" y="181813"/>
                </a:lnTo>
                <a:lnTo>
                  <a:pt x="23810" y="63733"/>
                </a:lnTo>
                <a:lnTo>
                  <a:pt x="22859" y="54223"/>
                </a:lnTo>
                <a:lnTo>
                  <a:pt x="22859" y="28559"/>
                </a:lnTo>
                <a:lnTo>
                  <a:pt x="44968" y="28559"/>
                </a:lnTo>
                <a:lnTo>
                  <a:pt x="35265" y="0"/>
                </a:lnTo>
                <a:close/>
              </a:path>
              <a:path w="175894" h="182244">
                <a:moveTo>
                  <a:pt x="44968" y="28559"/>
                </a:moveTo>
                <a:lnTo>
                  <a:pt x="22859" y="28559"/>
                </a:lnTo>
                <a:lnTo>
                  <a:pt x="75282" y="181813"/>
                </a:lnTo>
                <a:lnTo>
                  <a:pt x="100059" y="181813"/>
                </a:lnTo>
                <a:lnTo>
                  <a:pt x="109313" y="154259"/>
                </a:lnTo>
                <a:lnTo>
                  <a:pt x="87675" y="154259"/>
                </a:lnTo>
                <a:lnTo>
                  <a:pt x="44968" y="28559"/>
                </a:lnTo>
                <a:close/>
              </a:path>
              <a:path w="175894" h="182244">
                <a:moveTo>
                  <a:pt x="175354" y="28559"/>
                </a:moveTo>
                <a:lnTo>
                  <a:pt x="151531" y="28559"/>
                </a:lnTo>
                <a:lnTo>
                  <a:pt x="151531" y="181813"/>
                </a:lnTo>
                <a:lnTo>
                  <a:pt x="175354" y="181813"/>
                </a:lnTo>
                <a:lnTo>
                  <a:pt x="175354" y="28559"/>
                </a:lnTo>
                <a:close/>
              </a:path>
              <a:path w="175894" h="182244">
                <a:moveTo>
                  <a:pt x="175354" y="0"/>
                </a:moveTo>
                <a:lnTo>
                  <a:pt x="140101" y="0"/>
                </a:lnTo>
                <a:lnTo>
                  <a:pt x="87675" y="154259"/>
                </a:lnTo>
                <a:lnTo>
                  <a:pt x="109313" y="154259"/>
                </a:lnTo>
                <a:lnTo>
                  <a:pt x="151531" y="28559"/>
                </a:lnTo>
                <a:lnTo>
                  <a:pt x="175354" y="28559"/>
                </a:lnTo>
                <a:lnTo>
                  <a:pt x="1753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578757" y="2684007"/>
            <a:ext cx="122555" cy="140335"/>
          </a:xfrm>
          <a:custGeom>
            <a:avLst/>
            <a:gdLst/>
            <a:ahLst/>
            <a:cxnLst/>
            <a:rect l="l" t="t" r="r" b="b"/>
            <a:pathLst>
              <a:path w="122555" h="140335">
                <a:moveTo>
                  <a:pt x="62889" y="0"/>
                </a:moveTo>
                <a:lnTo>
                  <a:pt x="26439" y="11302"/>
                </a:lnTo>
                <a:lnTo>
                  <a:pt x="2743" y="48165"/>
                </a:lnTo>
                <a:lnTo>
                  <a:pt x="0" y="71475"/>
                </a:lnTo>
                <a:lnTo>
                  <a:pt x="685" y="84013"/>
                </a:lnTo>
                <a:lnTo>
                  <a:pt x="17144" y="121889"/>
                </a:lnTo>
                <a:lnTo>
                  <a:pt x="59079" y="140025"/>
                </a:lnTo>
                <a:lnTo>
                  <a:pt x="72414" y="140025"/>
                </a:lnTo>
                <a:lnTo>
                  <a:pt x="78150" y="138135"/>
                </a:lnTo>
                <a:lnTo>
                  <a:pt x="85101" y="136169"/>
                </a:lnTo>
                <a:lnTo>
                  <a:pt x="91605" y="133220"/>
                </a:lnTo>
                <a:lnTo>
                  <a:pt x="97573" y="129391"/>
                </a:lnTo>
                <a:lnTo>
                  <a:pt x="102915" y="124785"/>
                </a:lnTo>
                <a:lnTo>
                  <a:pt x="106737" y="120975"/>
                </a:lnTo>
                <a:lnTo>
                  <a:pt x="60984" y="120975"/>
                </a:lnTo>
                <a:lnTo>
                  <a:pt x="52374" y="120245"/>
                </a:lnTo>
                <a:lnTo>
                  <a:pt x="24910" y="85787"/>
                </a:lnTo>
                <a:lnTo>
                  <a:pt x="23823" y="76169"/>
                </a:lnTo>
                <a:lnTo>
                  <a:pt x="121977" y="76169"/>
                </a:lnTo>
                <a:lnTo>
                  <a:pt x="121799" y="66875"/>
                </a:lnTo>
                <a:lnTo>
                  <a:pt x="121264" y="58921"/>
                </a:lnTo>
                <a:lnTo>
                  <a:pt x="121162" y="58155"/>
                </a:lnTo>
                <a:lnTo>
                  <a:pt x="24777" y="58155"/>
                </a:lnTo>
                <a:lnTo>
                  <a:pt x="25476" y="49951"/>
                </a:lnTo>
                <a:lnTo>
                  <a:pt x="54418" y="19733"/>
                </a:lnTo>
                <a:lnTo>
                  <a:pt x="61935" y="19019"/>
                </a:lnTo>
                <a:lnTo>
                  <a:pt x="106991" y="19019"/>
                </a:lnTo>
                <a:lnTo>
                  <a:pt x="106617" y="18510"/>
                </a:lnTo>
                <a:lnTo>
                  <a:pt x="70021" y="370"/>
                </a:lnTo>
                <a:lnTo>
                  <a:pt x="62889" y="0"/>
                </a:lnTo>
                <a:close/>
              </a:path>
              <a:path w="122555" h="140335">
                <a:moveTo>
                  <a:pt x="120072" y="93329"/>
                </a:moveTo>
                <a:lnTo>
                  <a:pt x="98154" y="93329"/>
                </a:lnTo>
                <a:lnTo>
                  <a:pt x="96249" y="100035"/>
                </a:lnTo>
                <a:lnTo>
                  <a:pt x="93390" y="104729"/>
                </a:lnTo>
                <a:lnTo>
                  <a:pt x="60984" y="120975"/>
                </a:lnTo>
                <a:lnTo>
                  <a:pt x="106737" y="120975"/>
                </a:lnTo>
                <a:lnTo>
                  <a:pt x="110547" y="116159"/>
                </a:lnTo>
                <a:lnTo>
                  <a:pt x="114357" y="110459"/>
                </a:lnTo>
                <a:lnTo>
                  <a:pt x="117216" y="103845"/>
                </a:lnTo>
                <a:lnTo>
                  <a:pt x="119121" y="99029"/>
                </a:lnTo>
                <a:lnTo>
                  <a:pt x="120072" y="93329"/>
                </a:lnTo>
                <a:close/>
              </a:path>
              <a:path w="122555" h="140335">
                <a:moveTo>
                  <a:pt x="106991" y="19019"/>
                </a:moveTo>
                <a:lnTo>
                  <a:pt x="61935" y="19019"/>
                </a:lnTo>
                <a:lnTo>
                  <a:pt x="71792" y="20079"/>
                </a:lnTo>
                <a:lnTo>
                  <a:pt x="80045" y="23202"/>
                </a:lnTo>
                <a:lnTo>
                  <a:pt x="86869" y="28303"/>
                </a:lnTo>
                <a:lnTo>
                  <a:pt x="92439" y="35295"/>
                </a:lnTo>
                <a:lnTo>
                  <a:pt x="95295" y="40995"/>
                </a:lnTo>
                <a:lnTo>
                  <a:pt x="98154" y="48615"/>
                </a:lnTo>
                <a:lnTo>
                  <a:pt x="98154" y="58155"/>
                </a:lnTo>
                <a:lnTo>
                  <a:pt x="121162" y="58155"/>
                </a:lnTo>
                <a:lnTo>
                  <a:pt x="120371" y="52230"/>
                </a:lnTo>
                <a:lnTo>
                  <a:pt x="119121" y="46725"/>
                </a:lnTo>
                <a:lnTo>
                  <a:pt x="118167" y="38069"/>
                </a:lnTo>
                <a:lnTo>
                  <a:pt x="115311" y="30449"/>
                </a:lnTo>
                <a:lnTo>
                  <a:pt x="110547" y="23865"/>
                </a:lnTo>
                <a:lnTo>
                  <a:pt x="106991" y="190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731227" y="2792547"/>
            <a:ext cx="27305" cy="64769"/>
          </a:xfrm>
          <a:custGeom>
            <a:avLst/>
            <a:gdLst/>
            <a:ahLst/>
            <a:cxnLst/>
            <a:rect l="l" t="t" r="r" b="b"/>
            <a:pathLst>
              <a:path w="27305" h="64769">
                <a:moveTo>
                  <a:pt x="26694" y="0"/>
                </a:moveTo>
                <a:lnTo>
                  <a:pt x="0" y="0"/>
                </a:lnTo>
                <a:lnTo>
                  <a:pt x="0" y="26669"/>
                </a:lnTo>
                <a:lnTo>
                  <a:pt x="13359" y="26669"/>
                </a:lnTo>
                <a:lnTo>
                  <a:pt x="13359" y="27675"/>
                </a:lnTo>
                <a:lnTo>
                  <a:pt x="14313" y="27675"/>
                </a:lnTo>
                <a:lnTo>
                  <a:pt x="14313" y="33406"/>
                </a:lnTo>
                <a:lnTo>
                  <a:pt x="12408" y="41026"/>
                </a:lnTo>
                <a:lnTo>
                  <a:pt x="9549" y="47609"/>
                </a:lnTo>
                <a:lnTo>
                  <a:pt x="5714" y="52425"/>
                </a:lnTo>
                <a:lnTo>
                  <a:pt x="0" y="53339"/>
                </a:lnTo>
                <a:lnTo>
                  <a:pt x="0" y="64769"/>
                </a:lnTo>
                <a:lnTo>
                  <a:pt x="26337" y="32293"/>
                </a:lnTo>
                <a:lnTo>
                  <a:pt x="26694" y="24780"/>
                </a:lnTo>
                <a:lnTo>
                  <a:pt x="26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874187" y="2808604"/>
            <a:ext cx="134620" cy="0"/>
          </a:xfrm>
          <a:custGeom>
            <a:avLst/>
            <a:gdLst/>
            <a:ahLst/>
            <a:cxnLst/>
            <a:rect l="l" t="t" r="r" b="b"/>
            <a:pathLst>
              <a:path w="134619">
                <a:moveTo>
                  <a:pt x="0" y="0"/>
                </a:moveTo>
                <a:lnTo>
                  <a:pt x="134383" y="0"/>
                </a:lnTo>
              </a:path>
            </a:pathLst>
          </a:custGeom>
          <a:ln w="215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886099" y="2659379"/>
            <a:ext cx="0" cy="138430"/>
          </a:xfrm>
          <a:custGeom>
            <a:avLst/>
            <a:gdLst/>
            <a:ahLst/>
            <a:cxnLst/>
            <a:rect l="l" t="t" r="r" b="b"/>
            <a:pathLst>
              <a:path h="138430">
                <a:moveTo>
                  <a:pt x="0" y="0"/>
                </a:moveTo>
                <a:lnTo>
                  <a:pt x="0" y="138429"/>
                </a:lnTo>
              </a:path>
            </a:pathLst>
          </a:custGeom>
          <a:ln w="238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874187" y="2725420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4">
                <a:moveTo>
                  <a:pt x="0" y="0"/>
                </a:moveTo>
                <a:lnTo>
                  <a:pt x="124858" y="0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874187" y="2648585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4">
                <a:moveTo>
                  <a:pt x="0" y="0"/>
                </a:moveTo>
                <a:lnTo>
                  <a:pt x="132478" y="0"/>
                </a:lnTo>
              </a:path>
            </a:pathLst>
          </a:custGeom>
          <a:ln w="215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022872" y="2649717"/>
            <a:ext cx="62230" cy="172720"/>
          </a:xfrm>
          <a:custGeom>
            <a:avLst/>
            <a:gdLst/>
            <a:ahLst/>
            <a:cxnLst/>
            <a:rect l="l" t="t" r="r" b="b"/>
            <a:pathLst>
              <a:path w="62230" h="172719">
                <a:moveTo>
                  <a:pt x="40075" y="55229"/>
                </a:moveTo>
                <a:lnTo>
                  <a:pt x="18095" y="55229"/>
                </a:lnTo>
                <a:lnTo>
                  <a:pt x="18095" y="151455"/>
                </a:lnTo>
                <a:lnTo>
                  <a:pt x="20000" y="159075"/>
                </a:lnTo>
                <a:lnTo>
                  <a:pt x="22930" y="163799"/>
                </a:lnTo>
                <a:lnTo>
                  <a:pt x="26740" y="169499"/>
                </a:lnTo>
                <a:lnTo>
                  <a:pt x="34360" y="172425"/>
                </a:lnTo>
                <a:lnTo>
                  <a:pt x="47695" y="172425"/>
                </a:lnTo>
                <a:lnTo>
                  <a:pt x="50493" y="171419"/>
                </a:lnTo>
                <a:lnTo>
                  <a:pt x="56208" y="171419"/>
                </a:lnTo>
                <a:lnTo>
                  <a:pt x="59137" y="170505"/>
                </a:lnTo>
                <a:lnTo>
                  <a:pt x="61935" y="169499"/>
                </a:lnTo>
                <a:lnTo>
                  <a:pt x="61935" y="152369"/>
                </a:lnTo>
                <a:lnTo>
                  <a:pt x="46683" y="152369"/>
                </a:lnTo>
                <a:lnTo>
                  <a:pt x="44778" y="151455"/>
                </a:lnTo>
                <a:lnTo>
                  <a:pt x="41980" y="149565"/>
                </a:lnTo>
                <a:lnTo>
                  <a:pt x="40075" y="146639"/>
                </a:lnTo>
                <a:lnTo>
                  <a:pt x="40075" y="55229"/>
                </a:lnTo>
                <a:close/>
              </a:path>
              <a:path w="62230" h="172719">
                <a:moveTo>
                  <a:pt x="61935" y="37216"/>
                </a:moveTo>
                <a:lnTo>
                  <a:pt x="0" y="37216"/>
                </a:lnTo>
                <a:lnTo>
                  <a:pt x="0" y="55229"/>
                </a:lnTo>
                <a:lnTo>
                  <a:pt x="61935" y="55229"/>
                </a:lnTo>
                <a:lnTo>
                  <a:pt x="61935" y="37216"/>
                </a:lnTo>
                <a:close/>
              </a:path>
              <a:path w="62230" h="172719">
                <a:moveTo>
                  <a:pt x="40075" y="0"/>
                </a:moveTo>
                <a:lnTo>
                  <a:pt x="18095" y="0"/>
                </a:lnTo>
                <a:lnTo>
                  <a:pt x="18095" y="37216"/>
                </a:lnTo>
                <a:lnTo>
                  <a:pt x="40075" y="37216"/>
                </a:lnTo>
                <a:lnTo>
                  <a:pt x="400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112501" y="2792547"/>
            <a:ext cx="26670" cy="64769"/>
          </a:xfrm>
          <a:custGeom>
            <a:avLst/>
            <a:gdLst/>
            <a:ahLst/>
            <a:cxnLst/>
            <a:rect l="l" t="t" r="r" b="b"/>
            <a:pathLst>
              <a:path w="26669" h="64769">
                <a:moveTo>
                  <a:pt x="26682" y="0"/>
                </a:moveTo>
                <a:lnTo>
                  <a:pt x="0" y="0"/>
                </a:lnTo>
                <a:lnTo>
                  <a:pt x="0" y="26669"/>
                </a:lnTo>
                <a:lnTo>
                  <a:pt x="13334" y="26669"/>
                </a:lnTo>
                <a:lnTo>
                  <a:pt x="13334" y="27675"/>
                </a:lnTo>
                <a:lnTo>
                  <a:pt x="14228" y="27675"/>
                </a:lnTo>
                <a:lnTo>
                  <a:pt x="14228" y="33406"/>
                </a:lnTo>
                <a:lnTo>
                  <a:pt x="0" y="53339"/>
                </a:lnTo>
                <a:lnTo>
                  <a:pt x="0" y="64769"/>
                </a:lnTo>
                <a:lnTo>
                  <a:pt x="26325" y="32293"/>
                </a:lnTo>
                <a:lnTo>
                  <a:pt x="26682" y="24780"/>
                </a:lnTo>
                <a:lnTo>
                  <a:pt x="266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253532" y="2637403"/>
            <a:ext cx="136525" cy="182245"/>
          </a:xfrm>
          <a:custGeom>
            <a:avLst/>
            <a:gdLst/>
            <a:ahLst/>
            <a:cxnLst/>
            <a:rect l="l" t="t" r="r" b="b"/>
            <a:pathLst>
              <a:path w="136525" h="182244">
                <a:moveTo>
                  <a:pt x="81948" y="0"/>
                </a:moveTo>
                <a:lnTo>
                  <a:pt x="0" y="0"/>
                </a:lnTo>
                <a:lnTo>
                  <a:pt x="0" y="181813"/>
                </a:lnTo>
                <a:lnTo>
                  <a:pt x="24777" y="181813"/>
                </a:lnTo>
                <a:lnTo>
                  <a:pt x="24777" y="104759"/>
                </a:lnTo>
                <a:lnTo>
                  <a:pt x="81948" y="104759"/>
                </a:lnTo>
                <a:lnTo>
                  <a:pt x="122858" y="89519"/>
                </a:lnTo>
                <a:lnTo>
                  <a:pt x="126837" y="83789"/>
                </a:lnTo>
                <a:lnTo>
                  <a:pt x="24777" y="83789"/>
                </a:lnTo>
                <a:lnTo>
                  <a:pt x="24777" y="20939"/>
                </a:lnTo>
                <a:lnTo>
                  <a:pt x="127703" y="20939"/>
                </a:lnTo>
                <a:lnTo>
                  <a:pt x="120953" y="13319"/>
                </a:lnTo>
                <a:lnTo>
                  <a:pt x="113104" y="7599"/>
                </a:lnTo>
                <a:lnTo>
                  <a:pt x="103924" y="3425"/>
                </a:lnTo>
                <a:lnTo>
                  <a:pt x="93508" y="868"/>
                </a:lnTo>
                <a:lnTo>
                  <a:pt x="81948" y="0"/>
                </a:lnTo>
                <a:close/>
              </a:path>
              <a:path w="136525" h="182244">
                <a:moveTo>
                  <a:pt x="127703" y="20939"/>
                </a:moveTo>
                <a:lnTo>
                  <a:pt x="82829" y="20939"/>
                </a:lnTo>
                <a:lnTo>
                  <a:pt x="90461" y="21823"/>
                </a:lnTo>
                <a:lnTo>
                  <a:pt x="96176" y="24749"/>
                </a:lnTo>
                <a:lnTo>
                  <a:pt x="103008" y="29162"/>
                </a:lnTo>
                <a:lnTo>
                  <a:pt x="107752" y="35292"/>
                </a:lnTo>
                <a:lnTo>
                  <a:pt x="110518" y="43039"/>
                </a:lnTo>
                <a:lnTo>
                  <a:pt x="111416" y="52303"/>
                </a:lnTo>
                <a:lnTo>
                  <a:pt x="110718" y="60337"/>
                </a:lnTo>
                <a:lnTo>
                  <a:pt x="73304" y="83789"/>
                </a:lnTo>
                <a:lnTo>
                  <a:pt x="126837" y="83789"/>
                </a:lnTo>
                <a:lnTo>
                  <a:pt x="128583" y="81274"/>
                </a:lnTo>
                <a:lnTo>
                  <a:pt x="132763" y="72340"/>
                </a:lnTo>
                <a:lnTo>
                  <a:pt x="135324" y="62692"/>
                </a:lnTo>
                <a:lnTo>
                  <a:pt x="136193" y="52303"/>
                </a:lnTo>
                <a:lnTo>
                  <a:pt x="135294" y="40327"/>
                </a:lnTo>
                <a:lnTo>
                  <a:pt x="132525" y="29965"/>
                </a:lnTo>
                <a:lnTo>
                  <a:pt x="127780" y="210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418313" y="2684007"/>
            <a:ext cx="64135" cy="135255"/>
          </a:xfrm>
          <a:custGeom>
            <a:avLst/>
            <a:gdLst/>
            <a:ahLst/>
            <a:cxnLst/>
            <a:rect l="l" t="t" r="r" b="b"/>
            <a:pathLst>
              <a:path w="64135" h="135255">
                <a:moveTo>
                  <a:pt x="20967" y="2926"/>
                </a:moveTo>
                <a:lnTo>
                  <a:pt x="0" y="2926"/>
                </a:lnTo>
                <a:lnTo>
                  <a:pt x="0" y="135209"/>
                </a:lnTo>
                <a:lnTo>
                  <a:pt x="21979" y="135209"/>
                </a:lnTo>
                <a:lnTo>
                  <a:pt x="21979" y="59039"/>
                </a:lnTo>
                <a:lnTo>
                  <a:pt x="22521" y="52090"/>
                </a:lnTo>
                <a:lnTo>
                  <a:pt x="42099" y="25786"/>
                </a:lnTo>
                <a:lnTo>
                  <a:pt x="20967" y="25786"/>
                </a:lnTo>
                <a:lnTo>
                  <a:pt x="20967" y="2926"/>
                </a:lnTo>
                <a:close/>
              </a:path>
              <a:path w="64135" h="135255">
                <a:moveTo>
                  <a:pt x="63913" y="0"/>
                </a:moveTo>
                <a:lnTo>
                  <a:pt x="57305" y="0"/>
                </a:lnTo>
                <a:lnTo>
                  <a:pt x="50856" y="560"/>
                </a:lnTo>
                <a:lnTo>
                  <a:pt x="20967" y="25786"/>
                </a:lnTo>
                <a:lnTo>
                  <a:pt x="42099" y="25786"/>
                </a:lnTo>
                <a:lnTo>
                  <a:pt x="42263" y="25687"/>
                </a:lnTo>
                <a:lnTo>
                  <a:pt x="49252" y="23543"/>
                </a:lnTo>
                <a:lnTo>
                  <a:pt x="57305" y="22829"/>
                </a:lnTo>
                <a:lnTo>
                  <a:pt x="63913" y="22829"/>
                </a:lnTo>
                <a:lnTo>
                  <a:pt x="63913" y="0"/>
                </a:lnTo>
                <a:close/>
              </a:path>
              <a:path w="64135" h="135255">
                <a:moveTo>
                  <a:pt x="63913" y="22829"/>
                </a:moveTo>
                <a:lnTo>
                  <a:pt x="61115" y="22829"/>
                </a:lnTo>
                <a:lnTo>
                  <a:pt x="62008" y="23865"/>
                </a:lnTo>
                <a:lnTo>
                  <a:pt x="63913" y="23865"/>
                </a:lnTo>
                <a:lnTo>
                  <a:pt x="63913" y="228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98688" y="1981200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5089"/>
                </a:lnTo>
              </a:path>
            </a:pathLst>
          </a:custGeom>
          <a:ln w="257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85823" y="1970404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5816" y="0"/>
                </a:lnTo>
              </a:path>
            </a:pathLst>
          </a:custGeom>
          <a:ln w="215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98688" y="188341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257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18775" y="1981139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679"/>
                </a:lnTo>
              </a:path>
            </a:pathLst>
          </a:custGeom>
          <a:ln w="25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18775" y="1883999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25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54511" y="1982023"/>
            <a:ext cx="98425" cy="145415"/>
          </a:xfrm>
          <a:custGeom>
            <a:avLst/>
            <a:gdLst/>
            <a:ahLst/>
            <a:cxnLst/>
            <a:rect l="l" t="t" r="r" b="b"/>
            <a:pathLst>
              <a:path w="98425" h="145414">
                <a:moveTo>
                  <a:pt x="18099" y="98145"/>
                </a:moveTo>
                <a:lnTo>
                  <a:pt x="0" y="98145"/>
                </a:lnTo>
                <a:lnTo>
                  <a:pt x="699" y="107269"/>
                </a:lnTo>
                <a:lnTo>
                  <a:pt x="25492" y="141385"/>
                </a:lnTo>
                <a:lnTo>
                  <a:pt x="47649" y="144871"/>
                </a:lnTo>
                <a:lnTo>
                  <a:pt x="59085" y="144140"/>
                </a:lnTo>
                <a:lnTo>
                  <a:pt x="69092" y="141884"/>
                </a:lnTo>
                <a:lnTo>
                  <a:pt x="77669" y="138004"/>
                </a:lnTo>
                <a:lnTo>
                  <a:pt x="84819" y="132405"/>
                </a:lnTo>
                <a:lnTo>
                  <a:pt x="88186" y="128595"/>
                </a:lnTo>
                <a:lnTo>
                  <a:pt x="48600" y="128595"/>
                </a:lnTo>
                <a:lnTo>
                  <a:pt x="40028" y="127880"/>
                </a:lnTo>
                <a:lnTo>
                  <a:pt x="19049" y="106771"/>
                </a:lnTo>
                <a:lnTo>
                  <a:pt x="18099" y="98145"/>
                </a:lnTo>
                <a:close/>
              </a:path>
              <a:path w="98425" h="145414">
                <a:moveTo>
                  <a:pt x="90109" y="75285"/>
                </a:moveTo>
                <a:lnTo>
                  <a:pt x="45744" y="75285"/>
                </a:lnTo>
                <a:lnTo>
                  <a:pt x="53102" y="75783"/>
                </a:lnTo>
                <a:lnTo>
                  <a:pt x="59565" y="77163"/>
                </a:lnTo>
                <a:lnTo>
                  <a:pt x="65311" y="79258"/>
                </a:lnTo>
                <a:lnTo>
                  <a:pt x="70521" y="81899"/>
                </a:lnTo>
                <a:lnTo>
                  <a:pt x="76236" y="85709"/>
                </a:lnTo>
                <a:lnTo>
                  <a:pt x="79092" y="92415"/>
                </a:lnTo>
                <a:lnTo>
                  <a:pt x="79092" y="109545"/>
                </a:lnTo>
                <a:lnTo>
                  <a:pt x="76236" y="116311"/>
                </a:lnTo>
                <a:lnTo>
                  <a:pt x="70521" y="120975"/>
                </a:lnTo>
                <a:lnTo>
                  <a:pt x="64806" y="126705"/>
                </a:lnTo>
                <a:lnTo>
                  <a:pt x="57186" y="128595"/>
                </a:lnTo>
                <a:lnTo>
                  <a:pt x="88186" y="128595"/>
                </a:lnTo>
                <a:lnTo>
                  <a:pt x="90921" y="125499"/>
                </a:lnTo>
                <a:lnTo>
                  <a:pt x="95059" y="117595"/>
                </a:lnTo>
                <a:lnTo>
                  <a:pt x="97410" y="108783"/>
                </a:lnTo>
                <a:lnTo>
                  <a:pt x="98154" y="99151"/>
                </a:lnTo>
                <a:lnTo>
                  <a:pt x="98154" y="90525"/>
                </a:lnTo>
                <a:lnTo>
                  <a:pt x="96249" y="83789"/>
                </a:lnTo>
                <a:lnTo>
                  <a:pt x="92439" y="78089"/>
                </a:lnTo>
                <a:lnTo>
                  <a:pt x="90109" y="75285"/>
                </a:lnTo>
                <a:close/>
              </a:path>
              <a:path w="98425" h="145414">
                <a:moveTo>
                  <a:pt x="40029" y="60045"/>
                </a:moveTo>
                <a:lnTo>
                  <a:pt x="38124" y="60045"/>
                </a:lnTo>
                <a:lnTo>
                  <a:pt x="38124" y="76169"/>
                </a:lnTo>
                <a:lnTo>
                  <a:pt x="41934" y="76169"/>
                </a:lnTo>
                <a:lnTo>
                  <a:pt x="42885" y="75285"/>
                </a:lnTo>
                <a:lnTo>
                  <a:pt x="90109" y="75285"/>
                </a:lnTo>
                <a:lnTo>
                  <a:pt x="87678" y="72359"/>
                </a:lnTo>
                <a:lnTo>
                  <a:pt x="81963" y="68549"/>
                </a:lnTo>
                <a:lnTo>
                  <a:pt x="74331" y="65745"/>
                </a:lnTo>
                <a:lnTo>
                  <a:pt x="79092" y="63855"/>
                </a:lnTo>
                <a:lnTo>
                  <a:pt x="82914" y="61965"/>
                </a:lnTo>
                <a:lnTo>
                  <a:pt x="83692" y="60929"/>
                </a:lnTo>
                <a:lnTo>
                  <a:pt x="41934" y="60929"/>
                </a:lnTo>
                <a:lnTo>
                  <a:pt x="40029" y="60045"/>
                </a:lnTo>
                <a:close/>
              </a:path>
              <a:path w="98425" h="145414">
                <a:moveTo>
                  <a:pt x="86993" y="16245"/>
                </a:moveTo>
                <a:lnTo>
                  <a:pt x="56232" y="16245"/>
                </a:lnTo>
                <a:lnTo>
                  <a:pt x="61947" y="18166"/>
                </a:lnTo>
                <a:lnTo>
                  <a:pt x="66711" y="21976"/>
                </a:lnTo>
                <a:lnTo>
                  <a:pt x="72426" y="25755"/>
                </a:lnTo>
                <a:lnTo>
                  <a:pt x="74331" y="30479"/>
                </a:lnTo>
                <a:lnTo>
                  <a:pt x="74331" y="47609"/>
                </a:lnTo>
                <a:lnTo>
                  <a:pt x="70521" y="54345"/>
                </a:lnTo>
                <a:lnTo>
                  <a:pt x="62901" y="57119"/>
                </a:lnTo>
                <a:lnTo>
                  <a:pt x="59091" y="60045"/>
                </a:lnTo>
                <a:lnTo>
                  <a:pt x="53376" y="60929"/>
                </a:lnTo>
                <a:lnTo>
                  <a:pt x="83692" y="60929"/>
                </a:lnTo>
                <a:lnTo>
                  <a:pt x="85773" y="58155"/>
                </a:lnTo>
                <a:lnTo>
                  <a:pt x="90534" y="52425"/>
                </a:lnTo>
                <a:lnTo>
                  <a:pt x="92439" y="45719"/>
                </a:lnTo>
                <a:lnTo>
                  <a:pt x="92439" y="37185"/>
                </a:lnTo>
                <a:lnTo>
                  <a:pt x="91725" y="28420"/>
                </a:lnTo>
                <a:lnTo>
                  <a:pt x="89582" y="20833"/>
                </a:lnTo>
                <a:lnTo>
                  <a:pt x="86993" y="16245"/>
                </a:lnTo>
                <a:close/>
              </a:path>
              <a:path w="98425" h="145414">
                <a:moveTo>
                  <a:pt x="47649" y="0"/>
                </a:moveTo>
                <a:lnTo>
                  <a:pt x="9524" y="19049"/>
                </a:lnTo>
                <a:lnTo>
                  <a:pt x="2859" y="46725"/>
                </a:lnTo>
                <a:lnTo>
                  <a:pt x="20954" y="46725"/>
                </a:lnTo>
                <a:lnTo>
                  <a:pt x="20954" y="38099"/>
                </a:lnTo>
                <a:lnTo>
                  <a:pt x="22859" y="32369"/>
                </a:lnTo>
                <a:lnTo>
                  <a:pt x="49554" y="16245"/>
                </a:lnTo>
                <a:lnTo>
                  <a:pt x="86993" y="16245"/>
                </a:lnTo>
                <a:lnTo>
                  <a:pt x="86010" y="14502"/>
                </a:lnTo>
                <a:lnTo>
                  <a:pt x="81009" y="9509"/>
                </a:lnTo>
                <a:lnTo>
                  <a:pt x="74588" y="5246"/>
                </a:lnTo>
                <a:lnTo>
                  <a:pt x="66829" y="2285"/>
                </a:lnTo>
                <a:lnTo>
                  <a:pt x="57820" y="560"/>
                </a:lnTo>
                <a:lnTo>
                  <a:pt x="476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073645" y="1879183"/>
            <a:ext cx="162560" cy="192405"/>
          </a:xfrm>
          <a:custGeom>
            <a:avLst/>
            <a:gdLst/>
            <a:ahLst/>
            <a:cxnLst/>
            <a:rect l="l" t="t" r="r" b="b"/>
            <a:pathLst>
              <a:path w="162559" h="192405">
                <a:moveTo>
                  <a:pt x="84819" y="0"/>
                </a:moveTo>
                <a:lnTo>
                  <a:pt x="38362" y="12688"/>
                </a:lnTo>
                <a:lnTo>
                  <a:pt x="9176" y="47299"/>
                </a:lnTo>
                <a:lnTo>
                  <a:pt x="0" y="94335"/>
                </a:lnTo>
                <a:lnTo>
                  <a:pt x="580" y="108884"/>
                </a:lnTo>
                <a:lnTo>
                  <a:pt x="9155" y="146097"/>
                </a:lnTo>
                <a:lnTo>
                  <a:pt x="37032" y="180065"/>
                </a:lnTo>
                <a:lnTo>
                  <a:pt x="81963" y="192359"/>
                </a:lnTo>
                <a:lnTo>
                  <a:pt x="95784" y="191437"/>
                </a:lnTo>
                <a:lnTo>
                  <a:pt x="108597" y="188643"/>
                </a:lnTo>
                <a:lnTo>
                  <a:pt x="120313" y="183932"/>
                </a:lnTo>
                <a:lnTo>
                  <a:pt x="130840" y="177260"/>
                </a:lnTo>
                <a:lnTo>
                  <a:pt x="138042" y="170505"/>
                </a:lnTo>
                <a:lnTo>
                  <a:pt x="84819" y="170505"/>
                </a:lnTo>
                <a:lnTo>
                  <a:pt x="70712" y="169244"/>
                </a:lnTo>
                <a:lnTo>
                  <a:pt x="34409" y="141997"/>
                </a:lnTo>
                <a:lnTo>
                  <a:pt x="24777" y="99029"/>
                </a:lnTo>
                <a:lnTo>
                  <a:pt x="25462" y="83934"/>
                </a:lnTo>
                <a:lnTo>
                  <a:pt x="41922" y="40995"/>
                </a:lnTo>
                <a:lnTo>
                  <a:pt x="84819" y="21945"/>
                </a:lnTo>
                <a:lnTo>
                  <a:pt x="141669" y="21945"/>
                </a:lnTo>
                <a:lnTo>
                  <a:pt x="138184" y="18135"/>
                </a:lnTo>
                <a:lnTo>
                  <a:pt x="130070" y="11860"/>
                </a:lnTo>
                <a:lnTo>
                  <a:pt x="120633" y="6814"/>
                </a:lnTo>
                <a:lnTo>
                  <a:pt x="109915" y="3091"/>
                </a:lnTo>
                <a:lnTo>
                  <a:pt x="97962" y="788"/>
                </a:lnTo>
                <a:lnTo>
                  <a:pt x="84819" y="0"/>
                </a:lnTo>
                <a:close/>
              </a:path>
              <a:path w="162559" h="192405">
                <a:moveTo>
                  <a:pt x="162019" y="119969"/>
                </a:moveTo>
                <a:lnTo>
                  <a:pt x="137233" y="119969"/>
                </a:lnTo>
                <a:lnTo>
                  <a:pt x="135447" y="128768"/>
                </a:lnTo>
                <a:lnTo>
                  <a:pt x="132945" y="136573"/>
                </a:lnTo>
                <a:lnTo>
                  <a:pt x="97522" y="169230"/>
                </a:lnTo>
                <a:lnTo>
                  <a:pt x="84819" y="170505"/>
                </a:lnTo>
                <a:lnTo>
                  <a:pt x="138042" y="170505"/>
                </a:lnTo>
                <a:lnTo>
                  <a:pt x="159830" y="131532"/>
                </a:lnTo>
                <a:lnTo>
                  <a:pt x="162019" y="119969"/>
                </a:lnTo>
                <a:close/>
              </a:path>
              <a:path w="162559" h="192405">
                <a:moveTo>
                  <a:pt x="141669" y="21945"/>
                </a:moveTo>
                <a:lnTo>
                  <a:pt x="84819" y="21945"/>
                </a:lnTo>
                <a:lnTo>
                  <a:pt x="95537" y="22502"/>
                </a:lnTo>
                <a:lnTo>
                  <a:pt x="104828" y="24300"/>
                </a:lnTo>
                <a:lnTo>
                  <a:pt x="133197" y="51846"/>
                </a:lnTo>
                <a:lnTo>
                  <a:pt x="135328" y="60045"/>
                </a:lnTo>
                <a:lnTo>
                  <a:pt x="160114" y="60045"/>
                </a:lnTo>
                <a:lnTo>
                  <a:pt x="157750" y="48799"/>
                </a:lnTo>
                <a:lnTo>
                  <a:pt x="153427" y="37993"/>
                </a:lnTo>
                <a:lnTo>
                  <a:pt x="146965" y="27735"/>
                </a:lnTo>
                <a:lnTo>
                  <a:pt x="141669" y="219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232730" y="1981200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5089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220339" y="1970404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4840" y="0"/>
                </a:lnTo>
              </a:path>
            </a:pathLst>
          </a:custGeom>
          <a:ln w="215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232730" y="188341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352790" y="1981139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679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352790" y="1883999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388040" y="1982023"/>
            <a:ext cx="99695" cy="145415"/>
          </a:xfrm>
          <a:custGeom>
            <a:avLst/>
            <a:gdLst/>
            <a:ahLst/>
            <a:cxnLst/>
            <a:rect l="l" t="t" r="r" b="b"/>
            <a:pathLst>
              <a:path w="99695" h="145414">
                <a:moveTo>
                  <a:pt x="19049" y="98145"/>
                </a:moveTo>
                <a:lnTo>
                  <a:pt x="0" y="98145"/>
                </a:lnTo>
                <a:lnTo>
                  <a:pt x="714" y="107269"/>
                </a:lnTo>
                <a:lnTo>
                  <a:pt x="26288" y="141385"/>
                </a:lnTo>
                <a:lnTo>
                  <a:pt x="47640" y="144871"/>
                </a:lnTo>
                <a:lnTo>
                  <a:pt x="59264" y="144140"/>
                </a:lnTo>
                <a:lnTo>
                  <a:pt x="69608" y="141884"/>
                </a:lnTo>
                <a:lnTo>
                  <a:pt x="78501" y="138004"/>
                </a:lnTo>
                <a:lnTo>
                  <a:pt x="85770" y="132405"/>
                </a:lnTo>
                <a:lnTo>
                  <a:pt x="88926" y="128595"/>
                </a:lnTo>
                <a:lnTo>
                  <a:pt x="48676" y="128595"/>
                </a:lnTo>
                <a:lnTo>
                  <a:pt x="40627" y="127880"/>
                </a:lnTo>
                <a:lnTo>
                  <a:pt x="19933" y="106771"/>
                </a:lnTo>
                <a:lnTo>
                  <a:pt x="19049" y="98145"/>
                </a:lnTo>
                <a:close/>
              </a:path>
              <a:path w="99695" h="145414">
                <a:moveTo>
                  <a:pt x="90611" y="75285"/>
                </a:moveTo>
                <a:lnTo>
                  <a:pt x="46756" y="75285"/>
                </a:lnTo>
                <a:lnTo>
                  <a:pt x="54078" y="75783"/>
                </a:lnTo>
                <a:lnTo>
                  <a:pt x="60529" y="77163"/>
                </a:lnTo>
                <a:lnTo>
                  <a:pt x="66288" y="79258"/>
                </a:lnTo>
                <a:lnTo>
                  <a:pt x="71536" y="81899"/>
                </a:lnTo>
                <a:lnTo>
                  <a:pt x="77236" y="85709"/>
                </a:lnTo>
                <a:lnTo>
                  <a:pt x="80040" y="92415"/>
                </a:lnTo>
                <a:lnTo>
                  <a:pt x="80040" y="109545"/>
                </a:lnTo>
                <a:lnTo>
                  <a:pt x="77236" y="116311"/>
                </a:lnTo>
                <a:lnTo>
                  <a:pt x="71536" y="120975"/>
                </a:lnTo>
                <a:lnTo>
                  <a:pt x="65806" y="126705"/>
                </a:lnTo>
                <a:lnTo>
                  <a:pt x="58186" y="128595"/>
                </a:lnTo>
                <a:lnTo>
                  <a:pt x="88926" y="128595"/>
                </a:lnTo>
                <a:lnTo>
                  <a:pt x="91490" y="125499"/>
                </a:lnTo>
                <a:lnTo>
                  <a:pt x="95665" y="117595"/>
                </a:lnTo>
                <a:lnTo>
                  <a:pt x="98222" y="108783"/>
                </a:lnTo>
                <a:lnTo>
                  <a:pt x="99090" y="99151"/>
                </a:lnTo>
                <a:lnTo>
                  <a:pt x="99090" y="90525"/>
                </a:lnTo>
                <a:lnTo>
                  <a:pt x="97200" y="83789"/>
                </a:lnTo>
                <a:lnTo>
                  <a:pt x="92476" y="78089"/>
                </a:lnTo>
                <a:lnTo>
                  <a:pt x="90611" y="75285"/>
                </a:lnTo>
                <a:close/>
              </a:path>
              <a:path w="99695" h="145414">
                <a:moveTo>
                  <a:pt x="41026" y="60045"/>
                </a:moveTo>
                <a:lnTo>
                  <a:pt x="39136" y="60045"/>
                </a:lnTo>
                <a:lnTo>
                  <a:pt x="39136" y="76169"/>
                </a:lnTo>
                <a:lnTo>
                  <a:pt x="42946" y="76169"/>
                </a:lnTo>
                <a:lnTo>
                  <a:pt x="43830" y="75285"/>
                </a:lnTo>
                <a:lnTo>
                  <a:pt x="90611" y="75285"/>
                </a:lnTo>
                <a:lnTo>
                  <a:pt x="88666" y="72359"/>
                </a:lnTo>
                <a:lnTo>
                  <a:pt x="82966" y="68549"/>
                </a:lnTo>
                <a:lnTo>
                  <a:pt x="75346" y="65745"/>
                </a:lnTo>
                <a:lnTo>
                  <a:pt x="80040" y="63855"/>
                </a:lnTo>
                <a:lnTo>
                  <a:pt x="83850" y="61965"/>
                </a:lnTo>
                <a:lnTo>
                  <a:pt x="84646" y="60929"/>
                </a:lnTo>
                <a:lnTo>
                  <a:pt x="41909" y="60929"/>
                </a:lnTo>
                <a:lnTo>
                  <a:pt x="41026" y="60045"/>
                </a:lnTo>
                <a:close/>
              </a:path>
              <a:path w="99695" h="145414">
                <a:moveTo>
                  <a:pt x="87944" y="16245"/>
                </a:moveTo>
                <a:lnTo>
                  <a:pt x="57180" y="16245"/>
                </a:lnTo>
                <a:lnTo>
                  <a:pt x="62880" y="18166"/>
                </a:lnTo>
                <a:lnTo>
                  <a:pt x="67726" y="21976"/>
                </a:lnTo>
                <a:lnTo>
                  <a:pt x="72420" y="25755"/>
                </a:lnTo>
                <a:lnTo>
                  <a:pt x="75346" y="30479"/>
                </a:lnTo>
                <a:lnTo>
                  <a:pt x="75346" y="47609"/>
                </a:lnTo>
                <a:lnTo>
                  <a:pt x="71536" y="54345"/>
                </a:lnTo>
                <a:lnTo>
                  <a:pt x="63916" y="57119"/>
                </a:lnTo>
                <a:lnTo>
                  <a:pt x="60106" y="60045"/>
                </a:lnTo>
                <a:lnTo>
                  <a:pt x="54376" y="60929"/>
                </a:lnTo>
                <a:lnTo>
                  <a:pt x="84646" y="60929"/>
                </a:lnTo>
                <a:lnTo>
                  <a:pt x="86776" y="58155"/>
                </a:lnTo>
                <a:lnTo>
                  <a:pt x="91470" y="52425"/>
                </a:lnTo>
                <a:lnTo>
                  <a:pt x="93390" y="45719"/>
                </a:lnTo>
                <a:lnTo>
                  <a:pt x="93390" y="37185"/>
                </a:lnTo>
                <a:lnTo>
                  <a:pt x="92676" y="28420"/>
                </a:lnTo>
                <a:lnTo>
                  <a:pt x="90533" y="20833"/>
                </a:lnTo>
                <a:lnTo>
                  <a:pt x="87944" y="16245"/>
                </a:lnTo>
                <a:close/>
              </a:path>
              <a:path w="99695" h="145414">
                <a:moveTo>
                  <a:pt x="48676" y="0"/>
                </a:moveTo>
                <a:lnTo>
                  <a:pt x="10424" y="19049"/>
                </a:lnTo>
                <a:lnTo>
                  <a:pt x="3809" y="46725"/>
                </a:lnTo>
                <a:lnTo>
                  <a:pt x="21854" y="46725"/>
                </a:lnTo>
                <a:lnTo>
                  <a:pt x="21854" y="38099"/>
                </a:lnTo>
                <a:lnTo>
                  <a:pt x="22859" y="32369"/>
                </a:lnTo>
                <a:lnTo>
                  <a:pt x="50566" y="16245"/>
                </a:lnTo>
                <a:lnTo>
                  <a:pt x="87944" y="16245"/>
                </a:lnTo>
                <a:lnTo>
                  <a:pt x="86961" y="14502"/>
                </a:lnTo>
                <a:lnTo>
                  <a:pt x="81960" y="9509"/>
                </a:lnTo>
                <a:lnTo>
                  <a:pt x="75529" y="5246"/>
                </a:lnTo>
                <a:lnTo>
                  <a:pt x="67776" y="2285"/>
                </a:lnTo>
                <a:lnTo>
                  <a:pt x="58793" y="560"/>
                </a:lnTo>
                <a:lnTo>
                  <a:pt x="486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507217" y="1879183"/>
            <a:ext cx="162560" cy="192405"/>
          </a:xfrm>
          <a:custGeom>
            <a:avLst/>
            <a:gdLst/>
            <a:ahLst/>
            <a:cxnLst/>
            <a:rect l="l" t="t" r="r" b="b"/>
            <a:pathLst>
              <a:path w="162560" h="192405">
                <a:moveTo>
                  <a:pt x="85740" y="0"/>
                </a:moveTo>
                <a:lnTo>
                  <a:pt x="39040" y="12688"/>
                </a:lnTo>
                <a:lnTo>
                  <a:pt x="9861" y="47299"/>
                </a:lnTo>
                <a:lnTo>
                  <a:pt x="0" y="94335"/>
                </a:lnTo>
                <a:lnTo>
                  <a:pt x="584" y="108884"/>
                </a:lnTo>
                <a:lnTo>
                  <a:pt x="9339" y="146097"/>
                </a:lnTo>
                <a:lnTo>
                  <a:pt x="37593" y="180065"/>
                </a:lnTo>
                <a:lnTo>
                  <a:pt x="81930" y="192359"/>
                </a:lnTo>
                <a:lnTo>
                  <a:pt x="93915" y="191720"/>
                </a:lnTo>
                <a:lnTo>
                  <a:pt x="133389" y="175955"/>
                </a:lnTo>
                <a:lnTo>
                  <a:pt x="139039" y="170505"/>
                </a:lnTo>
                <a:lnTo>
                  <a:pt x="84734" y="170505"/>
                </a:lnTo>
                <a:lnTo>
                  <a:pt x="71190" y="169244"/>
                </a:lnTo>
                <a:lnTo>
                  <a:pt x="35316" y="141997"/>
                </a:lnTo>
                <a:lnTo>
                  <a:pt x="25664" y="99029"/>
                </a:lnTo>
                <a:lnTo>
                  <a:pt x="26344" y="83934"/>
                </a:lnTo>
                <a:lnTo>
                  <a:pt x="41940" y="40995"/>
                </a:lnTo>
                <a:lnTo>
                  <a:pt x="85740" y="21945"/>
                </a:lnTo>
                <a:lnTo>
                  <a:pt x="142590" y="21945"/>
                </a:lnTo>
                <a:lnTo>
                  <a:pt x="139110" y="18135"/>
                </a:lnTo>
                <a:lnTo>
                  <a:pt x="130982" y="11860"/>
                </a:lnTo>
                <a:lnTo>
                  <a:pt x="121544" y="6814"/>
                </a:lnTo>
                <a:lnTo>
                  <a:pt x="110833" y="3091"/>
                </a:lnTo>
                <a:lnTo>
                  <a:pt x="98886" y="788"/>
                </a:lnTo>
                <a:lnTo>
                  <a:pt x="85740" y="0"/>
                </a:lnTo>
                <a:close/>
              </a:path>
              <a:path w="162560" h="192405">
                <a:moveTo>
                  <a:pt x="162001" y="119969"/>
                </a:moveTo>
                <a:lnTo>
                  <a:pt x="138104" y="119969"/>
                </a:lnTo>
                <a:lnTo>
                  <a:pt x="135813" y="128768"/>
                </a:lnTo>
                <a:lnTo>
                  <a:pt x="133144" y="136573"/>
                </a:lnTo>
                <a:lnTo>
                  <a:pt x="97982" y="169230"/>
                </a:lnTo>
                <a:lnTo>
                  <a:pt x="84734" y="170505"/>
                </a:lnTo>
                <a:lnTo>
                  <a:pt x="139039" y="170505"/>
                </a:lnTo>
                <a:lnTo>
                  <a:pt x="160265" y="131532"/>
                </a:lnTo>
                <a:lnTo>
                  <a:pt x="162001" y="119969"/>
                </a:lnTo>
                <a:close/>
              </a:path>
              <a:path w="162560" h="192405">
                <a:moveTo>
                  <a:pt x="142590" y="21945"/>
                </a:moveTo>
                <a:lnTo>
                  <a:pt x="85740" y="21945"/>
                </a:lnTo>
                <a:lnTo>
                  <a:pt x="95894" y="22502"/>
                </a:lnTo>
                <a:lnTo>
                  <a:pt x="105003" y="24300"/>
                </a:lnTo>
                <a:lnTo>
                  <a:pt x="133703" y="51846"/>
                </a:lnTo>
                <a:lnTo>
                  <a:pt x="136215" y="60045"/>
                </a:lnTo>
                <a:lnTo>
                  <a:pt x="160080" y="60045"/>
                </a:lnTo>
                <a:lnTo>
                  <a:pt x="158257" y="48799"/>
                </a:lnTo>
                <a:lnTo>
                  <a:pt x="154224" y="37993"/>
                </a:lnTo>
                <a:lnTo>
                  <a:pt x="147878" y="27735"/>
                </a:lnTo>
                <a:lnTo>
                  <a:pt x="142590" y="219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692973" y="1968672"/>
            <a:ext cx="186055" cy="0"/>
          </a:xfrm>
          <a:custGeom>
            <a:avLst/>
            <a:gdLst/>
            <a:ahLst/>
            <a:cxnLst/>
            <a:rect l="l" t="t" r="r" b="b"/>
            <a:pathLst>
              <a:path w="186054">
                <a:moveTo>
                  <a:pt x="18587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691042" y="1968749"/>
            <a:ext cx="189865" cy="0"/>
          </a:xfrm>
          <a:custGeom>
            <a:avLst/>
            <a:gdLst/>
            <a:ahLst/>
            <a:cxnLst/>
            <a:rect l="l" t="t" r="r" b="b"/>
            <a:pathLst>
              <a:path w="189864">
                <a:moveTo>
                  <a:pt x="0" y="0"/>
                </a:moveTo>
                <a:lnTo>
                  <a:pt x="189707" y="0"/>
                </a:lnTo>
              </a:path>
            </a:pathLst>
          </a:custGeom>
          <a:ln w="133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221362" y="3961245"/>
            <a:ext cx="914011" cy="7286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32593" y="4207931"/>
            <a:ext cx="136525" cy="182880"/>
          </a:xfrm>
          <a:custGeom>
            <a:avLst/>
            <a:gdLst/>
            <a:ahLst/>
            <a:cxnLst/>
            <a:rect l="l" t="t" r="r" b="b"/>
            <a:pathLst>
              <a:path w="136525" h="182879">
                <a:moveTo>
                  <a:pt x="81960" y="0"/>
                </a:moveTo>
                <a:lnTo>
                  <a:pt x="0" y="0"/>
                </a:lnTo>
                <a:lnTo>
                  <a:pt x="0" y="182867"/>
                </a:lnTo>
                <a:lnTo>
                  <a:pt x="24777" y="182867"/>
                </a:lnTo>
                <a:lnTo>
                  <a:pt x="24777" y="105713"/>
                </a:lnTo>
                <a:lnTo>
                  <a:pt x="81960" y="105713"/>
                </a:lnTo>
                <a:lnTo>
                  <a:pt x="122931" y="89522"/>
                </a:lnTo>
                <a:lnTo>
                  <a:pt x="126481" y="84758"/>
                </a:lnTo>
                <a:lnTo>
                  <a:pt x="24777" y="84758"/>
                </a:lnTo>
                <a:lnTo>
                  <a:pt x="24777" y="21905"/>
                </a:lnTo>
                <a:lnTo>
                  <a:pt x="128408" y="21905"/>
                </a:lnTo>
                <a:lnTo>
                  <a:pt x="128243" y="21577"/>
                </a:lnTo>
                <a:lnTo>
                  <a:pt x="121977" y="14285"/>
                </a:lnTo>
                <a:lnTo>
                  <a:pt x="113716" y="8035"/>
                </a:lnTo>
                <a:lnTo>
                  <a:pt x="104470" y="3571"/>
                </a:lnTo>
                <a:lnTo>
                  <a:pt x="93973" y="892"/>
                </a:lnTo>
                <a:lnTo>
                  <a:pt x="81960" y="0"/>
                </a:lnTo>
                <a:close/>
              </a:path>
              <a:path w="136525" h="182879">
                <a:moveTo>
                  <a:pt x="128408" y="21905"/>
                </a:moveTo>
                <a:lnTo>
                  <a:pt x="83865" y="21905"/>
                </a:lnTo>
                <a:lnTo>
                  <a:pt x="91485" y="22859"/>
                </a:lnTo>
                <a:lnTo>
                  <a:pt x="96249" y="25715"/>
                </a:lnTo>
                <a:lnTo>
                  <a:pt x="103057" y="30015"/>
                </a:lnTo>
                <a:lnTo>
                  <a:pt x="107808" y="35830"/>
                </a:lnTo>
                <a:lnTo>
                  <a:pt x="110593" y="43252"/>
                </a:lnTo>
                <a:lnTo>
                  <a:pt x="111501" y="52373"/>
                </a:lnTo>
                <a:lnTo>
                  <a:pt x="110802" y="60953"/>
                </a:lnTo>
                <a:lnTo>
                  <a:pt x="74340" y="84758"/>
                </a:lnTo>
                <a:lnTo>
                  <a:pt x="126481" y="84758"/>
                </a:lnTo>
                <a:lnTo>
                  <a:pt x="129047" y="81313"/>
                </a:lnTo>
                <a:lnTo>
                  <a:pt x="133192" y="72386"/>
                </a:lnTo>
                <a:lnTo>
                  <a:pt x="135546" y="62739"/>
                </a:lnTo>
                <a:lnTo>
                  <a:pt x="136291" y="52373"/>
                </a:lnTo>
                <a:lnTo>
                  <a:pt x="135397" y="40797"/>
                </a:lnTo>
                <a:lnTo>
                  <a:pt x="132715" y="30473"/>
                </a:lnTo>
                <a:lnTo>
                  <a:pt x="128408" y="219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096517" y="4207931"/>
            <a:ext cx="109220" cy="182880"/>
          </a:xfrm>
          <a:custGeom>
            <a:avLst/>
            <a:gdLst/>
            <a:ahLst/>
            <a:cxnLst/>
            <a:rect l="l" t="t" r="r" b="b"/>
            <a:pathLst>
              <a:path w="109219" h="182879">
                <a:moveTo>
                  <a:pt x="22859" y="0"/>
                </a:moveTo>
                <a:lnTo>
                  <a:pt x="0" y="0"/>
                </a:lnTo>
                <a:lnTo>
                  <a:pt x="0" y="182867"/>
                </a:lnTo>
                <a:lnTo>
                  <a:pt x="22859" y="182867"/>
                </a:lnTo>
                <a:lnTo>
                  <a:pt x="22859" y="112394"/>
                </a:lnTo>
                <a:lnTo>
                  <a:pt x="23576" y="100034"/>
                </a:lnTo>
                <a:lnTo>
                  <a:pt x="45973" y="68936"/>
                </a:lnTo>
                <a:lnTo>
                  <a:pt x="50789" y="67625"/>
                </a:lnTo>
                <a:lnTo>
                  <a:pt x="22859" y="67625"/>
                </a:lnTo>
                <a:lnTo>
                  <a:pt x="22859" y="0"/>
                </a:lnTo>
                <a:close/>
              </a:path>
              <a:path w="109219" h="182879">
                <a:moveTo>
                  <a:pt x="102918" y="66674"/>
                </a:moveTo>
                <a:lnTo>
                  <a:pt x="70521" y="66674"/>
                </a:lnTo>
                <a:lnTo>
                  <a:pt x="78141" y="70484"/>
                </a:lnTo>
                <a:lnTo>
                  <a:pt x="81963" y="77150"/>
                </a:lnTo>
                <a:lnTo>
                  <a:pt x="84819" y="81902"/>
                </a:lnTo>
                <a:lnTo>
                  <a:pt x="85773" y="89522"/>
                </a:lnTo>
                <a:lnTo>
                  <a:pt x="85773" y="182867"/>
                </a:lnTo>
                <a:lnTo>
                  <a:pt x="108645" y="182867"/>
                </a:lnTo>
                <a:lnTo>
                  <a:pt x="108645" y="97142"/>
                </a:lnTo>
                <a:lnTo>
                  <a:pt x="108286" y="88229"/>
                </a:lnTo>
                <a:lnTo>
                  <a:pt x="107211" y="80122"/>
                </a:lnTo>
                <a:lnTo>
                  <a:pt x="105420" y="72908"/>
                </a:lnTo>
                <a:lnTo>
                  <a:pt x="102918" y="66674"/>
                </a:lnTo>
                <a:close/>
              </a:path>
              <a:path w="109219" h="182879">
                <a:moveTo>
                  <a:pt x="63852" y="46658"/>
                </a:moveTo>
                <a:lnTo>
                  <a:pt x="27633" y="60959"/>
                </a:lnTo>
                <a:lnTo>
                  <a:pt x="22859" y="67625"/>
                </a:lnTo>
                <a:lnTo>
                  <a:pt x="50789" y="67625"/>
                </a:lnTo>
                <a:lnTo>
                  <a:pt x="52261" y="67225"/>
                </a:lnTo>
                <a:lnTo>
                  <a:pt x="59091" y="66674"/>
                </a:lnTo>
                <a:lnTo>
                  <a:pt x="102918" y="66674"/>
                </a:lnTo>
                <a:lnTo>
                  <a:pt x="96681" y="57921"/>
                </a:lnTo>
                <a:lnTo>
                  <a:pt x="88033" y="51666"/>
                </a:lnTo>
                <a:lnTo>
                  <a:pt x="77060" y="47911"/>
                </a:lnTo>
                <a:lnTo>
                  <a:pt x="63852" y="466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437826" y="4406039"/>
            <a:ext cx="153035" cy="79375"/>
          </a:xfrm>
          <a:custGeom>
            <a:avLst/>
            <a:gdLst/>
            <a:ahLst/>
            <a:cxnLst/>
            <a:rect l="l" t="t" r="r" b="b"/>
            <a:pathLst>
              <a:path w="153035" h="79375">
                <a:moveTo>
                  <a:pt x="0" y="0"/>
                </a:moveTo>
                <a:lnTo>
                  <a:pt x="18166" y="40955"/>
                </a:lnTo>
                <a:lnTo>
                  <a:pt x="0" y="79055"/>
                </a:lnTo>
                <a:lnTo>
                  <a:pt x="152582" y="4095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711937" y="4446045"/>
            <a:ext cx="1741170" cy="0"/>
          </a:xfrm>
          <a:custGeom>
            <a:avLst/>
            <a:gdLst/>
            <a:ahLst/>
            <a:cxnLst/>
            <a:rect l="l" t="t" r="r" b="b"/>
            <a:pathLst>
              <a:path w="1741170">
                <a:moveTo>
                  <a:pt x="0" y="0"/>
                </a:moveTo>
                <a:lnTo>
                  <a:pt x="1741133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710028" y="4446995"/>
            <a:ext cx="1746250" cy="0"/>
          </a:xfrm>
          <a:custGeom>
            <a:avLst/>
            <a:gdLst/>
            <a:ahLst/>
            <a:cxnLst/>
            <a:rect l="l" t="t" r="r" b="b"/>
            <a:pathLst>
              <a:path w="1746250">
                <a:moveTo>
                  <a:pt x="0" y="0"/>
                </a:moveTo>
                <a:lnTo>
                  <a:pt x="1745964" y="0"/>
                </a:lnTo>
              </a:path>
            </a:pathLst>
          </a:custGeom>
          <a:ln w="152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033128" y="4593680"/>
            <a:ext cx="111125" cy="160020"/>
          </a:xfrm>
          <a:custGeom>
            <a:avLst/>
            <a:gdLst/>
            <a:ahLst/>
            <a:cxnLst/>
            <a:rect l="l" t="t" r="r" b="b"/>
            <a:pathLst>
              <a:path w="111125" h="160020">
                <a:moveTo>
                  <a:pt x="99406" y="18086"/>
                </a:moveTo>
                <a:lnTo>
                  <a:pt x="66687" y="18086"/>
                </a:lnTo>
                <a:lnTo>
                  <a:pt x="74307" y="20942"/>
                </a:lnTo>
                <a:lnTo>
                  <a:pt x="85737" y="32372"/>
                </a:lnTo>
                <a:lnTo>
                  <a:pt x="87657" y="39041"/>
                </a:lnTo>
                <a:lnTo>
                  <a:pt x="87657" y="56186"/>
                </a:lnTo>
                <a:lnTo>
                  <a:pt x="59067" y="83807"/>
                </a:lnTo>
                <a:lnTo>
                  <a:pt x="37091" y="96179"/>
                </a:lnTo>
                <a:lnTo>
                  <a:pt x="27298" y="102640"/>
                </a:lnTo>
                <a:lnTo>
                  <a:pt x="2821" y="140472"/>
                </a:lnTo>
                <a:lnTo>
                  <a:pt x="0" y="159995"/>
                </a:lnTo>
                <a:lnTo>
                  <a:pt x="109511" y="159995"/>
                </a:lnTo>
                <a:lnTo>
                  <a:pt x="109511" y="140945"/>
                </a:lnTo>
                <a:lnTo>
                  <a:pt x="22856" y="140945"/>
                </a:lnTo>
                <a:lnTo>
                  <a:pt x="24805" y="135247"/>
                </a:lnTo>
                <a:lnTo>
                  <a:pt x="27726" y="129640"/>
                </a:lnTo>
                <a:lnTo>
                  <a:pt x="31549" y="124213"/>
                </a:lnTo>
                <a:lnTo>
                  <a:pt x="36207" y="119051"/>
                </a:lnTo>
                <a:lnTo>
                  <a:pt x="40901" y="116192"/>
                </a:lnTo>
                <a:lnTo>
                  <a:pt x="46631" y="112382"/>
                </a:lnTo>
                <a:lnTo>
                  <a:pt x="53367" y="107609"/>
                </a:lnTo>
                <a:lnTo>
                  <a:pt x="68607" y="99035"/>
                </a:lnTo>
                <a:lnTo>
                  <a:pt x="77888" y="94052"/>
                </a:lnTo>
                <a:lnTo>
                  <a:pt x="85748" y="89160"/>
                </a:lnTo>
                <a:lnTo>
                  <a:pt x="109632" y="56687"/>
                </a:lnTo>
                <a:lnTo>
                  <a:pt x="110517" y="47600"/>
                </a:lnTo>
                <a:lnTo>
                  <a:pt x="109632" y="38663"/>
                </a:lnTo>
                <a:lnTo>
                  <a:pt x="107046" y="30347"/>
                </a:lnTo>
                <a:lnTo>
                  <a:pt x="102866" y="22565"/>
                </a:lnTo>
                <a:lnTo>
                  <a:pt x="99406" y="18086"/>
                </a:lnTo>
                <a:close/>
              </a:path>
              <a:path w="111125" h="160020">
                <a:moveTo>
                  <a:pt x="57177" y="0"/>
                </a:moveTo>
                <a:lnTo>
                  <a:pt x="17339" y="14619"/>
                </a:lnTo>
                <a:lnTo>
                  <a:pt x="3809" y="57137"/>
                </a:lnTo>
                <a:lnTo>
                  <a:pt x="24777" y="57137"/>
                </a:lnTo>
                <a:lnTo>
                  <a:pt x="24777" y="47600"/>
                </a:lnTo>
                <a:lnTo>
                  <a:pt x="26666" y="39041"/>
                </a:lnTo>
                <a:lnTo>
                  <a:pt x="57177" y="18086"/>
                </a:lnTo>
                <a:lnTo>
                  <a:pt x="99406" y="18086"/>
                </a:lnTo>
                <a:lnTo>
                  <a:pt x="97197" y="15227"/>
                </a:lnTo>
                <a:lnTo>
                  <a:pt x="90408" y="8428"/>
                </a:lnTo>
                <a:lnTo>
                  <a:pt x="81473" y="3685"/>
                </a:lnTo>
                <a:lnTo>
                  <a:pt x="70395" y="906"/>
                </a:lnTo>
                <a:lnTo>
                  <a:pt x="571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159800" y="4587002"/>
            <a:ext cx="52705" cy="212725"/>
          </a:xfrm>
          <a:custGeom>
            <a:avLst/>
            <a:gdLst/>
            <a:ahLst/>
            <a:cxnLst/>
            <a:rect l="l" t="t" r="r" b="b"/>
            <a:pathLst>
              <a:path w="52705" h="212725">
                <a:moveTo>
                  <a:pt x="14356" y="0"/>
                </a:moveTo>
                <a:lnTo>
                  <a:pt x="0" y="0"/>
                </a:lnTo>
                <a:lnTo>
                  <a:pt x="7844" y="14808"/>
                </a:lnTo>
                <a:lnTo>
                  <a:pt x="14177" y="27740"/>
                </a:lnTo>
                <a:lnTo>
                  <a:pt x="28191" y="69919"/>
                </a:lnTo>
                <a:lnTo>
                  <a:pt x="31516" y="106667"/>
                </a:lnTo>
                <a:lnTo>
                  <a:pt x="31174" y="119009"/>
                </a:lnTo>
                <a:lnTo>
                  <a:pt x="23896" y="162863"/>
                </a:lnTo>
                <a:lnTo>
                  <a:pt x="1005" y="212393"/>
                </a:lnTo>
                <a:lnTo>
                  <a:pt x="14356" y="212393"/>
                </a:lnTo>
                <a:lnTo>
                  <a:pt x="34282" y="179819"/>
                </a:lnTo>
                <a:lnTo>
                  <a:pt x="48532" y="142271"/>
                </a:lnTo>
                <a:lnTo>
                  <a:pt x="52456" y="105713"/>
                </a:lnTo>
                <a:lnTo>
                  <a:pt x="52285" y="99272"/>
                </a:lnTo>
                <a:lnTo>
                  <a:pt x="45037" y="58553"/>
                </a:lnTo>
                <a:lnTo>
                  <a:pt x="40020" y="44765"/>
                </a:lnTo>
                <a:lnTo>
                  <a:pt x="37216" y="38099"/>
                </a:lnTo>
                <a:lnTo>
                  <a:pt x="34289" y="34289"/>
                </a:lnTo>
                <a:lnTo>
                  <a:pt x="31985" y="29601"/>
                </a:lnTo>
                <a:lnTo>
                  <a:pt x="27900" y="22502"/>
                </a:lnTo>
                <a:lnTo>
                  <a:pt x="143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248466" y="4741293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2890" y="0"/>
                </a:lnTo>
              </a:path>
            </a:pathLst>
          </a:custGeom>
          <a:ln w="247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384803" y="4677409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373373" y="4667250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600" y="0"/>
                </a:lnTo>
              </a:path>
            </a:pathLst>
          </a:custGeom>
          <a:ln w="203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384803" y="4589779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310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491971" y="4677488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87"/>
                </a:lnTo>
              </a:path>
            </a:pathLst>
          </a:custGeom>
          <a:ln w="2200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491971" y="4589858"/>
            <a:ext cx="0" cy="67945"/>
          </a:xfrm>
          <a:custGeom>
            <a:avLst/>
            <a:gdLst/>
            <a:ahLst/>
            <a:cxnLst/>
            <a:rect l="l" t="t" r="r" b="b"/>
            <a:pathLst>
              <a:path h="67945">
                <a:moveTo>
                  <a:pt x="0" y="0"/>
                </a:moveTo>
                <a:lnTo>
                  <a:pt x="0" y="67629"/>
                </a:lnTo>
              </a:path>
            </a:pathLst>
          </a:custGeom>
          <a:ln w="2200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524829" y="4679393"/>
            <a:ext cx="86995" cy="127635"/>
          </a:xfrm>
          <a:custGeom>
            <a:avLst/>
            <a:gdLst/>
            <a:ahLst/>
            <a:cxnLst/>
            <a:rect l="l" t="t" r="r" b="b"/>
            <a:pathLst>
              <a:path w="86995" h="127635">
                <a:moveTo>
                  <a:pt x="16245" y="85712"/>
                </a:moveTo>
                <a:lnTo>
                  <a:pt x="0" y="85712"/>
                </a:lnTo>
                <a:lnTo>
                  <a:pt x="555" y="94479"/>
                </a:lnTo>
                <a:lnTo>
                  <a:pt x="31365" y="126893"/>
                </a:lnTo>
                <a:lnTo>
                  <a:pt x="41909" y="127622"/>
                </a:lnTo>
                <a:lnTo>
                  <a:pt x="51973" y="126908"/>
                </a:lnTo>
                <a:lnTo>
                  <a:pt x="60761" y="124765"/>
                </a:lnTo>
                <a:lnTo>
                  <a:pt x="68476" y="121193"/>
                </a:lnTo>
                <a:lnTo>
                  <a:pt x="75316" y="116192"/>
                </a:lnTo>
                <a:lnTo>
                  <a:pt x="77676" y="113336"/>
                </a:lnTo>
                <a:lnTo>
                  <a:pt x="31485" y="113336"/>
                </a:lnTo>
                <a:lnTo>
                  <a:pt x="24749" y="110477"/>
                </a:lnTo>
                <a:lnTo>
                  <a:pt x="20055" y="103811"/>
                </a:lnTo>
                <a:lnTo>
                  <a:pt x="18135" y="100001"/>
                </a:lnTo>
                <a:lnTo>
                  <a:pt x="16245" y="94286"/>
                </a:lnTo>
                <a:lnTo>
                  <a:pt x="16245" y="85712"/>
                </a:lnTo>
                <a:close/>
              </a:path>
              <a:path w="86995" h="127635">
                <a:moveTo>
                  <a:pt x="76977" y="14276"/>
                </a:moveTo>
                <a:lnTo>
                  <a:pt x="49529" y="14276"/>
                </a:lnTo>
                <a:lnTo>
                  <a:pt x="54376" y="15227"/>
                </a:lnTo>
                <a:lnTo>
                  <a:pt x="59070" y="19037"/>
                </a:lnTo>
                <a:lnTo>
                  <a:pt x="63886" y="21896"/>
                </a:lnTo>
                <a:lnTo>
                  <a:pt x="65806" y="26669"/>
                </a:lnTo>
                <a:lnTo>
                  <a:pt x="65806" y="41909"/>
                </a:lnTo>
                <a:lnTo>
                  <a:pt x="61996" y="47612"/>
                </a:lnTo>
                <a:lnTo>
                  <a:pt x="55260" y="50471"/>
                </a:lnTo>
                <a:lnTo>
                  <a:pt x="52456" y="52376"/>
                </a:lnTo>
                <a:lnTo>
                  <a:pt x="46725" y="53327"/>
                </a:lnTo>
                <a:lnTo>
                  <a:pt x="33406" y="53327"/>
                </a:lnTo>
                <a:lnTo>
                  <a:pt x="33406" y="66662"/>
                </a:lnTo>
                <a:lnTo>
                  <a:pt x="49529" y="66662"/>
                </a:lnTo>
                <a:lnTo>
                  <a:pt x="56266" y="68567"/>
                </a:lnTo>
                <a:lnTo>
                  <a:pt x="61996" y="71426"/>
                </a:lnTo>
                <a:lnTo>
                  <a:pt x="66690" y="75236"/>
                </a:lnTo>
                <a:lnTo>
                  <a:pt x="69616" y="80951"/>
                </a:lnTo>
                <a:lnTo>
                  <a:pt x="69616" y="97142"/>
                </a:lnTo>
                <a:lnTo>
                  <a:pt x="67696" y="102857"/>
                </a:lnTo>
                <a:lnTo>
                  <a:pt x="61996" y="106667"/>
                </a:lnTo>
                <a:lnTo>
                  <a:pt x="57180" y="111431"/>
                </a:lnTo>
                <a:lnTo>
                  <a:pt x="50566" y="113336"/>
                </a:lnTo>
                <a:lnTo>
                  <a:pt x="77676" y="113336"/>
                </a:lnTo>
                <a:lnTo>
                  <a:pt x="80334" y="110120"/>
                </a:lnTo>
                <a:lnTo>
                  <a:pt x="83915" y="103334"/>
                </a:lnTo>
                <a:lnTo>
                  <a:pt x="86061" y="95833"/>
                </a:lnTo>
                <a:lnTo>
                  <a:pt x="86776" y="87617"/>
                </a:lnTo>
                <a:lnTo>
                  <a:pt x="86776" y="79997"/>
                </a:lnTo>
                <a:lnTo>
                  <a:pt x="84856" y="73331"/>
                </a:lnTo>
                <a:lnTo>
                  <a:pt x="77236" y="63806"/>
                </a:lnTo>
                <a:lnTo>
                  <a:pt x="72420" y="59996"/>
                </a:lnTo>
                <a:lnTo>
                  <a:pt x="65806" y="58091"/>
                </a:lnTo>
                <a:lnTo>
                  <a:pt x="73426" y="54281"/>
                </a:lnTo>
                <a:lnTo>
                  <a:pt x="75316" y="51422"/>
                </a:lnTo>
                <a:lnTo>
                  <a:pt x="80040" y="46661"/>
                </a:lnTo>
                <a:lnTo>
                  <a:pt x="81930" y="40004"/>
                </a:lnTo>
                <a:lnTo>
                  <a:pt x="81930" y="32384"/>
                </a:lnTo>
                <a:lnTo>
                  <a:pt x="81231" y="24892"/>
                </a:lnTo>
                <a:lnTo>
                  <a:pt x="79198" y="18206"/>
                </a:lnTo>
                <a:lnTo>
                  <a:pt x="76977" y="14276"/>
                </a:lnTo>
                <a:close/>
              </a:path>
              <a:path w="86995" h="127635">
                <a:moveTo>
                  <a:pt x="41909" y="0"/>
                </a:moveTo>
                <a:lnTo>
                  <a:pt x="4815" y="23801"/>
                </a:lnTo>
                <a:lnTo>
                  <a:pt x="2895" y="31434"/>
                </a:lnTo>
                <a:lnTo>
                  <a:pt x="2895" y="40959"/>
                </a:lnTo>
                <a:lnTo>
                  <a:pt x="18135" y="40959"/>
                </a:lnTo>
                <a:lnTo>
                  <a:pt x="18135" y="33339"/>
                </a:lnTo>
                <a:lnTo>
                  <a:pt x="20055" y="28574"/>
                </a:lnTo>
                <a:lnTo>
                  <a:pt x="25786" y="17132"/>
                </a:lnTo>
                <a:lnTo>
                  <a:pt x="33406" y="14276"/>
                </a:lnTo>
                <a:lnTo>
                  <a:pt x="76977" y="14276"/>
                </a:lnTo>
                <a:lnTo>
                  <a:pt x="75925" y="12415"/>
                </a:lnTo>
                <a:lnTo>
                  <a:pt x="71506" y="7607"/>
                </a:lnTo>
                <a:lnTo>
                  <a:pt x="65805" y="4415"/>
                </a:lnTo>
                <a:lnTo>
                  <a:pt x="58868" y="2023"/>
                </a:lnTo>
                <a:lnTo>
                  <a:pt x="50850" y="520"/>
                </a:lnTo>
                <a:lnTo>
                  <a:pt x="419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627729" y="4586048"/>
            <a:ext cx="160655" cy="172720"/>
          </a:xfrm>
          <a:custGeom>
            <a:avLst/>
            <a:gdLst/>
            <a:ahLst/>
            <a:cxnLst/>
            <a:rect l="l" t="t" r="r" b="b"/>
            <a:pathLst>
              <a:path w="160654" h="172720">
                <a:moveTo>
                  <a:pt x="79156" y="0"/>
                </a:moveTo>
                <a:lnTo>
                  <a:pt x="32996" y="12988"/>
                </a:lnTo>
                <a:lnTo>
                  <a:pt x="6168" y="50330"/>
                </a:lnTo>
                <a:lnTo>
                  <a:pt x="0" y="86679"/>
                </a:lnTo>
                <a:lnTo>
                  <a:pt x="807" y="100969"/>
                </a:lnTo>
                <a:lnTo>
                  <a:pt x="12870" y="137450"/>
                </a:lnTo>
                <a:lnTo>
                  <a:pt x="45278" y="166080"/>
                </a:lnTo>
                <a:lnTo>
                  <a:pt x="79156" y="172391"/>
                </a:lnTo>
                <a:lnTo>
                  <a:pt x="92012" y="171598"/>
                </a:lnTo>
                <a:lnTo>
                  <a:pt x="133427" y="152548"/>
                </a:lnTo>
                <a:lnTo>
                  <a:pt x="133569" y="152387"/>
                </a:lnTo>
                <a:lnTo>
                  <a:pt x="81960" y="152387"/>
                </a:lnTo>
                <a:lnTo>
                  <a:pt x="67322" y="151152"/>
                </a:lnTo>
                <a:lnTo>
                  <a:pt x="30961" y="123526"/>
                </a:lnTo>
                <a:lnTo>
                  <a:pt x="22859" y="87629"/>
                </a:lnTo>
                <a:lnTo>
                  <a:pt x="23540" y="75065"/>
                </a:lnTo>
                <a:lnTo>
                  <a:pt x="39136" y="37149"/>
                </a:lnTo>
                <a:lnTo>
                  <a:pt x="81046" y="19049"/>
                </a:lnTo>
                <a:lnTo>
                  <a:pt x="136343" y="19049"/>
                </a:lnTo>
                <a:lnTo>
                  <a:pt x="127407" y="12000"/>
                </a:lnTo>
                <a:lnTo>
                  <a:pt x="117317" y="6672"/>
                </a:lnTo>
                <a:lnTo>
                  <a:pt x="105947" y="2931"/>
                </a:lnTo>
                <a:lnTo>
                  <a:pt x="93244" y="724"/>
                </a:lnTo>
                <a:lnTo>
                  <a:pt x="79156" y="0"/>
                </a:lnTo>
                <a:close/>
              </a:path>
              <a:path w="160654" h="172720">
                <a:moveTo>
                  <a:pt x="136343" y="19049"/>
                </a:moveTo>
                <a:lnTo>
                  <a:pt x="81046" y="19049"/>
                </a:lnTo>
                <a:lnTo>
                  <a:pt x="93217" y="20136"/>
                </a:lnTo>
                <a:lnTo>
                  <a:pt x="104054" y="23455"/>
                </a:lnTo>
                <a:lnTo>
                  <a:pt x="133289" y="57151"/>
                </a:lnTo>
                <a:lnTo>
                  <a:pt x="137342" y="82869"/>
                </a:lnTo>
                <a:lnTo>
                  <a:pt x="136457" y="96077"/>
                </a:lnTo>
                <a:lnTo>
                  <a:pt x="116465" y="140740"/>
                </a:lnTo>
                <a:lnTo>
                  <a:pt x="81960" y="152387"/>
                </a:lnTo>
                <a:lnTo>
                  <a:pt x="133569" y="152387"/>
                </a:lnTo>
                <a:lnTo>
                  <a:pt x="157043" y="110355"/>
                </a:lnTo>
                <a:lnTo>
                  <a:pt x="160202" y="82869"/>
                </a:lnTo>
                <a:lnTo>
                  <a:pt x="159525" y="69712"/>
                </a:lnTo>
                <a:lnTo>
                  <a:pt x="157521" y="57656"/>
                </a:lnTo>
                <a:lnTo>
                  <a:pt x="154231" y="46654"/>
                </a:lnTo>
                <a:lnTo>
                  <a:pt x="149696" y="36659"/>
                </a:lnTo>
                <a:lnTo>
                  <a:pt x="143957" y="27624"/>
                </a:lnTo>
                <a:lnTo>
                  <a:pt x="136343" y="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844107" y="4646057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356" y="0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805976" y="4619862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586" y="0"/>
                </a:lnTo>
              </a:path>
            </a:pathLst>
          </a:custGeom>
          <a:ln w="142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844107" y="4593192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356" y="0"/>
                </a:lnTo>
              </a:path>
            </a:pathLst>
          </a:custGeom>
          <a:ln w="3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609910" y="3895523"/>
            <a:ext cx="59690" cy="158115"/>
          </a:xfrm>
          <a:custGeom>
            <a:avLst/>
            <a:gdLst/>
            <a:ahLst/>
            <a:cxnLst/>
            <a:rect l="l" t="t" r="r" b="b"/>
            <a:pathLst>
              <a:path w="59689" h="158114">
                <a:moveTo>
                  <a:pt x="59076" y="0"/>
                </a:moveTo>
                <a:lnTo>
                  <a:pt x="43836" y="0"/>
                </a:lnTo>
                <a:lnTo>
                  <a:pt x="41374" y="8393"/>
                </a:lnTo>
                <a:lnTo>
                  <a:pt x="38256" y="15000"/>
                </a:lnTo>
                <a:lnTo>
                  <a:pt x="0" y="30479"/>
                </a:lnTo>
                <a:lnTo>
                  <a:pt x="0" y="45719"/>
                </a:lnTo>
                <a:lnTo>
                  <a:pt x="38121" y="45719"/>
                </a:lnTo>
                <a:lnTo>
                  <a:pt x="38121" y="158114"/>
                </a:lnTo>
                <a:lnTo>
                  <a:pt x="59076" y="158114"/>
                </a:lnTo>
                <a:lnTo>
                  <a:pt x="590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722351" y="3887913"/>
            <a:ext cx="52705" cy="212725"/>
          </a:xfrm>
          <a:custGeom>
            <a:avLst/>
            <a:gdLst/>
            <a:ahLst/>
            <a:cxnLst/>
            <a:rect l="l" t="t" r="r" b="b"/>
            <a:pathLst>
              <a:path w="52705" h="212725">
                <a:moveTo>
                  <a:pt x="13347" y="0"/>
                </a:moveTo>
                <a:lnTo>
                  <a:pt x="0" y="0"/>
                </a:lnTo>
                <a:lnTo>
                  <a:pt x="7720" y="14669"/>
                </a:lnTo>
                <a:lnTo>
                  <a:pt x="13847" y="27377"/>
                </a:lnTo>
                <a:lnTo>
                  <a:pt x="28186" y="69502"/>
                </a:lnTo>
                <a:lnTo>
                  <a:pt x="31504" y="106670"/>
                </a:lnTo>
                <a:lnTo>
                  <a:pt x="31163" y="118998"/>
                </a:lnTo>
                <a:lnTo>
                  <a:pt x="23884" y="161915"/>
                </a:lnTo>
                <a:lnTo>
                  <a:pt x="7418" y="199369"/>
                </a:lnTo>
                <a:lnTo>
                  <a:pt x="1011" y="212396"/>
                </a:lnTo>
                <a:lnTo>
                  <a:pt x="14359" y="212396"/>
                </a:lnTo>
                <a:lnTo>
                  <a:pt x="34293" y="179406"/>
                </a:lnTo>
                <a:lnTo>
                  <a:pt x="48552" y="141915"/>
                </a:lnTo>
                <a:lnTo>
                  <a:pt x="52471" y="104765"/>
                </a:lnTo>
                <a:lnTo>
                  <a:pt x="52283" y="98330"/>
                </a:lnTo>
                <a:lnTo>
                  <a:pt x="51727" y="91901"/>
                </a:lnTo>
                <a:lnTo>
                  <a:pt x="50813" y="85475"/>
                </a:lnTo>
                <a:lnTo>
                  <a:pt x="49554" y="79046"/>
                </a:lnTo>
                <a:lnTo>
                  <a:pt x="48522" y="72052"/>
                </a:lnTo>
                <a:lnTo>
                  <a:pt x="46838" y="65236"/>
                </a:lnTo>
                <a:lnTo>
                  <a:pt x="44606" y="58420"/>
                </a:lnTo>
                <a:lnTo>
                  <a:pt x="41934" y="51425"/>
                </a:lnTo>
                <a:lnTo>
                  <a:pt x="39136" y="43814"/>
                </a:lnTo>
                <a:lnTo>
                  <a:pt x="37231" y="38090"/>
                </a:lnTo>
                <a:lnTo>
                  <a:pt x="34302" y="33326"/>
                </a:lnTo>
                <a:lnTo>
                  <a:pt x="31831" y="29055"/>
                </a:lnTo>
                <a:lnTo>
                  <a:pt x="27396" y="22017"/>
                </a:lnTo>
                <a:lnTo>
                  <a:pt x="133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809125" y="4041725"/>
            <a:ext cx="24130" cy="0"/>
          </a:xfrm>
          <a:custGeom>
            <a:avLst/>
            <a:gdLst/>
            <a:ahLst/>
            <a:cxnLst/>
            <a:rect l="l" t="t" r="r" b="b"/>
            <a:pathLst>
              <a:path w="24130">
                <a:moveTo>
                  <a:pt x="0" y="0"/>
                </a:moveTo>
                <a:lnTo>
                  <a:pt x="23765" y="0"/>
                </a:lnTo>
              </a:path>
            </a:pathLst>
          </a:custGeom>
          <a:ln w="238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987824" y="3909809"/>
            <a:ext cx="0" cy="144145"/>
          </a:xfrm>
          <a:custGeom>
            <a:avLst/>
            <a:gdLst/>
            <a:ahLst/>
            <a:cxnLst/>
            <a:rect l="l" t="t" r="r" b="b"/>
            <a:pathLst>
              <a:path h="144145">
                <a:moveTo>
                  <a:pt x="0" y="0"/>
                </a:moveTo>
                <a:lnTo>
                  <a:pt x="0" y="143829"/>
                </a:lnTo>
              </a:path>
            </a:pathLst>
          </a:custGeom>
          <a:ln w="219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921568" y="3900291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4">
                <a:moveTo>
                  <a:pt x="0" y="0"/>
                </a:moveTo>
                <a:lnTo>
                  <a:pt x="132527" y="0"/>
                </a:lnTo>
              </a:path>
            </a:pathLst>
          </a:custGeom>
          <a:ln w="190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085459" y="397764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074029" y="3968115"/>
            <a:ext cx="130810" cy="0"/>
          </a:xfrm>
          <a:custGeom>
            <a:avLst/>
            <a:gdLst/>
            <a:ahLst/>
            <a:cxnLst/>
            <a:rect l="l" t="t" r="r" b="b"/>
            <a:pathLst>
              <a:path w="130810">
                <a:moveTo>
                  <a:pt x="0" y="0"/>
                </a:moveTo>
                <a:lnTo>
                  <a:pt x="130606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085459" y="3891279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310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193206" y="3977439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193206" y="3890772"/>
            <a:ext cx="0" cy="67945"/>
          </a:xfrm>
          <a:custGeom>
            <a:avLst/>
            <a:gdLst/>
            <a:ahLst/>
            <a:cxnLst/>
            <a:rect l="l" t="t" r="r" b="b"/>
            <a:pathLst>
              <a:path h="67945">
                <a:moveTo>
                  <a:pt x="0" y="0"/>
                </a:moveTo>
                <a:lnTo>
                  <a:pt x="0" y="67616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251773" y="3978909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218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240846" y="3969384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047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240846" y="3935095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1854" y="0"/>
                </a:lnTo>
              </a:path>
            </a:pathLst>
          </a:custGeom>
          <a:ln w="495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240846" y="3900804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477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360023" y="3890772"/>
            <a:ext cx="69215" cy="163195"/>
          </a:xfrm>
          <a:custGeom>
            <a:avLst/>
            <a:gdLst/>
            <a:ahLst/>
            <a:cxnLst/>
            <a:rect l="l" t="t" r="r" b="b"/>
            <a:pathLst>
              <a:path w="69214" h="163195">
                <a:moveTo>
                  <a:pt x="68610" y="0"/>
                </a:moveTo>
                <a:lnTo>
                  <a:pt x="51450" y="0"/>
                </a:lnTo>
                <a:lnTo>
                  <a:pt x="0" y="162866"/>
                </a:lnTo>
                <a:lnTo>
                  <a:pt x="17160" y="162866"/>
                </a:lnTo>
                <a:lnTo>
                  <a:pt x="686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497244" y="3931728"/>
            <a:ext cx="113030" cy="127000"/>
          </a:xfrm>
          <a:custGeom>
            <a:avLst/>
            <a:gdLst/>
            <a:ahLst/>
            <a:cxnLst/>
            <a:rect l="l" t="t" r="r" b="b"/>
            <a:pathLst>
              <a:path w="113029" h="127000">
                <a:moveTo>
                  <a:pt x="95204" y="17135"/>
                </a:moveTo>
                <a:lnTo>
                  <a:pt x="60990" y="17135"/>
                </a:lnTo>
                <a:lnTo>
                  <a:pt x="67604" y="19040"/>
                </a:lnTo>
                <a:lnTo>
                  <a:pt x="72420" y="21896"/>
                </a:lnTo>
                <a:lnTo>
                  <a:pt x="77114" y="24755"/>
                </a:lnTo>
                <a:lnTo>
                  <a:pt x="80040" y="29516"/>
                </a:lnTo>
                <a:lnTo>
                  <a:pt x="80040" y="39995"/>
                </a:lnTo>
                <a:lnTo>
                  <a:pt x="79034" y="42851"/>
                </a:lnTo>
                <a:lnTo>
                  <a:pt x="79034" y="43805"/>
                </a:lnTo>
                <a:lnTo>
                  <a:pt x="77114" y="47603"/>
                </a:lnTo>
                <a:lnTo>
                  <a:pt x="74310" y="49508"/>
                </a:lnTo>
                <a:lnTo>
                  <a:pt x="69494" y="50459"/>
                </a:lnTo>
                <a:lnTo>
                  <a:pt x="37094" y="54281"/>
                </a:lnTo>
                <a:lnTo>
                  <a:pt x="29476" y="55532"/>
                </a:lnTo>
                <a:lnTo>
                  <a:pt x="698" y="83388"/>
                </a:lnTo>
                <a:lnTo>
                  <a:pt x="0" y="91418"/>
                </a:lnTo>
                <a:lnTo>
                  <a:pt x="698" y="98370"/>
                </a:lnTo>
                <a:lnTo>
                  <a:pt x="29900" y="125972"/>
                </a:lnTo>
                <a:lnTo>
                  <a:pt x="38099" y="126671"/>
                </a:lnTo>
                <a:lnTo>
                  <a:pt x="44500" y="126166"/>
                </a:lnTo>
                <a:lnTo>
                  <a:pt x="77751" y="109526"/>
                </a:lnTo>
                <a:lnTo>
                  <a:pt x="36210" y="109526"/>
                </a:lnTo>
                <a:lnTo>
                  <a:pt x="31394" y="107609"/>
                </a:lnTo>
                <a:lnTo>
                  <a:pt x="27584" y="103799"/>
                </a:lnTo>
                <a:lnTo>
                  <a:pt x="22859" y="100943"/>
                </a:lnTo>
                <a:lnTo>
                  <a:pt x="20970" y="96179"/>
                </a:lnTo>
                <a:lnTo>
                  <a:pt x="20970" y="82856"/>
                </a:lnTo>
                <a:lnTo>
                  <a:pt x="23743" y="77141"/>
                </a:lnTo>
                <a:lnTo>
                  <a:pt x="30479" y="74285"/>
                </a:lnTo>
                <a:lnTo>
                  <a:pt x="33284" y="71426"/>
                </a:lnTo>
                <a:lnTo>
                  <a:pt x="39014" y="70475"/>
                </a:lnTo>
                <a:lnTo>
                  <a:pt x="46634" y="69521"/>
                </a:lnTo>
                <a:lnTo>
                  <a:pt x="59070" y="67616"/>
                </a:lnTo>
                <a:lnTo>
                  <a:pt x="61874" y="67616"/>
                </a:lnTo>
                <a:lnTo>
                  <a:pt x="69494" y="65711"/>
                </a:lnTo>
                <a:lnTo>
                  <a:pt x="74310" y="64760"/>
                </a:lnTo>
                <a:lnTo>
                  <a:pt x="77114" y="62855"/>
                </a:lnTo>
                <a:lnTo>
                  <a:pt x="79034" y="61901"/>
                </a:lnTo>
                <a:lnTo>
                  <a:pt x="99090" y="61901"/>
                </a:lnTo>
                <a:lnTo>
                  <a:pt x="99090" y="33326"/>
                </a:lnTo>
                <a:lnTo>
                  <a:pt x="98360" y="25305"/>
                </a:lnTo>
                <a:lnTo>
                  <a:pt x="96107" y="18444"/>
                </a:lnTo>
                <a:lnTo>
                  <a:pt x="95204" y="17135"/>
                </a:lnTo>
                <a:close/>
              </a:path>
              <a:path w="113029" h="127000">
                <a:moveTo>
                  <a:pt x="101010" y="106658"/>
                </a:moveTo>
                <a:lnTo>
                  <a:pt x="80040" y="106658"/>
                </a:lnTo>
                <a:lnTo>
                  <a:pt x="80924" y="111431"/>
                </a:lnTo>
                <a:lnTo>
                  <a:pt x="81960" y="115241"/>
                </a:lnTo>
                <a:lnTo>
                  <a:pt x="83850" y="117146"/>
                </a:lnTo>
                <a:lnTo>
                  <a:pt x="86654" y="121910"/>
                </a:lnTo>
                <a:lnTo>
                  <a:pt x="92384" y="124766"/>
                </a:lnTo>
                <a:lnTo>
                  <a:pt x="105704" y="124766"/>
                </a:lnTo>
                <a:lnTo>
                  <a:pt x="107624" y="123815"/>
                </a:lnTo>
                <a:lnTo>
                  <a:pt x="109514" y="123815"/>
                </a:lnTo>
                <a:lnTo>
                  <a:pt x="112440" y="122861"/>
                </a:lnTo>
                <a:lnTo>
                  <a:pt x="112440" y="108563"/>
                </a:lnTo>
                <a:lnTo>
                  <a:pt x="103814" y="108563"/>
                </a:lnTo>
                <a:lnTo>
                  <a:pt x="101894" y="107609"/>
                </a:lnTo>
                <a:lnTo>
                  <a:pt x="101010" y="106658"/>
                </a:lnTo>
                <a:close/>
              </a:path>
              <a:path w="113029" h="127000">
                <a:moveTo>
                  <a:pt x="99090" y="61901"/>
                </a:moveTo>
                <a:lnTo>
                  <a:pt x="79034" y="61901"/>
                </a:lnTo>
                <a:lnTo>
                  <a:pt x="79034" y="78095"/>
                </a:lnTo>
                <a:lnTo>
                  <a:pt x="78117" y="86680"/>
                </a:lnTo>
                <a:lnTo>
                  <a:pt x="49560" y="109526"/>
                </a:lnTo>
                <a:lnTo>
                  <a:pt x="77751" y="109526"/>
                </a:lnTo>
                <a:lnTo>
                  <a:pt x="80040" y="106658"/>
                </a:lnTo>
                <a:lnTo>
                  <a:pt x="101010" y="106658"/>
                </a:lnTo>
                <a:lnTo>
                  <a:pt x="100004" y="105704"/>
                </a:lnTo>
                <a:lnTo>
                  <a:pt x="99090" y="103799"/>
                </a:lnTo>
                <a:lnTo>
                  <a:pt x="99090" y="61901"/>
                </a:lnTo>
                <a:close/>
              </a:path>
              <a:path w="113029" h="127000">
                <a:moveTo>
                  <a:pt x="112440" y="107609"/>
                </a:moveTo>
                <a:lnTo>
                  <a:pt x="111434" y="108563"/>
                </a:lnTo>
                <a:lnTo>
                  <a:pt x="112440" y="108563"/>
                </a:lnTo>
                <a:lnTo>
                  <a:pt x="112440" y="107609"/>
                </a:lnTo>
                <a:close/>
              </a:path>
              <a:path w="113029" h="127000">
                <a:moveTo>
                  <a:pt x="52334" y="0"/>
                </a:moveTo>
                <a:lnTo>
                  <a:pt x="14251" y="13726"/>
                </a:lnTo>
                <a:lnTo>
                  <a:pt x="5730" y="39041"/>
                </a:lnTo>
                <a:lnTo>
                  <a:pt x="24780" y="39041"/>
                </a:lnTo>
                <a:lnTo>
                  <a:pt x="25664" y="33326"/>
                </a:lnTo>
                <a:lnTo>
                  <a:pt x="27584" y="28565"/>
                </a:lnTo>
                <a:lnTo>
                  <a:pt x="29474" y="25706"/>
                </a:lnTo>
                <a:lnTo>
                  <a:pt x="34289" y="19991"/>
                </a:lnTo>
                <a:lnTo>
                  <a:pt x="40904" y="17135"/>
                </a:lnTo>
                <a:lnTo>
                  <a:pt x="95204" y="17135"/>
                </a:lnTo>
                <a:lnTo>
                  <a:pt x="92236" y="12833"/>
                </a:lnTo>
                <a:lnTo>
                  <a:pt x="86654" y="8561"/>
                </a:lnTo>
                <a:lnTo>
                  <a:pt x="79723" y="4818"/>
                </a:lnTo>
                <a:lnTo>
                  <a:pt x="71688" y="2142"/>
                </a:lnTo>
                <a:lnTo>
                  <a:pt x="62557" y="535"/>
                </a:lnTo>
                <a:lnTo>
                  <a:pt x="523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621115" y="3932682"/>
            <a:ext cx="106045" cy="168910"/>
          </a:xfrm>
          <a:custGeom>
            <a:avLst/>
            <a:gdLst/>
            <a:ahLst/>
            <a:cxnLst/>
            <a:rect l="l" t="t" r="r" b="b"/>
            <a:pathLst>
              <a:path w="106045" h="168910">
                <a:moveTo>
                  <a:pt x="85384" y="17132"/>
                </a:moveTo>
                <a:lnTo>
                  <a:pt x="52364" y="17132"/>
                </a:lnTo>
                <a:lnTo>
                  <a:pt x="62223" y="18219"/>
                </a:lnTo>
                <a:lnTo>
                  <a:pt x="70271" y="21538"/>
                </a:lnTo>
                <a:lnTo>
                  <a:pt x="85770" y="60947"/>
                </a:lnTo>
                <a:lnTo>
                  <a:pt x="85569" y="68613"/>
                </a:lnTo>
                <a:lnTo>
                  <a:pt x="62664" y="106374"/>
                </a:lnTo>
                <a:lnTo>
                  <a:pt x="53370" y="107609"/>
                </a:lnTo>
                <a:lnTo>
                  <a:pt x="84764" y="107609"/>
                </a:lnTo>
                <a:lnTo>
                  <a:pt x="84764" y="168581"/>
                </a:lnTo>
                <a:lnTo>
                  <a:pt x="105704" y="168581"/>
                </a:lnTo>
                <a:lnTo>
                  <a:pt x="105704" y="19037"/>
                </a:lnTo>
                <a:lnTo>
                  <a:pt x="86654" y="19037"/>
                </a:lnTo>
                <a:lnTo>
                  <a:pt x="85384" y="17132"/>
                </a:lnTo>
                <a:close/>
              </a:path>
              <a:path w="106045" h="168910">
                <a:moveTo>
                  <a:pt x="50444" y="0"/>
                </a:moveTo>
                <a:lnTo>
                  <a:pt x="14234" y="18086"/>
                </a:lnTo>
                <a:lnTo>
                  <a:pt x="0" y="64757"/>
                </a:lnTo>
                <a:lnTo>
                  <a:pt x="1044" y="78865"/>
                </a:lnTo>
                <a:lnTo>
                  <a:pt x="23135" y="116728"/>
                </a:lnTo>
                <a:lnTo>
                  <a:pt x="49560" y="124766"/>
                </a:lnTo>
                <a:lnTo>
                  <a:pt x="58064" y="124766"/>
                </a:lnTo>
                <a:lnTo>
                  <a:pt x="65684" y="123812"/>
                </a:lnTo>
                <a:lnTo>
                  <a:pt x="71414" y="120002"/>
                </a:lnTo>
                <a:lnTo>
                  <a:pt x="77144" y="117146"/>
                </a:lnTo>
                <a:lnTo>
                  <a:pt x="81960" y="113336"/>
                </a:lnTo>
                <a:lnTo>
                  <a:pt x="84764" y="107609"/>
                </a:lnTo>
                <a:lnTo>
                  <a:pt x="53370" y="107609"/>
                </a:lnTo>
                <a:lnTo>
                  <a:pt x="44090" y="106523"/>
                </a:lnTo>
                <a:lnTo>
                  <a:pt x="21313" y="70771"/>
                </a:lnTo>
                <a:lnTo>
                  <a:pt x="20970" y="63806"/>
                </a:lnTo>
                <a:lnTo>
                  <a:pt x="21513" y="52534"/>
                </a:lnTo>
                <a:lnTo>
                  <a:pt x="43830" y="17132"/>
                </a:lnTo>
                <a:lnTo>
                  <a:pt x="85384" y="17132"/>
                </a:lnTo>
                <a:lnTo>
                  <a:pt x="82844" y="13322"/>
                </a:lnTo>
                <a:lnTo>
                  <a:pt x="57835" y="371"/>
                </a:lnTo>
                <a:lnTo>
                  <a:pt x="50444" y="0"/>
                </a:lnTo>
                <a:close/>
              </a:path>
              <a:path w="106045" h="168910">
                <a:moveTo>
                  <a:pt x="105704" y="1904"/>
                </a:moveTo>
                <a:lnTo>
                  <a:pt x="86654" y="1904"/>
                </a:lnTo>
                <a:lnTo>
                  <a:pt x="86654" y="19037"/>
                </a:lnTo>
                <a:lnTo>
                  <a:pt x="105704" y="19037"/>
                </a:lnTo>
                <a:lnTo>
                  <a:pt x="105704" y="19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761262" y="4041725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859" y="0"/>
                </a:lnTo>
              </a:path>
            </a:pathLst>
          </a:custGeom>
          <a:ln w="238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887053" y="3890772"/>
            <a:ext cx="133985" cy="163195"/>
          </a:xfrm>
          <a:custGeom>
            <a:avLst/>
            <a:gdLst/>
            <a:ahLst/>
            <a:cxnLst/>
            <a:rect l="l" t="t" r="r" b="b"/>
            <a:pathLst>
              <a:path w="133985" h="163195">
                <a:moveTo>
                  <a:pt x="20939" y="0"/>
                </a:moveTo>
                <a:lnTo>
                  <a:pt x="0" y="0"/>
                </a:lnTo>
                <a:lnTo>
                  <a:pt x="0" y="162866"/>
                </a:lnTo>
                <a:lnTo>
                  <a:pt x="20939" y="162866"/>
                </a:lnTo>
                <a:lnTo>
                  <a:pt x="20939" y="106667"/>
                </a:lnTo>
                <a:lnTo>
                  <a:pt x="47640" y="80951"/>
                </a:lnTo>
                <a:lnTo>
                  <a:pt x="74684" y="80951"/>
                </a:lnTo>
                <a:lnTo>
                  <a:pt x="73319" y="79046"/>
                </a:lnTo>
                <a:lnTo>
                  <a:pt x="20939" y="79046"/>
                </a:lnTo>
                <a:lnTo>
                  <a:pt x="20939" y="0"/>
                </a:lnTo>
                <a:close/>
              </a:path>
              <a:path w="133985" h="163195">
                <a:moveTo>
                  <a:pt x="74684" y="80951"/>
                </a:moveTo>
                <a:lnTo>
                  <a:pt x="47640" y="80951"/>
                </a:lnTo>
                <a:lnTo>
                  <a:pt x="104790" y="162866"/>
                </a:lnTo>
                <a:lnTo>
                  <a:pt x="133380" y="162866"/>
                </a:lnTo>
                <a:lnTo>
                  <a:pt x="74684" y="80951"/>
                </a:lnTo>
                <a:close/>
              </a:path>
              <a:path w="133985" h="163195">
                <a:moveTo>
                  <a:pt x="131490" y="0"/>
                </a:moveTo>
                <a:lnTo>
                  <a:pt x="100980" y="0"/>
                </a:lnTo>
                <a:lnTo>
                  <a:pt x="20939" y="79046"/>
                </a:lnTo>
                <a:lnTo>
                  <a:pt x="73319" y="79046"/>
                </a:lnTo>
                <a:lnTo>
                  <a:pt x="63764" y="65711"/>
                </a:lnTo>
                <a:lnTo>
                  <a:pt x="1314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030857" y="3886008"/>
            <a:ext cx="159385" cy="172720"/>
          </a:xfrm>
          <a:custGeom>
            <a:avLst/>
            <a:gdLst/>
            <a:ahLst/>
            <a:cxnLst/>
            <a:rect l="l" t="t" r="r" b="b"/>
            <a:pathLst>
              <a:path w="159385" h="172720">
                <a:moveTo>
                  <a:pt x="79156" y="0"/>
                </a:moveTo>
                <a:lnTo>
                  <a:pt x="32734" y="13680"/>
                </a:lnTo>
                <a:lnTo>
                  <a:pt x="5991" y="50530"/>
                </a:lnTo>
                <a:lnTo>
                  <a:pt x="0" y="86666"/>
                </a:lnTo>
                <a:lnTo>
                  <a:pt x="799" y="100961"/>
                </a:lnTo>
                <a:lnTo>
                  <a:pt x="12340" y="137440"/>
                </a:lnTo>
                <a:lnTo>
                  <a:pt x="44702" y="166437"/>
                </a:lnTo>
                <a:lnTo>
                  <a:pt x="78150" y="172391"/>
                </a:lnTo>
                <a:lnTo>
                  <a:pt x="91014" y="171598"/>
                </a:lnTo>
                <a:lnTo>
                  <a:pt x="102914" y="169216"/>
                </a:lnTo>
                <a:lnTo>
                  <a:pt x="113812" y="165246"/>
                </a:lnTo>
                <a:lnTo>
                  <a:pt x="123674" y="159688"/>
                </a:lnTo>
                <a:lnTo>
                  <a:pt x="131494" y="153329"/>
                </a:lnTo>
                <a:lnTo>
                  <a:pt x="81076" y="153329"/>
                </a:lnTo>
                <a:lnTo>
                  <a:pt x="66561" y="152094"/>
                </a:lnTo>
                <a:lnTo>
                  <a:pt x="30536" y="124470"/>
                </a:lnTo>
                <a:lnTo>
                  <a:pt x="22859" y="88571"/>
                </a:lnTo>
                <a:lnTo>
                  <a:pt x="23455" y="75542"/>
                </a:lnTo>
                <a:lnTo>
                  <a:pt x="39136" y="37136"/>
                </a:lnTo>
                <a:lnTo>
                  <a:pt x="80040" y="19991"/>
                </a:lnTo>
                <a:lnTo>
                  <a:pt x="135997" y="19991"/>
                </a:lnTo>
                <a:lnTo>
                  <a:pt x="135339" y="19283"/>
                </a:lnTo>
                <a:lnTo>
                  <a:pt x="126475" y="12410"/>
                </a:lnTo>
                <a:lnTo>
                  <a:pt x="116452" y="7019"/>
                </a:lnTo>
                <a:lnTo>
                  <a:pt x="105244" y="3137"/>
                </a:lnTo>
                <a:lnTo>
                  <a:pt x="92821" y="788"/>
                </a:lnTo>
                <a:lnTo>
                  <a:pt x="79156" y="0"/>
                </a:lnTo>
                <a:close/>
              </a:path>
              <a:path w="159385" h="172720">
                <a:moveTo>
                  <a:pt x="135997" y="19991"/>
                </a:moveTo>
                <a:lnTo>
                  <a:pt x="80040" y="19991"/>
                </a:lnTo>
                <a:lnTo>
                  <a:pt x="92353" y="21063"/>
                </a:lnTo>
                <a:lnTo>
                  <a:pt x="103426" y="24278"/>
                </a:lnTo>
                <a:lnTo>
                  <a:pt x="132671" y="57977"/>
                </a:lnTo>
                <a:lnTo>
                  <a:pt x="136337" y="83810"/>
                </a:lnTo>
                <a:lnTo>
                  <a:pt x="135592" y="97026"/>
                </a:lnTo>
                <a:lnTo>
                  <a:pt x="115478" y="141279"/>
                </a:lnTo>
                <a:lnTo>
                  <a:pt x="81076" y="153329"/>
                </a:lnTo>
                <a:lnTo>
                  <a:pt x="131494" y="153329"/>
                </a:lnTo>
                <a:lnTo>
                  <a:pt x="156072" y="110555"/>
                </a:lnTo>
                <a:lnTo>
                  <a:pt x="159197" y="83810"/>
                </a:lnTo>
                <a:lnTo>
                  <a:pt x="158520" y="70650"/>
                </a:lnTo>
                <a:lnTo>
                  <a:pt x="156523" y="58542"/>
                </a:lnTo>
                <a:lnTo>
                  <a:pt x="153251" y="47393"/>
                </a:lnTo>
                <a:lnTo>
                  <a:pt x="148752" y="37114"/>
                </a:lnTo>
                <a:lnTo>
                  <a:pt x="143073" y="27611"/>
                </a:lnTo>
                <a:lnTo>
                  <a:pt x="135997" y="199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227743" y="397764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219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216755" y="3968115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57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227743" y="3891279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310"/>
                </a:lnTo>
              </a:path>
            </a:pathLst>
          </a:custGeom>
          <a:ln w="219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335398" y="3977439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218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335398" y="3890772"/>
            <a:ext cx="0" cy="67945"/>
          </a:xfrm>
          <a:custGeom>
            <a:avLst/>
            <a:gdLst/>
            <a:ahLst/>
            <a:cxnLst/>
            <a:rect l="l" t="t" r="r" b="b"/>
            <a:pathLst>
              <a:path h="67945">
                <a:moveTo>
                  <a:pt x="0" y="0"/>
                </a:moveTo>
                <a:lnTo>
                  <a:pt x="0" y="67616"/>
                </a:lnTo>
              </a:path>
            </a:pathLst>
          </a:custGeom>
          <a:ln w="218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443526" y="3887913"/>
            <a:ext cx="52069" cy="212725"/>
          </a:xfrm>
          <a:custGeom>
            <a:avLst/>
            <a:gdLst/>
            <a:ahLst/>
            <a:cxnLst/>
            <a:rect l="l" t="t" r="r" b="b"/>
            <a:pathLst>
              <a:path w="52070" h="212725">
                <a:moveTo>
                  <a:pt x="51450" y="0"/>
                </a:moveTo>
                <a:lnTo>
                  <a:pt x="37246" y="0"/>
                </a:lnTo>
                <a:lnTo>
                  <a:pt x="29708" y="12453"/>
                </a:lnTo>
                <a:lnTo>
                  <a:pt x="10546" y="48579"/>
                </a:lnTo>
                <a:lnTo>
                  <a:pt x="365" y="94714"/>
                </a:lnTo>
                <a:lnTo>
                  <a:pt x="0" y="120005"/>
                </a:lnTo>
                <a:lnTo>
                  <a:pt x="1005" y="125720"/>
                </a:lnTo>
                <a:lnTo>
                  <a:pt x="2613" y="134970"/>
                </a:lnTo>
                <a:lnTo>
                  <a:pt x="15270" y="175250"/>
                </a:lnTo>
                <a:lnTo>
                  <a:pt x="31007" y="200766"/>
                </a:lnTo>
                <a:lnTo>
                  <a:pt x="38130" y="212396"/>
                </a:lnTo>
                <a:lnTo>
                  <a:pt x="51450" y="212396"/>
                </a:lnTo>
                <a:lnTo>
                  <a:pt x="44186" y="197717"/>
                </a:lnTo>
                <a:lnTo>
                  <a:pt x="38054" y="185007"/>
                </a:lnTo>
                <a:lnTo>
                  <a:pt x="24097" y="142943"/>
                </a:lnTo>
                <a:lnTo>
                  <a:pt x="20970" y="106670"/>
                </a:lnTo>
                <a:lnTo>
                  <a:pt x="21215" y="93960"/>
                </a:lnTo>
                <a:lnTo>
                  <a:pt x="28590" y="49520"/>
                </a:lnTo>
                <a:lnTo>
                  <a:pt x="43592" y="15904"/>
                </a:lnTo>
                <a:lnTo>
                  <a:pt x="51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523567" y="3895523"/>
            <a:ext cx="59690" cy="158115"/>
          </a:xfrm>
          <a:custGeom>
            <a:avLst/>
            <a:gdLst/>
            <a:ahLst/>
            <a:cxnLst/>
            <a:rect l="l" t="t" r="r" b="b"/>
            <a:pathLst>
              <a:path w="59689" h="158114">
                <a:moveTo>
                  <a:pt x="59222" y="0"/>
                </a:moveTo>
                <a:lnTo>
                  <a:pt x="43830" y="0"/>
                </a:lnTo>
                <a:lnTo>
                  <a:pt x="41380" y="8393"/>
                </a:lnTo>
                <a:lnTo>
                  <a:pt x="38267" y="15000"/>
                </a:lnTo>
                <a:lnTo>
                  <a:pt x="0" y="30479"/>
                </a:lnTo>
                <a:lnTo>
                  <a:pt x="0" y="45719"/>
                </a:lnTo>
                <a:lnTo>
                  <a:pt x="38130" y="45719"/>
                </a:lnTo>
                <a:lnTo>
                  <a:pt x="38130" y="158114"/>
                </a:lnTo>
                <a:lnTo>
                  <a:pt x="59222" y="158114"/>
                </a:lnTo>
                <a:lnTo>
                  <a:pt x="592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649480" y="4041725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743" y="0"/>
                </a:lnTo>
              </a:path>
            </a:pathLst>
          </a:custGeom>
          <a:ln w="238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699924" y="3894570"/>
            <a:ext cx="109855" cy="159385"/>
          </a:xfrm>
          <a:custGeom>
            <a:avLst/>
            <a:gdLst/>
            <a:ahLst/>
            <a:cxnLst/>
            <a:rect l="l" t="t" r="r" b="b"/>
            <a:pathLst>
              <a:path w="109854" h="159385">
                <a:moveTo>
                  <a:pt x="100041" y="18099"/>
                </a:moveTo>
                <a:lnTo>
                  <a:pt x="66720" y="18099"/>
                </a:lnTo>
                <a:lnTo>
                  <a:pt x="74340" y="20954"/>
                </a:lnTo>
                <a:lnTo>
                  <a:pt x="80040" y="25719"/>
                </a:lnTo>
                <a:lnTo>
                  <a:pt x="84886" y="31434"/>
                </a:lnTo>
                <a:lnTo>
                  <a:pt x="87660" y="39063"/>
                </a:lnTo>
                <a:lnTo>
                  <a:pt x="87660" y="56199"/>
                </a:lnTo>
                <a:lnTo>
                  <a:pt x="59070" y="83819"/>
                </a:lnTo>
                <a:lnTo>
                  <a:pt x="37216" y="96204"/>
                </a:lnTo>
                <a:lnTo>
                  <a:pt x="27356" y="102261"/>
                </a:lnTo>
                <a:lnTo>
                  <a:pt x="2884" y="140009"/>
                </a:lnTo>
                <a:lnTo>
                  <a:pt x="0" y="159069"/>
                </a:lnTo>
                <a:lnTo>
                  <a:pt x="109636" y="159069"/>
                </a:lnTo>
                <a:lnTo>
                  <a:pt x="109636" y="140006"/>
                </a:lnTo>
                <a:lnTo>
                  <a:pt x="21976" y="140006"/>
                </a:lnTo>
                <a:lnTo>
                  <a:pt x="23865" y="132386"/>
                </a:lnTo>
                <a:lnTo>
                  <a:pt x="28590" y="125729"/>
                </a:lnTo>
                <a:lnTo>
                  <a:pt x="36210" y="119064"/>
                </a:lnTo>
                <a:lnTo>
                  <a:pt x="40020" y="115254"/>
                </a:lnTo>
                <a:lnTo>
                  <a:pt x="45750" y="111444"/>
                </a:lnTo>
                <a:lnTo>
                  <a:pt x="53370" y="107634"/>
                </a:lnTo>
                <a:lnTo>
                  <a:pt x="68610" y="99059"/>
                </a:lnTo>
                <a:lnTo>
                  <a:pt x="102409" y="72672"/>
                </a:lnTo>
                <a:lnTo>
                  <a:pt x="109636" y="47624"/>
                </a:lnTo>
                <a:lnTo>
                  <a:pt x="108906" y="38536"/>
                </a:lnTo>
                <a:lnTo>
                  <a:pt x="106653" y="29889"/>
                </a:lnTo>
                <a:lnTo>
                  <a:pt x="102782" y="21776"/>
                </a:lnTo>
                <a:lnTo>
                  <a:pt x="100041" y="18099"/>
                </a:lnTo>
                <a:close/>
              </a:path>
              <a:path w="109854" h="159385">
                <a:moveTo>
                  <a:pt x="57180" y="0"/>
                </a:moveTo>
                <a:lnTo>
                  <a:pt x="17402" y="14630"/>
                </a:lnTo>
                <a:lnTo>
                  <a:pt x="3809" y="56199"/>
                </a:lnTo>
                <a:lnTo>
                  <a:pt x="23865" y="56199"/>
                </a:lnTo>
                <a:lnTo>
                  <a:pt x="24780" y="46674"/>
                </a:lnTo>
                <a:lnTo>
                  <a:pt x="25786" y="39063"/>
                </a:lnTo>
                <a:lnTo>
                  <a:pt x="57180" y="18099"/>
                </a:lnTo>
                <a:lnTo>
                  <a:pt x="100041" y="18099"/>
                </a:lnTo>
                <a:lnTo>
                  <a:pt x="97200" y="14289"/>
                </a:lnTo>
                <a:lnTo>
                  <a:pt x="89914" y="8038"/>
                </a:lnTo>
                <a:lnTo>
                  <a:pt x="80813" y="3572"/>
                </a:lnTo>
                <a:lnTo>
                  <a:pt x="69901" y="893"/>
                </a:lnTo>
                <a:lnTo>
                  <a:pt x="57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891521" y="3932682"/>
            <a:ext cx="109220" cy="125730"/>
          </a:xfrm>
          <a:custGeom>
            <a:avLst/>
            <a:gdLst/>
            <a:ahLst/>
            <a:cxnLst/>
            <a:rect l="l" t="t" r="r" b="b"/>
            <a:pathLst>
              <a:path w="109220" h="125729">
                <a:moveTo>
                  <a:pt x="56144" y="0"/>
                </a:moveTo>
                <a:lnTo>
                  <a:pt x="15239" y="17132"/>
                </a:lnTo>
                <a:lnTo>
                  <a:pt x="0" y="63806"/>
                </a:lnTo>
                <a:lnTo>
                  <a:pt x="898" y="77779"/>
                </a:lnTo>
                <a:lnTo>
                  <a:pt x="23452" y="116476"/>
                </a:lnTo>
                <a:lnTo>
                  <a:pt x="53370" y="125717"/>
                </a:lnTo>
                <a:lnTo>
                  <a:pt x="59070" y="125717"/>
                </a:lnTo>
                <a:lnTo>
                  <a:pt x="95280" y="108572"/>
                </a:lnTo>
                <a:lnTo>
                  <a:pt x="54254" y="108572"/>
                </a:lnTo>
                <a:lnTo>
                  <a:pt x="46790" y="107856"/>
                </a:lnTo>
                <a:lnTo>
                  <a:pt x="22011" y="76782"/>
                </a:lnTo>
                <a:lnTo>
                  <a:pt x="20970" y="68567"/>
                </a:lnTo>
                <a:lnTo>
                  <a:pt x="108630" y="68567"/>
                </a:lnTo>
                <a:lnTo>
                  <a:pt x="108459" y="59979"/>
                </a:lnTo>
                <a:lnTo>
                  <a:pt x="108013" y="52728"/>
                </a:lnTo>
                <a:lnTo>
                  <a:pt x="107977" y="52376"/>
                </a:lnTo>
                <a:lnTo>
                  <a:pt x="21854" y="52376"/>
                </a:lnTo>
                <a:lnTo>
                  <a:pt x="22539" y="44875"/>
                </a:lnTo>
                <a:lnTo>
                  <a:pt x="55260" y="17132"/>
                </a:lnTo>
                <a:lnTo>
                  <a:pt x="96337" y="17132"/>
                </a:lnTo>
                <a:lnTo>
                  <a:pt x="94274" y="14276"/>
                </a:lnTo>
                <a:lnTo>
                  <a:pt x="62472" y="356"/>
                </a:lnTo>
                <a:lnTo>
                  <a:pt x="56144" y="0"/>
                </a:lnTo>
                <a:close/>
              </a:path>
              <a:path w="109220" h="125729">
                <a:moveTo>
                  <a:pt x="106710" y="83807"/>
                </a:moveTo>
                <a:lnTo>
                  <a:pt x="87660" y="83807"/>
                </a:lnTo>
                <a:lnTo>
                  <a:pt x="85740" y="89522"/>
                </a:lnTo>
                <a:lnTo>
                  <a:pt x="82844" y="93320"/>
                </a:lnTo>
                <a:lnTo>
                  <a:pt x="54254" y="108572"/>
                </a:lnTo>
                <a:lnTo>
                  <a:pt x="95280" y="108572"/>
                </a:lnTo>
                <a:lnTo>
                  <a:pt x="99090" y="103799"/>
                </a:lnTo>
                <a:lnTo>
                  <a:pt x="101894" y="98084"/>
                </a:lnTo>
                <a:lnTo>
                  <a:pt x="104820" y="93320"/>
                </a:lnTo>
                <a:lnTo>
                  <a:pt x="106710" y="88571"/>
                </a:lnTo>
                <a:lnTo>
                  <a:pt x="106710" y="83807"/>
                </a:lnTo>
                <a:close/>
              </a:path>
              <a:path w="109220" h="125729">
                <a:moveTo>
                  <a:pt x="96337" y="17132"/>
                </a:moveTo>
                <a:lnTo>
                  <a:pt x="55260" y="17132"/>
                </a:lnTo>
                <a:lnTo>
                  <a:pt x="63945" y="18026"/>
                </a:lnTo>
                <a:lnTo>
                  <a:pt x="71407" y="20705"/>
                </a:lnTo>
                <a:lnTo>
                  <a:pt x="77463" y="25170"/>
                </a:lnTo>
                <a:lnTo>
                  <a:pt x="81930" y="31421"/>
                </a:lnTo>
                <a:lnTo>
                  <a:pt x="85740" y="36182"/>
                </a:lnTo>
                <a:lnTo>
                  <a:pt x="87660" y="43802"/>
                </a:lnTo>
                <a:lnTo>
                  <a:pt x="87660" y="52376"/>
                </a:lnTo>
                <a:lnTo>
                  <a:pt x="107977" y="52376"/>
                </a:lnTo>
                <a:lnTo>
                  <a:pt x="107396" y="46729"/>
                </a:lnTo>
                <a:lnTo>
                  <a:pt x="106710" y="41897"/>
                </a:lnTo>
                <a:lnTo>
                  <a:pt x="105704" y="34277"/>
                </a:lnTo>
                <a:lnTo>
                  <a:pt x="102900" y="26657"/>
                </a:lnTo>
                <a:lnTo>
                  <a:pt x="99090" y="20942"/>
                </a:lnTo>
                <a:lnTo>
                  <a:pt x="96337" y="17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018318" y="3932682"/>
            <a:ext cx="105410" cy="168910"/>
          </a:xfrm>
          <a:custGeom>
            <a:avLst/>
            <a:gdLst/>
            <a:ahLst/>
            <a:cxnLst/>
            <a:rect l="l" t="t" r="r" b="b"/>
            <a:pathLst>
              <a:path w="105410" h="168910">
                <a:moveTo>
                  <a:pt x="84795" y="17132"/>
                </a:moveTo>
                <a:lnTo>
                  <a:pt x="52334" y="17132"/>
                </a:lnTo>
                <a:lnTo>
                  <a:pt x="61631" y="18219"/>
                </a:lnTo>
                <a:lnTo>
                  <a:pt x="69498" y="21538"/>
                </a:lnTo>
                <a:lnTo>
                  <a:pt x="85770" y="60947"/>
                </a:lnTo>
                <a:lnTo>
                  <a:pt x="85424" y="68613"/>
                </a:lnTo>
                <a:lnTo>
                  <a:pt x="62197" y="106374"/>
                </a:lnTo>
                <a:lnTo>
                  <a:pt x="52334" y="107609"/>
                </a:lnTo>
                <a:lnTo>
                  <a:pt x="84734" y="107609"/>
                </a:lnTo>
                <a:lnTo>
                  <a:pt x="84734" y="168581"/>
                </a:lnTo>
                <a:lnTo>
                  <a:pt x="104820" y="168581"/>
                </a:lnTo>
                <a:lnTo>
                  <a:pt x="104820" y="19037"/>
                </a:lnTo>
                <a:lnTo>
                  <a:pt x="85770" y="19037"/>
                </a:lnTo>
                <a:lnTo>
                  <a:pt x="84795" y="17132"/>
                </a:lnTo>
                <a:close/>
              </a:path>
              <a:path w="105410" h="168910">
                <a:moveTo>
                  <a:pt x="50444" y="0"/>
                </a:moveTo>
                <a:lnTo>
                  <a:pt x="14234" y="18086"/>
                </a:lnTo>
                <a:lnTo>
                  <a:pt x="0" y="64757"/>
                </a:lnTo>
                <a:lnTo>
                  <a:pt x="898" y="78865"/>
                </a:lnTo>
                <a:lnTo>
                  <a:pt x="22733" y="116728"/>
                </a:lnTo>
                <a:lnTo>
                  <a:pt x="48524" y="124766"/>
                </a:lnTo>
                <a:lnTo>
                  <a:pt x="58064" y="124766"/>
                </a:lnTo>
                <a:lnTo>
                  <a:pt x="64800" y="123812"/>
                </a:lnTo>
                <a:lnTo>
                  <a:pt x="71414" y="120002"/>
                </a:lnTo>
                <a:lnTo>
                  <a:pt x="77114" y="117146"/>
                </a:lnTo>
                <a:lnTo>
                  <a:pt x="81960" y="113336"/>
                </a:lnTo>
                <a:lnTo>
                  <a:pt x="84734" y="107609"/>
                </a:lnTo>
                <a:lnTo>
                  <a:pt x="52334" y="107609"/>
                </a:lnTo>
                <a:lnTo>
                  <a:pt x="43211" y="106523"/>
                </a:lnTo>
                <a:lnTo>
                  <a:pt x="21154" y="70771"/>
                </a:lnTo>
                <a:lnTo>
                  <a:pt x="20970" y="63806"/>
                </a:lnTo>
                <a:lnTo>
                  <a:pt x="21508" y="52534"/>
                </a:lnTo>
                <a:lnTo>
                  <a:pt x="43830" y="17132"/>
                </a:lnTo>
                <a:lnTo>
                  <a:pt x="84795" y="17132"/>
                </a:lnTo>
                <a:lnTo>
                  <a:pt x="82844" y="13322"/>
                </a:lnTo>
                <a:lnTo>
                  <a:pt x="57410" y="371"/>
                </a:lnTo>
                <a:lnTo>
                  <a:pt x="50444" y="0"/>
                </a:lnTo>
                <a:close/>
              </a:path>
              <a:path w="105410" h="168910">
                <a:moveTo>
                  <a:pt x="104820" y="1904"/>
                </a:moveTo>
                <a:lnTo>
                  <a:pt x="85770" y="1904"/>
                </a:lnTo>
                <a:lnTo>
                  <a:pt x="85770" y="19037"/>
                </a:lnTo>
                <a:lnTo>
                  <a:pt x="104820" y="19037"/>
                </a:lnTo>
                <a:lnTo>
                  <a:pt x="104820" y="19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145999" y="3887913"/>
            <a:ext cx="52069" cy="212725"/>
          </a:xfrm>
          <a:custGeom>
            <a:avLst/>
            <a:gdLst/>
            <a:ahLst/>
            <a:cxnLst/>
            <a:rect l="l" t="t" r="r" b="b"/>
            <a:pathLst>
              <a:path w="52070" h="212725">
                <a:moveTo>
                  <a:pt x="13350" y="0"/>
                </a:moveTo>
                <a:lnTo>
                  <a:pt x="0" y="0"/>
                </a:lnTo>
                <a:lnTo>
                  <a:pt x="7276" y="14669"/>
                </a:lnTo>
                <a:lnTo>
                  <a:pt x="13407" y="27377"/>
                </a:lnTo>
                <a:lnTo>
                  <a:pt x="27365" y="69502"/>
                </a:lnTo>
                <a:lnTo>
                  <a:pt x="30479" y="106670"/>
                </a:lnTo>
                <a:lnTo>
                  <a:pt x="30141" y="118998"/>
                </a:lnTo>
                <a:lnTo>
                  <a:pt x="22859" y="161915"/>
                </a:lnTo>
                <a:lnTo>
                  <a:pt x="6400" y="199369"/>
                </a:lnTo>
                <a:lnTo>
                  <a:pt x="0" y="212396"/>
                </a:lnTo>
                <a:lnTo>
                  <a:pt x="14234" y="212396"/>
                </a:lnTo>
                <a:lnTo>
                  <a:pt x="33715" y="179406"/>
                </a:lnTo>
                <a:lnTo>
                  <a:pt x="47529" y="141915"/>
                </a:lnTo>
                <a:lnTo>
                  <a:pt x="51450" y="104765"/>
                </a:lnTo>
                <a:lnTo>
                  <a:pt x="51279" y="98330"/>
                </a:lnTo>
                <a:lnTo>
                  <a:pt x="44044" y="58420"/>
                </a:lnTo>
                <a:lnTo>
                  <a:pt x="36210" y="38090"/>
                </a:lnTo>
                <a:lnTo>
                  <a:pt x="34320" y="33326"/>
                </a:lnTo>
                <a:lnTo>
                  <a:pt x="31416" y="29055"/>
                </a:lnTo>
                <a:lnTo>
                  <a:pt x="27024" y="22017"/>
                </a:lnTo>
                <a:lnTo>
                  <a:pt x="21037" y="12301"/>
                </a:lnTo>
                <a:lnTo>
                  <a:pt x="133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321923" y="4168877"/>
            <a:ext cx="109855" cy="163830"/>
          </a:xfrm>
          <a:custGeom>
            <a:avLst/>
            <a:gdLst/>
            <a:ahLst/>
            <a:cxnLst/>
            <a:rect l="l" t="t" r="r" b="b"/>
            <a:pathLst>
              <a:path w="109854" h="163829">
                <a:moveTo>
                  <a:pt x="54223" y="0"/>
                </a:moveTo>
                <a:lnTo>
                  <a:pt x="17711" y="16224"/>
                </a:lnTo>
                <a:lnTo>
                  <a:pt x="1535" y="57742"/>
                </a:lnTo>
                <a:lnTo>
                  <a:pt x="0" y="82856"/>
                </a:lnTo>
                <a:lnTo>
                  <a:pt x="457" y="96477"/>
                </a:lnTo>
                <a:lnTo>
                  <a:pt x="11429" y="139052"/>
                </a:lnTo>
                <a:lnTo>
                  <a:pt x="54223" y="163817"/>
                </a:lnTo>
                <a:lnTo>
                  <a:pt x="66121" y="162569"/>
                </a:lnTo>
                <a:lnTo>
                  <a:pt x="76648" y="158853"/>
                </a:lnTo>
                <a:lnTo>
                  <a:pt x="85801" y="152713"/>
                </a:lnTo>
                <a:lnTo>
                  <a:pt x="92183" y="145721"/>
                </a:lnTo>
                <a:lnTo>
                  <a:pt x="54223" y="145721"/>
                </a:lnTo>
                <a:lnTo>
                  <a:pt x="44959" y="144293"/>
                </a:lnTo>
                <a:lnTo>
                  <a:pt x="22391" y="105844"/>
                </a:lnTo>
                <a:lnTo>
                  <a:pt x="20970" y="83807"/>
                </a:lnTo>
                <a:lnTo>
                  <a:pt x="21493" y="68456"/>
                </a:lnTo>
                <a:lnTo>
                  <a:pt x="34300" y="27737"/>
                </a:lnTo>
                <a:lnTo>
                  <a:pt x="55260" y="18099"/>
                </a:lnTo>
                <a:lnTo>
                  <a:pt x="93822" y="18099"/>
                </a:lnTo>
                <a:lnTo>
                  <a:pt x="92689" y="16460"/>
                </a:lnTo>
                <a:lnTo>
                  <a:pt x="84960" y="9259"/>
                </a:lnTo>
                <a:lnTo>
                  <a:pt x="75946" y="4115"/>
                </a:lnTo>
                <a:lnTo>
                  <a:pt x="65672" y="1027"/>
                </a:lnTo>
                <a:lnTo>
                  <a:pt x="54223" y="0"/>
                </a:lnTo>
                <a:close/>
              </a:path>
              <a:path w="109854" h="163829">
                <a:moveTo>
                  <a:pt x="93822" y="18099"/>
                </a:moveTo>
                <a:lnTo>
                  <a:pt x="55260" y="18099"/>
                </a:lnTo>
                <a:lnTo>
                  <a:pt x="63929" y="19170"/>
                </a:lnTo>
                <a:lnTo>
                  <a:pt x="71281" y="22383"/>
                </a:lnTo>
                <a:lnTo>
                  <a:pt x="87285" y="67116"/>
                </a:lnTo>
                <a:lnTo>
                  <a:pt x="87660" y="79997"/>
                </a:lnTo>
                <a:lnTo>
                  <a:pt x="87113" y="97684"/>
                </a:lnTo>
                <a:lnTo>
                  <a:pt x="73696" y="137683"/>
                </a:lnTo>
                <a:lnTo>
                  <a:pt x="54223" y="145721"/>
                </a:lnTo>
                <a:lnTo>
                  <a:pt x="92183" y="145721"/>
                </a:lnTo>
                <a:lnTo>
                  <a:pt x="106893" y="109173"/>
                </a:lnTo>
                <a:lnTo>
                  <a:pt x="109514" y="79997"/>
                </a:lnTo>
                <a:lnTo>
                  <a:pt x="109065" y="66859"/>
                </a:lnTo>
                <a:lnTo>
                  <a:pt x="107750" y="54861"/>
                </a:lnTo>
                <a:lnTo>
                  <a:pt x="105617" y="44005"/>
                </a:lnTo>
                <a:lnTo>
                  <a:pt x="102714" y="34291"/>
                </a:lnTo>
                <a:lnTo>
                  <a:pt x="99090" y="25719"/>
                </a:lnTo>
                <a:lnTo>
                  <a:pt x="93822" y="18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447684" y="4144112"/>
            <a:ext cx="86995" cy="99060"/>
          </a:xfrm>
          <a:custGeom>
            <a:avLst/>
            <a:gdLst/>
            <a:ahLst/>
            <a:cxnLst/>
            <a:rect l="l" t="t" r="r" b="b"/>
            <a:pathLst>
              <a:path w="86995" h="99060">
                <a:moveTo>
                  <a:pt x="43860" y="0"/>
                </a:moveTo>
                <a:lnTo>
                  <a:pt x="6442" y="21029"/>
                </a:lnTo>
                <a:lnTo>
                  <a:pt x="0" y="51434"/>
                </a:lnTo>
                <a:lnTo>
                  <a:pt x="714" y="61615"/>
                </a:lnTo>
                <a:lnTo>
                  <a:pt x="24551" y="95958"/>
                </a:lnTo>
                <a:lnTo>
                  <a:pt x="41940" y="99047"/>
                </a:lnTo>
                <a:lnTo>
                  <a:pt x="52640" y="98156"/>
                </a:lnTo>
                <a:lnTo>
                  <a:pt x="61817" y="95482"/>
                </a:lnTo>
                <a:lnTo>
                  <a:pt x="69376" y="91022"/>
                </a:lnTo>
                <a:lnTo>
                  <a:pt x="74334" y="85724"/>
                </a:lnTo>
                <a:lnTo>
                  <a:pt x="33284" y="85724"/>
                </a:lnTo>
                <a:lnTo>
                  <a:pt x="26700" y="81914"/>
                </a:lnTo>
                <a:lnTo>
                  <a:pt x="16154" y="50484"/>
                </a:lnTo>
                <a:lnTo>
                  <a:pt x="16525" y="43384"/>
                </a:lnTo>
                <a:lnTo>
                  <a:pt x="17705" y="36553"/>
                </a:lnTo>
                <a:lnTo>
                  <a:pt x="19793" y="30257"/>
                </a:lnTo>
                <a:lnTo>
                  <a:pt x="22890" y="24764"/>
                </a:lnTo>
                <a:lnTo>
                  <a:pt x="26700" y="17144"/>
                </a:lnTo>
                <a:lnTo>
                  <a:pt x="33284" y="13334"/>
                </a:lnTo>
                <a:lnTo>
                  <a:pt x="75833" y="13334"/>
                </a:lnTo>
                <a:lnTo>
                  <a:pt x="74340" y="11442"/>
                </a:lnTo>
                <a:lnTo>
                  <a:pt x="67657" y="6434"/>
                </a:lnTo>
                <a:lnTo>
                  <a:pt x="60472" y="2859"/>
                </a:lnTo>
                <a:lnTo>
                  <a:pt x="52600" y="714"/>
                </a:lnTo>
                <a:lnTo>
                  <a:pt x="43860" y="0"/>
                </a:lnTo>
                <a:close/>
              </a:path>
              <a:path w="86995" h="99060">
                <a:moveTo>
                  <a:pt x="75833" y="13334"/>
                </a:moveTo>
                <a:lnTo>
                  <a:pt x="43860" y="13334"/>
                </a:lnTo>
                <a:lnTo>
                  <a:pt x="51119" y="14213"/>
                </a:lnTo>
                <a:lnTo>
                  <a:pt x="57241" y="16788"/>
                </a:lnTo>
                <a:lnTo>
                  <a:pt x="62128" y="20970"/>
                </a:lnTo>
                <a:lnTo>
                  <a:pt x="65686" y="26672"/>
                </a:lnTo>
                <a:lnTo>
                  <a:pt x="68610" y="31434"/>
                </a:lnTo>
                <a:lnTo>
                  <a:pt x="70530" y="39054"/>
                </a:lnTo>
                <a:lnTo>
                  <a:pt x="70530" y="47624"/>
                </a:lnTo>
                <a:lnTo>
                  <a:pt x="53370" y="85724"/>
                </a:lnTo>
                <a:lnTo>
                  <a:pt x="74334" y="85724"/>
                </a:lnTo>
                <a:lnTo>
                  <a:pt x="86654" y="47624"/>
                </a:lnTo>
                <a:lnTo>
                  <a:pt x="85926" y="36344"/>
                </a:lnTo>
                <a:lnTo>
                  <a:pt x="83685" y="26669"/>
                </a:lnTo>
                <a:lnTo>
                  <a:pt x="79852" y="18430"/>
                </a:lnTo>
                <a:lnTo>
                  <a:pt x="75833" y="133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549578" y="4160306"/>
            <a:ext cx="145415" cy="172720"/>
          </a:xfrm>
          <a:custGeom>
            <a:avLst/>
            <a:gdLst/>
            <a:ahLst/>
            <a:cxnLst/>
            <a:rect l="l" t="t" r="r" b="b"/>
            <a:pathLst>
              <a:path w="145414" h="172720">
                <a:moveTo>
                  <a:pt x="76230" y="0"/>
                </a:moveTo>
                <a:lnTo>
                  <a:pt x="38560" y="9257"/>
                </a:lnTo>
                <a:lnTo>
                  <a:pt x="7031" y="45948"/>
                </a:lnTo>
                <a:lnTo>
                  <a:pt x="0" y="84758"/>
                </a:lnTo>
                <a:lnTo>
                  <a:pt x="529" y="97764"/>
                </a:lnTo>
                <a:lnTo>
                  <a:pt x="13193" y="140106"/>
                </a:lnTo>
                <a:lnTo>
                  <a:pt x="47487" y="168107"/>
                </a:lnTo>
                <a:lnTo>
                  <a:pt x="73456" y="172388"/>
                </a:lnTo>
                <a:lnTo>
                  <a:pt x="86109" y="171490"/>
                </a:lnTo>
                <a:lnTo>
                  <a:pt x="97773" y="168856"/>
                </a:lnTo>
                <a:lnTo>
                  <a:pt x="108343" y="164575"/>
                </a:lnTo>
                <a:lnTo>
                  <a:pt x="117717" y="158738"/>
                </a:lnTo>
                <a:lnTo>
                  <a:pt x="124736" y="152387"/>
                </a:lnTo>
                <a:lnTo>
                  <a:pt x="76230" y="152387"/>
                </a:lnTo>
                <a:lnTo>
                  <a:pt x="64092" y="151316"/>
                </a:lnTo>
                <a:lnTo>
                  <a:pt x="30554" y="125411"/>
                </a:lnTo>
                <a:lnTo>
                  <a:pt x="22890" y="88568"/>
                </a:lnTo>
                <a:lnTo>
                  <a:pt x="23474" y="75080"/>
                </a:lnTo>
                <a:lnTo>
                  <a:pt x="38130" y="36194"/>
                </a:lnTo>
                <a:lnTo>
                  <a:pt x="77266" y="19049"/>
                </a:lnTo>
                <a:lnTo>
                  <a:pt x="127368" y="19049"/>
                </a:lnTo>
                <a:lnTo>
                  <a:pt x="124907" y="16190"/>
                </a:lnTo>
                <a:lnTo>
                  <a:pt x="115428" y="9241"/>
                </a:lnTo>
                <a:lnTo>
                  <a:pt x="104146" y="4166"/>
                </a:lnTo>
                <a:lnTo>
                  <a:pt x="91075" y="1056"/>
                </a:lnTo>
                <a:lnTo>
                  <a:pt x="76230" y="0"/>
                </a:lnTo>
                <a:close/>
              </a:path>
              <a:path w="145414" h="172720">
                <a:moveTo>
                  <a:pt x="144840" y="107630"/>
                </a:moveTo>
                <a:lnTo>
                  <a:pt x="123901" y="107630"/>
                </a:lnTo>
                <a:lnTo>
                  <a:pt x="121749" y="115680"/>
                </a:lnTo>
                <a:lnTo>
                  <a:pt x="119397" y="122746"/>
                </a:lnTo>
                <a:lnTo>
                  <a:pt x="87699" y="151301"/>
                </a:lnTo>
                <a:lnTo>
                  <a:pt x="76230" y="152387"/>
                </a:lnTo>
                <a:lnTo>
                  <a:pt x="124736" y="152387"/>
                </a:lnTo>
                <a:lnTo>
                  <a:pt x="125790" y="151433"/>
                </a:lnTo>
                <a:lnTo>
                  <a:pt x="133323" y="141777"/>
                </a:lnTo>
                <a:lnTo>
                  <a:pt x="138893" y="131318"/>
                </a:lnTo>
                <a:lnTo>
                  <a:pt x="142674" y="119967"/>
                </a:lnTo>
                <a:lnTo>
                  <a:pt x="144840" y="107630"/>
                </a:lnTo>
                <a:close/>
              </a:path>
              <a:path w="145414" h="172720">
                <a:moveTo>
                  <a:pt x="127368" y="19049"/>
                </a:moveTo>
                <a:lnTo>
                  <a:pt x="77266" y="19049"/>
                </a:lnTo>
                <a:lnTo>
                  <a:pt x="86152" y="19734"/>
                </a:lnTo>
                <a:lnTo>
                  <a:pt x="94267" y="21669"/>
                </a:lnTo>
                <a:lnTo>
                  <a:pt x="121980" y="53339"/>
                </a:lnTo>
                <a:lnTo>
                  <a:pt x="143957" y="53339"/>
                </a:lnTo>
                <a:lnTo>
                  <a:pt x="141790" y="43511"/>
                </a:lnTo>
                <a:lnTo>
                  <a:pt x="138009" y="34046"/>
                </a:lnTo>
                <a:lnTo>
                  <a:pt x="132439" y="24940"/>
                </a:lnTo>
                <a:lnTo>
                  <a:pt x="127368" y="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067531" y="4598432"/>
            <a:ext cx="162560" cy="191770"/>
          </a:xfrm>
          <a:custGeom>
            <a:avLst/>
            <a:gdLst/>
            <a:ahLst/>
            <a:cxnLst/>
            <a:rect l="l" t="t" r="r" b="b"/>
            <a:pathLst>
              <a:path w="162560" h="191770">
                <a:moveTo>
                  <a:pt x="84856" y="0"/>
                </a:moveTo>
                <a:lnTo>
                  <a:pt x="38370" y="11993"/>
                </a:lnTo>
                <a:lnTo>
                  <a:pt x="9184" y="46383"/>
                </a:lnTo>
                <a:lnTo>
                  <a:pt x="0" y="94283"/>
                </a:lnTo>
                <a:lnTo>
                  <a:pt x="579" y="108807"/>
                </a:lnTo>
                <a:lnTo>
                  <a:pt x="14244" y="155571"/>
                </a:lnTo>
                <a:lnTo>
                  <a:pt x="47063" y="184855"/>
                </a:lnTo>
                <a:lnTo>
                  <a:pt x="81930" y="191438"/>
                </a:lnTo>
                <a:lnTo>
                  <a:pt x="95779" y="190524"/>
                </a:lnTo>
                <a:lnTo>
                  <a:pt x="108600" y="187781"/>
                </a:lnTo>
                <a:lnTo>
                  <a:pt x="120315" y="183209"/>
                </a:lnTo>
                <a:lnTo>
                  <a:pt x="130846" y="176808"/>
                </a:lnTo>
                <a:lnTo>
                  <a:pt x="139041" y="169532"/>
                </a:lnTo>
                <a:lnTo>
                  <a:pt x="84856" y="169532"/>
                </a:lnTo>
                <a:lnTo>
                  <a:pt x="70714" y="168297"/>
                </a:lnTo>
                <a:lnTo>
                  <a:pt x="34429" y="141926"/>
                </a:lnTo>
                <a:lnTo>
                  <a:pt x="24749" y="98093"/>
                </a:lnTo>
                <a:lnTo>
                  <a:pt x="25437" y="83370"/>
                </a:lnTo>
                <a:lnTo>
                  <a:pt x="41909" y="39992"/>
                </a:lnTo>
                <a:lnTo>
                  <a:pt x="84856" y="20954"/>
                </a:lnTo>
                <a:lnTo>
                  <a:pt x="140870" y="20954"/>
                </a:lnTo>
                <a:lnTo>
                  <a:pt x="138226" y="18095"/>
                </a:lnTo>
                <a:lnTo>
                  <a:pt x="130083" y="11459"/>
                </a:lnTo>
                <a:lnTo>
                  <a:pt x="120638" y="6377"/>
                </a:lnTo>
                <a:lnTo>
                  <a:pt x="109927" y="2804"/>
                </a:lnTo>
                <a:lnTo>
                  <a:pt x="97988" y="693"/>
                </a:lnTo>
                <a:lnTo>
                  <a:pt x="84856" y="0"/>
                </a:lnTo>
                <a:close/>
              </a:path>
              <a:path w="162560" h="191770">
                <a:moveTo>
                  <a:pt x="161970" y="120014"/>
                </a:moveTo>
                <a:lnTo>
                  <a:pt x="137190" y="120014"/>
                </a:lnTo>
                <a:lnTo>
                  <a:pt x="135413" y="128758"/>
                </a:lnTo>
                <a:lnTo>
                  <a:pt x="132915" y="136433"/>
                </a:lnTo>
                <a:lnTo>
                  <a:pt x="97522" y="168267"/>
                </a:lnTo>
                <a:lnTo>
                  <a:pt x="84856" y="169532"/>
                </a:lnTo>
                <a:lnTo>
                  <a:pt x="139041" y="169532"/>
                </a:lnTo>
                <a:lnTo>
                  <a:pt x="159806" y="131095"/>
                </a:lnTo>
                <a:lnTo>
                  <a:pt x="161970" y="120014"/>
                </a:lnTo>
                <a:close/>
              </a:path>
              <a:path w="162560" h="191770">
                <a:moveTo>
                  <a:pt x="140870" y="20954"/>
                </a:moveTo>
                <a:lnTo>
                  <a:pt x="84856" y="20954"/>
                </a:lnTo>
                <a:lnTo>
                  <a:pt x="95571" y="21654"/>
                </a:lnTo>
                <a:lnTo>
                  <a:pt x="104858" y="23693"/>
                </a:lnTo>
                <a:lnTo>
                  <a:pt x="133166" y="50849"/>
                </a:lnTo>
                <a:lnTo>
                  <a:pt x="135300" y="59054"/>
                </a:lnTo>
                <a:lnTo>
                  <a:pt x="160080" y="59054"/>
                </a:lnTo>
                <a:lnTo>
                  <a:pt x="157729" y="47962"/>
                </a:lnTo>
                <a:lnTo>
                  <a:pt x="153428" y="37499"/>
                </a:lnTo>
                <a:lnTo>
                  <a:pt x="146990" y="27575"/>
                </a:lnTo>
                <a:lnTo>
                  <a:pt x="140870" y="209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248552" y="4598432"/>
            <a:ext cx="178435" cy="192405"/>
          </a:xfrm>
          <a:custGeom>
            <a:avLst/>
            <a:gdLst/>
            <a:ahLst/>
            <a:cxnLst/>
            <a:rect l="l" t="t" r="r" b="b"/>
            <a:pathLst>
              <a:path w="178435" h="192404">
                <a:moveTo>
                  <a:pt x="88696" y="0"/>
                </a:moveTo>
                <a:lnTo>
                  <a:pt x="43323" y="10618"/>
                </a:lnTo>
                <a:lnTo>
                  <a:pt x="13380" y="42292"/>
                </a:lnTo>
                <a:lnTo>
                  <a:pt x="556" y="85011"/>
                </a:lnTo>
                <a:lnTo>
                  <a:pt x="0" y="97142"/>
                </a:lnTo>
                <a:lnTo>
                  <a:pt x="631" y="110160"/>
                </a:lnTo>
                <a:lnTo>
                  <a:pt x="15381" y="155329"/>
                </a:lnTo>
                <a:lnTo>
                  <a:pt x="50612" y="185367"/>
                </a:lnTo>
                <a:lnTo>
                  <a:pt x="87812" y="192392"/>
                </a:lnTo>
                <a:lnTo>
                  <a:pt x="100411" y="191751"/>
                </a:lnTo>
                <a:lnTo>
                  <a:pt x="141797" y="176354"/>
                </a:lnTo>
                <a:lnTo>
                  <a:pt x="148597" y="170483"/>
                </a:lnTo>
                <a:lnTo>
                  <a:pt x="90586" y="170483"/>
                </a:lnTo>
                <a:lnTo>
                  <a:pt x="77669" y="169584"/>
                </a:lnTo>
                <a:lnTo>
                  <a:pt x="41056" y="149528"/>
                </a:lnTo>
                <a:lnTo>
                  <a:pt x="26485" y="109757"/>
                </a:lnTo>
                <a:lnTo>
                  <a:pt x="25816" y="98093"/>
                </a:lnTo>
                <a:lnTo>
                  <a:pt x="26509" y="83926"/>
                </a:lnTo>
                <a:lnTo>
                  <a:pt x="43982" y="40943"/>
                </a:lnTo>
                <a:lnTo>
                  <a:pt x="89702" y="21905"/>
                </a:lnTo>
                <a:lnTo>
                  <a:pt x="152835" y="21905"/>
                </a:lnTo>
                <a:lnTo>
                  <a:pt x="145054" y="15273"/>
                </a:lnTo>
                <a:lnTo>
                  <a:pt x="135881" y="9686"/>
                </a:lnTo>
                <a:lnTo>
                  <a:pt x="125656" y="5398"/>
                </a:lnTo>
                <a:lnTo>
                  <a:pt x="114382" y="2377"/>
                </a:lnTo>
                <a:lnTo>
                  <a:pt x="102061" y="588"/>
                </a:lnTo>
                <a:lnTo>
                  <a:pt x="88696" y="0"/>
                </a:lnTo>
                <a:close/>
              </a:path>
              <a:path w="178435" h="192404">
                <a:moveTo>
                  <a:pt x="152835" y="21905"/>
                </a:moveTo>
                <a:lnTo>
                  <a:pt x="89702" y="21905"/>
                </a:lnTo>
                <a:lnTo>
                  <a:pt x="103804" y="23141"/>
                </a:lnTo>
                <a:lnTo>
                  <a:pt x="116220" y="26786"/>
                </a:lnTo>
                <a:lnTo>
                  <a:pt x="147004" y="58844"/>
                </a:lnTo>
                <a:lnTo>
                  <a:pt x="152613" y="93332"/>
                </a:lnTo>
                <a:lnTo>
                  <a:pt x="152033" y="105102"/>
                </a:lnTo>
                <a:lnTo>
                  <a:pt x="138257" y="146672"/>
                </a:lnTo>
                <a:lnTo>
                  <a:pt x="103067" y="169561"/>
                </a:lnTo>
                <a:lnTo>
                  <a:pt x="90586" y="170483"/>
                </a:lnTo>
                <a:lnTo>
                  <a:pt x="148597" y="170483"/>
                </a:lnTo>
                <a:lnTo>
                  <a:pt x="173175" y="130246"/>
                </a:lnTo>
                <a:lnTo>
                  <a:pt x="178277" y="92378"/>
                </a:lnTo>
                <a:lnTo>
                  <a:pt x="177583" y="77989"/>
                </a:lnTo>
                <a:lnTo>
                  <a:pt x="166838" y="40753"/>
                </a:lnTo>
                <a:lnTo>
                  <a:pt x="153172" y="22193"/>
                </a:lnTo>
                <a:lnTo>
                  <a:pt x="152835" y="219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443959" y="4700335"/>
            <a:ext cx="97790" cy="142240"/>
          </a:xfrm>
          <a:custGeom>
            <a:avLst/>
            <a:gdLst/>
            <a:ahLst/>
            <a:cxnLst/>
            <a:rect l="l" t="t" r="r" b="b"/>
            <a:pathLst>
              <a:path w="97790" h="142239">
                <a:moveTo>
                  <a:pt x="87934" y="16206"/>
                </a:moveTo>
                <a:lnTo>
                  <a:pt x="59100" y="16206"/>
                </a:lnTo>
                <a:lnTo>
                  <a:pt x="64800" y="18111"/>
                </a:lnTo>
                <a:lnTo>
                  <a:pt x="70530" y="22872"/>
                </a:lnTo>
                <a:lnTo>
                  <a:pt x="75346" y="28574"/>
                </a:lnTo>
                <a:lnTo>
                  <a:pt x="77247" y="34233"/>
                </a:lnTo>
                <a:lnTo>
                  <a:pt x="77266" y="49529"/>
                </a:lnTo>
                <a:lnTo>
                  <a:pt x="75346" y="56199"/>
                </a:lnTo>
                <a:lnTo>
                  <a:pt x="69646" y="61914"/>
                </a:lnTo>
                <a:lnTo>
                  <a:pt x="65836" y="64769"/>
                </a:lnTo>
                <a:lnTo>
                  <a:pt x="60106" y="69534"/>
                </a:lnTo>
                <a:lnTo>
                  <a:pt x="23855" y="90652"/>
                </a:lnTo>
                <a:lnTo>
                  <a:pt x="1943" y="124659"/>
                </a:lnTo>
                <a:lnTo>
                  <a:pt x="0" y="141924"/>
                </a:lnTo>
                <a:lnTo>
                  <a:pt x="96316" y="141924"/>
                </a:lnTo>
                <a:lnTo>
                  <a:pt x="96316" y="124779"/>
                </a:lnTo>
                <a:lnTo>
                  <a:pt x="19080" y="124779"/>
                </a:lnTo>
                <a:lnTo>
                  <a:pt x="20970" y="118109"/>
                </a:lnTo>
                <a:lnTo>
                  <a:pt x="60106" y="87629"/>
                </a:lnTo>
                <a:lnTo>
                  <a:pt x="68637" y="82957"/>
                </a:lnTo>
                <a:lnTo>
                  <a:pt x="75685" y="78820"/>
                </a:lnTo>
                <a:lnTo>
                  <a:pt x="97200" y="41909"/>
                </a:lnTo>
                <a:lnTo>
                  <a:pt x="96486" y="34233"/>
                </a:lnTo>
                <a:lnTo>
                  <a:pt x="94343" y="26915"/>
                </a:lnTo>
                <a:lnTo>
                  <a:pt x="90771" y="19954"/>
                </a:lnTo>
                <a:lnTo>
                  <a:pt x="87934" y="16206"/>
                </a:lnTo>
                <a:close/>
              </a:path>
              <a:path w="97790" h="142239">
                <a:moveTo>
                  <a:pt x="50566" y="0"/>
                </a:moveTo>
                <a:lnTo>
                  <a:pt x="9540" y="20016"/>
                </a:lnTo>
                <a:lnTo>
                  <a:pt x="2926" y="50484"/>
                </a:lnTo>
                <a:lnTo>
                  <a:pt x="20970" y="50484"/>
                </a:lnTo>
                <a:lnTo>
                  <a:pt x="20970" y="41909"/>
                </a:lnTo>
                <a:lnTo>
                  <a:pt x="22890" y="35244"/>
                </a:lnTo>
                <a:lnTo>
                  <a:pt x="50566" y="16206"/>
                </a:lnTo>
                <a:lnTo>
                  <a:pt x="87934" y="16206"/>
                </a:lnTo>
                <a:lnTo>
                  <a:pt x="85770" y="13347"/>
                </a:lnTo>
                <a:lnTo>
                  <a:pt x="79327" y="7238"/>
                </a:lnTo>
                <a:lnTo>
                  <a:pt x="71368" y="3097"/>
                </a:lnTo>
                <a:lnTo>
                  <a:pt x="61810" y="744"/>
                </a:lnTo>
                <a:lnTo>
                  <a:pt x="505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572676" y="4603193"/>
            <a:ext cx="151765" cy="182245"/>
          </a:xfrm>
          <a:custGeom>
            <a:avLst/>
            <a:gdLst/>
            <a:ahLst/>
            <a:cxnLst/>
            <a:rect l="l" t="t" r="r" b="b"/>
            <a:pathLst>
              <a:path w="151765" h="182245">
                <a:moveTo>
                  <a:pt x="83850" y="0"/>
                </a:moveTo>
                <a:lnTo>
                  <a:pt x="0" y="0"/>
                </a:lnTo>
                <a:lnTo>
                  <a:pt x="0" y="181916"/>
                </a:lnTo>
                <a:lnTo>
                  <a:pt x="24780" y="181916"/>
                </a:lnTo>
                <a:lnTo>
                  <a:pt x="24780" y="103824"/>
                </a:lnTo>
                <a:lnTo>
                  <a:pt x="134416" y="103824"/>
                </a:lnTo>
                <a:lnTo>
                  <a:pt x="131490" y="99047"/>
                </a:lnTo>
                <a:lnTo>
                  <a:pt x="125790" y="95237"/>
                </a:lnTo>
                <a:lnTo>
                  <a:pt x="119054" y="92381"/>
                </a:lnTo>
                <a:lnTo>
                  <a:pt x="126796" y="88571"/>
                </a:lnTo>
                <a:lnTo>
                  <a:pt x="132310" y="83807"/>
                </a:lnTo>
                <a:lnTo>
                  <a:pt x="24780" y="83807"/>
                </a:lnTo>
                <a:lnTo>
                  <a:pt x="24780" y="20954"/>
                </a:lnTo>
                <a:lnTo>
                  <a:pt x="137334" y="20954"/>
                </a:lnTo>
                <a:lnTo>
                  <a:pt x="135597" y="18059"/>
                </a:lnTo>
                <a:lnTo>
                  <a:pt x="94014" y="357"/>
                </a:lnTo>
                <a:lnTo>
                  <a:pt x="83850" y="0"/>
                </a:lnTo>
                <a:close/>
              </a:path>
              <a:path w="151765" h="182245">
                <a:moveTo>
                  <a:pt x="134416" y="103824"/>
                </a:moveTo>
                <a:lnTo>
                  <a:pt x="90464" y="103824"/>
                </a:lnTo>
                <a:lnTo>
                  <a:pt x="98084" y="104774"/>
                </a:lnTo>
                <a:lnTo>
                  <a:pt x="102900" y="107634"/>
                </a:lnTo>
                <a:lnTo>
                  <a:pt x="118170" y="161912"/>
                </a:lnTo>
                <a:lnTo>
                  <a:pt x="118170" y="173342"/>
                </a:lnTo>
                <a:lnTo>
                  <a:pt x="119054" y="176201"/>
                </a:lnTo>
                <a:lnTo>
                  <a:pt x="119054" y="179057"/>
                </a:lnTo>
                <a:lnTo>
                  <a:pt x="120060" y="180962"/>
                </a:lnTo>
                <a:lnTo>
                  <a:pt x="120944" y="181916"/>
                </a:lnTo>
                <a:lnTo>
                  <a:pt x="151577" y="181916"/>
                </a:lnTo>
                <a:lnTo>
                  <a:pt x="151577" y="178106"/>
                </a:lnTo>
                <a:lnTo>
                  <a:pt x="147767" y="176201"/>
                </a:lnTo>
                <a:lnTo>
                  <a:pt x="144840" y="172391"/>
                </a:lnTo>
                <a:lnTo>
                  <a:pt x="142951" y="166676"/>
                </a:lnTo>
                <a:lnTo>
                  <a:pt x="142951" y="163817"/>
                </a:lnTo>
                <a:lnTo>
                  <a:pt x="142036" y="158102"/>
                </a:lnTo>
                <a:lnTo>
                  <a:pt x="142036" y="151436"/>
                </a:lnTo>
                <a:lnTo>
                  <a:pt x="141030" y="126671"/>
                </a:lnTo>
                <a:lnTo>
                  <a:pt x="140147" y="116204"/>
                </a:lnTo>
                <a:lnTo>
                  <a:pt x="138226" y="108584"/>
                </a:lnTo>
                <a:lnTo>
                  <a:pt x="134416" y="103824"/>
                </a:lnTo>
                <a:close/>
              </a:path>
              <a:path w="151765" h="182245">
                <a:moveTo>
                  <a:pt x="137334" y="20954"/>
                </a:moveTo>
                <a:lnTo>
                  <a:pt x="93390" y="20954"/>
                </a:lnTo>
                <a:lnTo>
                  <a:pt x="100004" y="21909"/>
                </a:lnTo>
                <a:lnTo>
                  <a:pt x="104820" y="24764"/>
                </a:lnTo>
                <a:lnTo>
                  <a:pt x="111069" y="29065"/>
                </a:lnTo>
                <a:lnTo>
                  <a:pt x="115515" y="34881"/>
                </a:lnTo>
                <a:lnTo>
                  <a:pt x="118172" y="42306"/>
                </a:lnTo>
                <a:lnTo>
                  <a:pt x="119054" y="51434"/>
                </a:lnTo>
                <a:lnTo>
                  <a:pt x="118511" y="59859"/>
                </a:lnTo>
                <a:lnTo>
                  <a:pt x="81960" y="83807"/>
                </a:lnTo>
                <a:lnTo>
                  <a:pt x="132310" y="83807"/>
                </a:lnTo>
                <a:lnTo>
                  <a:pt x="144840" y="48579"/>
                </a:lnTo>
                <a:lnTo>
                  <a:pt x="143818" y="36805"/>
                </a:lnTo>
                <a:lnTo>
                  <a:pt x="140741" y="26632"/>
                </a:lnTo>
                <a:lnTo>
                  <a:pt x="137334" y="209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010350" y="4446996"/>
            <a:ext cx="77470" cy="139065"/>
          </a:xfrm>
          <a:custGeom>
            <a:avLst/>
            <a:gdLst/>
            <a:ahLst/>
            <a:cxnLst/>
            <a:rect l="l" t="t" r="r" b="b"/>
            <a:pathLst>
              <a:path w="77470" h="139064">
                <a:moveTo>
                  <a:pt x="0" y="0"/>
                </a:moveTo>
                <a:lnTo>
                  <a:pt x="0" y="0"/>
                </a:lnTo>
                <a:lnTo>
                  <a:pt x="77263" y="139053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003737" y="4446044"/>
            <a:ext cx="92075" cy="144780"/>
          </a:xfrm>
          <a:custGeom>
            <a:avLst/>
            <a:gdLst/>
            <a:ahLst/>
            <a:cxnLst/>
            <a:rect l="l" t="t" r="r" b="b"/>
            <a:pathLst>
              <a:path w="92075" h="144779">
                <a:moveTo>
                  <a:pt x="11429" y="0"/>
                </a:moveTo>
                <a:lnTo>
                  <a:pt x="3809" y="0"/>
                </a:lnTo>
                <a:lnTo>
                  <a:pt x="0" y="5714"/>
                </a:lnTo>
                <a:lnTo>
                  <a:pt x="80924" y="144767"/>
                </a:lnTo>
                <a:lnTo>
                  <a:pt x="91470" y="138098"/>
                </a:lnTo>
                <a:lnTo>
                  <a:pt x="11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067531" y="4113632"/>
            <a:ext cx="162560" cy="191770"/>
          </a:xfrm>
          <a:custGeom>
            <a:avLst/>
            <a:gdLst/>
            <a:ahLst/>
            <a:cxnLst/>
            <a:rect l="l" t="t" r="r" b="b"/>
            <a:pathLst>
              <a:path w="162560" h="191770">
                <a:moveTo>
                  <a:pt x="84856" y="0"/>
                </a:moveTo>
                <a:lnTo>
                  <a:pt x="38370" y="12418"/>
                </a:lnTo>
                <a:lnTo>
                  <a:pt x="9184" y="46391"/>
                </a:lnTo>
                <a:lnTo>
                  <a:pt x="0" y="94299"/>
                </a:lnTo>
                <a:lnTo>
                  <a:pt x="579" y="108818"/>
                </a:lnTo>
                <a:lnTo>
                  <a:pt x="14244" y="155584"/>
                </a:lnTo>
                <a:lnTo>
                  <a:pt x="47063" y="184860"/>
                </a:lnTo>
                <a:lnTo>
                  <a:pt x="81930" y="191441"/>
                </a:lnTo>
                <a:lnTo>
                  <a:pt x="95779" y="190527"/>
                </a:lnTo>
                <a:lnTo>
                  <a:pt x="108600" y="187785"/>
                </a:lnTo>
                <a:lnTo>
                  <a:pt x="120315" y="183214"/>
                </a:lnTo>
                <a:lnTo>
                  <a:pt x="130846" y="176817"/>
                </a:lnTo>
                <a:lnTo>
                  <a:pt x="137969" y="170499"/>
                </a:lnTo>
                <a:lnTo>
                  <a:pt x="84856" y="170499"/>
                </a:lnTo>
                <a:lnTo>
                  <a:pt x="70714" y="169248"/>
                </a:lnTo>
                <a:lnTo>
                  <a:pt x="34429" y="142024"/>
                </a:lnTo>
                <a:lnTo>
                  <a:pt x="24749" y="98109"/>
                </a:lnTo>
                <a:lnTo>
                  <a:pt x="25437" y="83379"/>
                </a:lnTo>
                <a:lnTo>
                  <a:pt x="41909" y="40017"/>
                </a:lnTo>
                <a:lnTo>
                  <a:pt x="84856" y="20954"/>
                </a:lnTo>
                <a:lnTo>
                  <a:pt x="140867" y="20954"/>
                </a:lnTo>
                <a:lnTo>
                  <a:pt x="138226" y="18099"/>
                </a:lnTo>
                <a:lnTo>
                  <a:pt x="130083" y="11461"/>
                </a:lnTo>
                <a:lnTo>
                  <a:pt x="120638" y="6378"/>
                </a:lnTo>
                <a:lnTo>
                  <a:pt x="109927" y="2804"/>
                </a:lnTo>
                <a:lnTo>
                  <a:pt x="97988" y="693"/>
                </a:lnTo>
                <a:lnTo>
                  <a:pt x="84856" y="0"/>
                </a:lnTo>
                <a:close/>
              </a:path>
              <a:path w="162560" h="191770">
                <a:moveTo>
                  <a:pt x="161970" y="120014"/>
                </a:moveTo>
                <a:lnTo>
                  <a:pt x="137190" y="120014"/>
                </a:lnTo>
                <a:lnTo>
                  <a:pt x="135413" y="128774"/>
                </a:lnTo>
                <a:lnTo>
                  <a:pt x="132915" y="136556"/>
                </a:lnTo>
                <a:lnTo>
                  <a:pt x="97522" y="169100"/>
                </a:lnTo>
                <a:lnTo>
                  <a:pt x="84856" y="170499"/>
                </a:lnTo>
                <a:lnTo>
                  <a:pt x="137969" y="170499"/>
                </a:lnTo>
                <a:lnTo>
                  <a:pt x="159806" y="131097"/>
                </a:lnTo>
                <a:lnTo>
                  <a:pt x="161970" y="120014"/>
                </a:lnTo>
                <a:close/>
              </a:path>
              <a:path w="162560" h="191770">
                <a:moveTo>
                  <a:pt x="140867" y="20954"/>
                </a:moveTo>
                <a:lnTo>
                  <a:pt x="84856" y="20954"/>
                </a:lnTo>
                <a:lnTo>
                  <a:pt x="95571" y="21654"/>
                </a:lnTo>
                <a:lnTo>
                  <a:pt x="104858" y="23693"/>
                </a:lnTo>
                <a:lnTo>
                  <a:pt x="133166" y="50856"/>
                </a:lnTo>
                <a:lnTo>
                  <a:pt x="135300" y="59054"/>
                </a:lnTo>
                <a:lnTo>
                  <a:pt x="160080" y="59054"/>
                </a:lnTo>
                <a:lnTo>
                  <a:pt x="157729" y="47967"/>
                </a:lnTo>
                <a:lnTo>
                  <a:pt x="153428" y="37504"/>
                </a:lnTo>
                <a:lnTo>
                  <a:pt x="146990" y="27578"/>
                </a:lnTo>
                <a:lnTo>
                  <a:pt x="140867" y="209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248552" y="4113632"/>
            <a:ext cx="178435" cy="192405"/>
          </a:xfrm>
          <a:custGeom>
            <a:avLst/>
            <a:gdLst/>
            <a:ahLst/>
            <a:cxnLst/>
            <a:rect l="l" t="t" r="r" b="b"/>
            <a:pathLst>
              <a:path w="178435" h="192404">
                <a:moveTo>
                  <a:pt x="88696" y="0"/>
                </a:moveTo>
                <a:lnTo>
                  <a:pt x="43323" y="11019"/>
                </a:lnTo>
                <a:lnTo>
                  <a:pt x="13380" y="42629"/>
                </a:lnTo>
                <a:lnTo>
                  <a:pt x="556" y="85085"/>
                </a:lnTo>
                <a:lnTo>
                  <a:pt x="0" y="97154"/>
                </a:lnTo>
                <a:lnTo>
                  <a:pt x="631" y="110167"/>
                </a:lnTo>
                <a:lnTo>
                  <a:pt x="15381" y="155337"/>
                </a:lnTo>
                <a:lnTo>
                  <a:pt x="50612" y="185369"/>
                </a:lnTo>
                <a:lnTo>
                  <a:pt x="87812" y="192392"/>
                </a:lnTo>
                <a:lnTo>
                  <a:pt x="100411" y="191751"/>
                </a:lnTo>
                <a:lnTo>
                  <a:pt x="141797" y="176361"/>
                </a:lnTo>
                <a:lnTo>
                  <a:pt x="148591" y="170499"/>
                </a:lnTo>
                <a:lnTo>
                  <a:pt x="90586" y="170499"/>
                </a:lnTo>
                <a:lnTo>
                  <a:pt x="77669" y="169691"/>
                </a:lnTo>
                <a:lnTo>
                  <a:pt x="41056" y="149544"/>
                </a:lnTo>
                <a:lnTo>
                  <a:pt x="26485" y="110223"/>
                </a:lnTo>
                <a:lnTo>
                  <a:pt x="25816" y="98109"/>
                </a:lnTo>
                <a:lnTo>
                  <a:pt x="26509" y="83935"/>
                </a:lnTo>
                <a:lnTo>
                  <a:pt x="43982" y="40971"/>
                </a:lnTo>
                <a:lnTo>
                  <a:pt x="89702" y="21909"/>
                </a:lnTo>
                <a:lnTo>
                  <a:pt x="152474" y="21909"/>
                </a:lnTo>
                <a:lnTo>
                  <a:pt x="145054" y="15690"/>
                </a:lnTo>
                <a:lnTo>
                  <a:pt x="135881" y="10086"/>
                </a:lnTo>
                <a:lnTo>
                  <a:pt x="125656" y="5698"/>
                </a:lnTo>
                <a:lnTo>
                  <a:pt x="114382" y="2543"/>
                </a:lnTo>
                <a:lnTo>
                  <a:pt x="102061" y="638"/>
                </a:lnTo>
                <a:lnTo>
                  <a:pt x="88696" y="0"/>
                </a:lnTo>
                <a:close/>
              </a:path>
              <a:path w="178435" h="192404">
                <a:moveTo>
                  <a:pt x="152474" y="21909"/>
                </a:moveTo>
                <a:lnTo>
                  <a:pt x="89702" y="21909"/>
                </a:lnTo>
                <a:lnTo>
                  <a:pt x="103804" y="23144"/>
                </a:lnTo>
                <a:lnTo>
                  <a:pt x="116220" y="26791"/>
                </a:lnTo>
                <a:lnTo>
                  <a:pt x="147004" y="58853"/>
                </a:lnTo>
                <a:lnTo>
                  <a:pt x="152613" y="93344"/>
                </a:lnTo>
                <a:lnTo>
                  <a:pt x="152033" y="105109"/>
                </a:lnTo>
                <a:lnTo>
                  <a:pt x="138257" y="146672"/>
                </a:lnTo>
                <a:lnTo>
                  <a:pt x="103067" y="169576"/>
                </a:lnTo>
                <a:lnTo>
                  <a:pt x="90586" y="170499"/>
                </a:lnTo>
                <a:lnTo>
                  <a:pt x="148591" y="170499"/>
                </a:lnTo>
                <a:lnTo>
                  <a:pt x="173175" y="130250"/>
                </a:lnTo>
                <a:lnTo>
                  <a:pt x="178277" y="92394"/>
                </a:lnTo>
                <a:lnTo>
                  <a:pt x="177583" y="77999"/>
                </a:lnTo>
                <a:lnTo>
                  <a:pt x="166838" y="40760"/>
                </a:lnTo>
                <a:lnTo>
                  <a:pt x="153172" y="22493"/>
                </a:lnTo>
                <a:lnTo>
                  <a:pt x="152474" y="219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443959" y="4215551"/>
            <a:ext cx="97790" cy="142240"/>
          </a:xfrm>
          <a:custGeom>
            <a:avLst/>
            <a:gdLst/>
            <a:ahLst/>
            <a:cxnLst/>
            <a:rect l="l" t="t" r="r" b="b"/>
            <a:pathLst>
              <a:path w="97790" h="142239">
                <a:moveTo>
                  <a:pt x="87932" y="16190"/>
                </a:moveTo>
                <a:lnTo>
                  <a:pt x="59100" y="16190"/>
                </a:lnTo>
                <a:lnTo>
                  <a:pt x="64800" y="19049"/>
                </a:lnTo>
                <a:lnTo>
                  <a:pt x="70530" y="23810"/>
                </a:lnTo>
                <a:lnTo>
                  <a:pt x="75346" y="28562"/>
                </a:lnTo>
                <a:lnTo>
                  <a:pt x="77266" y="35228"/>
                </a:lnTo>
                <a:lnTo>
                  <a:pt x="77266" y="50480"/>
                </a:lnTo>
                <a:lnTo>
                  <a:pt x="75346" y="56195"/>
                </a:lnTo>
                <a:lnTo>
                  <a:pt x="65836" y="65720"/>
                </a:lnTo>
                <a:lnTo>
                  <a:pt x="60106" y="69530"/>
                </a:lnTo>
                <a:lnTo>
                  <a:pt x="51480" y="74282"/>
                </a:lnTo>
                <a:lnTo>
                  <a:pt x="32400" y="85712"/>
                </a:lnTo>
                <a:lnTo>
                  <a:pt x="4089" y="116866"/>
                </a:lnTo>
                <a:lnTo>
                  <a:pt x="0" y="141908"/>
                </a:lnTo>
                <a:lnTo>
                  <a:pt x="96316" y="141908"/>
                </a:lnTo>
                <a:lnTo>
                  <a:pt x="96316" y="124763"/>
                </a:lnTo>
                <a:lnTo>
                  <a:pt x="19080" y="124763"/>
                </a:lnTo>
                <a:lnTo>
                  <a:pt x="20970" y="118097"/>
                </a:lnTo>
                <a:lnTo>
                  <a:pt x="60106" y="88568"/>
                </a:lnTo>
                <a:lnTo>
                  <a:pt x="68637" y="83747"/>
                </a:lnTo>
                <a:lnTo>
                  <a:pt x="96472" y="50135"/>
                </a:lnTo>
                <a:lnTo>
                  <a:pt x="97200" y="41897"/>
                </a:lnTo>
                <a:lnTo>
                  <a:pt x="96486" y="34219"/>
                </a:lnTo>
                <a:lnTo>
                  <a:pt x="94343" y="26900"/>
                </a:lnTo>
                <a:lnTo>
                  <a:pt x="90771" y="19940"/>
                </a:lnTo>
                <a:lnTo>
                  <a:pt x="87932" y="16190"/>
                </a:lnTo>
                <a:close/>
              </a:path>
              <a:path w="97790" h="142239">
                <a:moveTo>
                  <a:pt x="50566" y="0"/>
                </a:moveTo>
                <a:lnTo>
                  <a:pt x="9540" y="20000"/>
                </a:lnTo>
                <a:lnTo>
                  <a:pt x="2926" y="50480"/>
                </a:lnTo>
                <a:lnTo>
                  <a:pt x="20970" y="50480"/>
                </a:lnTo>
                <a:lnTo>
                  <a:pt x="20970" y="41897"/>
                </a:lnTo>
                <a:lnTo>
                  <a:pt x="22890" y="35228"/>
                </a:lnTo>
                <a:lnTo>
                  <a:pt x="50566" y="16190"/>
                </a:lnTo>
                <a:lnTo>
                  <a:pt x="87932" y="16190"/>
                </a:lnTo>
                <a:lnTo>
                  <a:pt x="85770" y="13334"/>
                </a:lnTo>
                <a:lnTo>
                  <a:pt x="79327" y="7634"/>
                </a:lnTo>
                <a:lnTo>
                  <a:pt x="71368" y="3452"/>
                </a:lnTo>
                <a:lnTo>
                  <a:pt x="61810" y="877"/>
                </a:lnTo>
                <a:lnTo>
                  <a:pt x="505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582140" y="4215129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360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569750" y="4204334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5">
                <a:moveTo>
                  <a:pt x="0" y="0"/>
                </a:moveTo>
                <a:lnTo>
                  <a:pt x="144962" y="0"/>
                </a:lnTo>
              </a:path>
            </a:pathLst>
          </a:custGeom>
          <a:ln w="215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582140" y="4118609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702262" y="4215551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712"/>
                </a:lnTo>
              </a:path>
            </a:pathLst>
          </a:custGeom>
          <a:ln w="249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702262" y="4118396"/>
            <a:ext cx="0" cy="75565"/>
          </a:xfrm>
          <a:custGeom>
            <a:avLst/>
            <a:gdLst/>
            <a:ahLst/>
            <a:cxnLst/>
            <a:rect l="l" t="t" r="r" b="b"/>
            <a:pathLst>
              <a:path h="75564">
                <a:moveTo>
                  <a:pt x="0" y="0"/>
                </a:moveTo>
                <a:lnTo>
                  <a:pt x="0" y="75245"/>
                </a:lnTo>
              </a:path>
            </a:pathLst>
          </a:custGeom>
          <a:ln w="249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010350" y="4314600"/>
            <a:ext cx="71755" cy="127635"/>
          </a:xfrm>
          <a:custGeom>
            <a:avLst/>
            <a:gdLst/>
            <a:ahLst/>
            <a:cxnLst/>
            <a:rect l="l" t="t" r="r" b="b"/>
            <a:pathLst>
              <a:path w="71754" h="127635">
                <a:moveTo>
                  <a:pt x="71531" y="0"/>
                </a:moveTo>
                <a:lnTo>
                  <a:pt x="71531" y="0"/>
                </a:lnTo>
                <a:lnTo>
                  <a:pt x="0" y="127633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003737" y="4308884"/>
            <a:ext cx="86360" cy="137160"/>
          </a:xfrm>
          <a:custGeom>
            <a:avLst/>
            <a:gdLst/>
            <a:ahLst/>
            <a:cxnLst/>
            <a:rect l="l" t="t" r="r" b="b"/>
            <a:pathLst>
              <a:path w="86360" h="137160">
                <a:moveTo>
                  <a:pt x="75224" y="0"/>
                </a:moveTo>
                <a:lnTo>
                  <a:pt x="0" y="129539"/>
                </a:lnTo>
                <a:lnTo>
                  <a:pt x="3809" y="137159"/>
                </a:lnTo>
                <a:lnTo>
                  <a:pt x="11429" y="137159"/>
                </a:lnTo>
                <a:lnTo>
                  <a:pt x="85770" y="5714"/>
                </a:lnTo>
                <a:lnTo>
                  <a:pt x="752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519531" y="4360319"/>
            <a:ext cx="136525" cy="182880"/>
          </a:xfrm>
          <a:custGeom>
            <a:avLst/>
            <a:gdLst/>
            <a:ahLst/>
            <a:cxnLst/>
            <a:rect l="l" t="t" r="r" b="b"/>
            <a:pathLst>
              <a:path w="136525" h="182879">
                <a:moveTo>
                  <a:pt x="81960" y="0"/>
                </a:moveTo>
                <a:lnTo>
                  <a:pt x="0" y="0"/>
                </a:lnTo>
                <a:lnTo>
                  <a:pt x="0" y="182879"/>
                </a:lnTo>
                <a:lnTo>
                  <a:pt x="24780" y="182879"/>
                </a:lnTo>
                <a:lnTo>
                  <a:pt x="24780" y="105713"/>
                </a:lnTo>
                <a:lnTo>
                  <a:pt x="81960" y="105713"/>
                </a:lnTo>
                <a:lnTo>
                  <a:pt x="122986" y="89534"/>
                </a:lnTo>
                <a:lnTo>
                  <a:pt x="126284" y="84770"/>
                </a:lnTo>
                <a:lnTo>
                  <a:pt x="24780" y="84770"/>
                </a:lnTo>
                <a:lnTo>
                  <a:pt x="24780" y="21905"/>
                </a:lnTo>
                <a:lnTo>
                  <a:pt x="128047" y="21905"/>
                </a:lnTo>
                <a:lnTo>
                  <a:pt x="127875" y="21584"/>
                </a:lnTo>
                <a:lnTo>
                  <a:pt x="121097" y="14298"/>
                </a:lnTo>
                <a:lnTo>
                  <a:pt x="113241" y="8040"/>
                </a:lnTo>
                <a:lnTo>
                  <a:pt x="104043" y="3572"/>
                </a:lnTo>
                <a:lnTo>
                  <a:pt x="93587" y="892"/>
                </a:lnTo>
                <a:lnTo>
                  <a:pt x="81960" y="0"/>
                </a:lnTo>
                <a:close/>
              </a:path>
              <a:path w="136525" h="182879">
                <a:moveTo>
                  <a:pt x="128047" y="21905"/>
                </a:moveTo>
                <a:lnTo>
                  <a:pt x="83850" y="21905"/>
                </a:lnTo>
                <a:lnTo>
                  <a:pt x="91470" y="22859"/>
                </a:lnTo>
                <a:lnTo>
                  <a:pt x="96316" y="25715"/>
                </a:lnTo>
                <a:lnTo>
                  <a:pt x="103095" y="30017"/>
                </a:lnTo>
                <a:lnTo>
                  <a:pt x="107845" y="35836"/>
                </a:lnTo>
                <a:lnTo>
                  <a:pt x="110641" y="43263"/>
                </a:lnTo>
                <a:lnTo>
                  <a:pt x="111556" y="52385"/>
                </a:lnTo>
                <a:lnTo>
                  <a:pt x="110856" y="60953"/>
                </a:lnTo>
                <a:lnTo>
                  <a:pt x="74340" y="84770"/>
                </a:lnTo>
                <a:lnTo>
                  <a:pt x="126284" y="84770"/>
                </a:lnTo>
                <a:lnTo>
                  <a:pt x="128673" y="81319"/>
                </a:lnTo>
                <a:lnTo>
                  <a:pt x="132862" y="72389"/>
                </a:lnTo>
                <a:lnTo>
                  <a:pt x="135451" y="62745"/>
                </a:lnTo>
                <a:lnTo>
                  <a:pt x="136337" y="52385"/>
                </a:lnTo>
                <a:lnTo>
                  <a:pt x="135421" y="40808"/>
                </a:lnTo>
                <a:lnTo>
                  <a:pt x="132626" y="30481"/>
                </a:lnTo>
                <a:lnTo>
                  <a:pt x="128047" y="219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683422" y="4360319"/>
            <a:ext cx="109220" cy="182880"/>
          </a:xfrm>
          <a:custGeom>
            <a:avLst/>
            <a:gdLst/>
            <a:ahLst/>
            <a:cxnLst/>
            <a:rect l="l" t="t" r="r" b="b"/>
            <a:pathLst>
              <a:path w="109220" h="182879">
                <a:moveTo>
                  <a:pt x="22890" y="0"/>
                </a:moveTo>
                <a:lnTo>
                  <a:pt x="0" y="0"/>
                </a:lnTo>
                <a:lnTo>
                  <a:pt x="0" y="182879"/>
                </a:lnTo>
                <a:lnTo>
                  <a:pt x="22890" y="182879"/>
                </a:lnTo>
                <a:lnTo>
                  <a:pt x="22890" y="112382"/>
                </a:lnTo>
                <a:lnTo>
                  <a:pt x="23591" y="100036"/>
                </a:lnTo>
                <a:lnTo>
                  <a:pt x="50595" y="67625"/>
                </a:lnTo>
                <a:lnTo>
                  <a:pt x="22890" y="67625"/>
                </a:lnTo>
                <a:lnTo>
                  <a:pt x="22890" y="0"/>
                </a:lnTo>
                <a:close/>
              </a:path>
              <a:path w="109220" h="182879">
                <a:moveTo>
                  <a:pt x="102930" y="66674"/>
                </a:moveTo>
                <a:lnTo>
                  <a:pt x="70530" y="66674"/>
                </a:lnTo>
                <a:lnTo>
                  <a:pt x="78150" y="70484"/>
                </a:lnTo>
                <a:lnTo>
                  <a:pt x="81960" y="77150"/>
                </a:lnTo>
                <a:lnTo>
                  <a:pt x="83880" y="81914"/>
                </a:lnTo>
                <a:lnTo>
                  <a:pt x="85770" y="89534"/>
                </a:lnTo>
                <a:lnTo>
                  <a:pt x="85770" y="182879"/>
                </a:lnTo>
                <a:lnTo>
                  <a:pt x="108661" y="182879"/>
                </a:lnTo>
                <a:lnTo>
                  <a:pt x="108661" y="97154"/>
                </a:lnTo>
                <a:lnTo>
                  <a:pt x="108301" y="88239"/>
                </a:lnTo>
                <a:lnTo>
                  <a:pt x="107224" y="80128"/>
                </a:lnTo>
                <a:lnTo>
                  <a:pt x="105433" y="72910"/>
                </a:lnTo>
                <a:lnTo>
                  <a:pt x="102930" y="66674"/>
                </a:lnTo>
                <a:close/>
              </a:path>
              <a:path w="109220" h="182879">
                <a:moveTo>
                  <a:pt x="63916" y="46670"/>
                </a:moveTo>
                <a:lnTo>
                  <a:pt x="27706" y="60947"/>
                </a:lnTo>
                <a:lnTo>
                  <a:pt x="22890" y="67625"/>
                </a:lnTo>
                <a:lnTo>
                  <a:pt x="50595" y="67625"/>
                </a:lnTo>
                <a:lnTo>
                  <a:pt x="52137" y="67225"/>
                </a:lnTo>
                <a:lnTo>
                  <a:pt x="59100" y="66674"/>
                </a:lnTo>
                <a:lnTo>
                  <a:pt x="102930" y="66674"/>
                </a:lnTo>
                <a:lnTo>
                  <a:pt x="96723" y="57923"/>
                </a:lnTo>
                <a:lnTo>
                  <a:pt x="88087" y="51672"/>
                </a:lnTo>
                <a:lnTo>
                  <a:pt x="77119" y="47921"/>
                </a:lnTo>
                <a:lnTo>
                  <a:pt x="63916" y="46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816857" y="4446045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18879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814943" y="4445091"/>
            <a:ext cx="193040" cy="0"/>
          </a:xfrm>
          <a:custGeom>
            <a:avLst/>
            <a:gdLst/>
            <a:ahLst/>
            <a:cxnLst/>
            <a:rect l="l" t="t" r="r" b="b"/>
            <a:pathLst>
              <a:path w="193039">
                <a:moveTo>
                  <a:pt x="0" y="0"/>
                </a:moveTo>
                <a:lnTo>
                  <a:pt x="192603" y="0"/>
                </a:lnTo>
              </a:path>
            </a:pathLst>
          </a:custGeom>
          <a:ln w="133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073005" y="4110789"/>
            <a:ext cx="151765" cy="182880"/>
          </a:xfrm>
          <a:custGeom>
            <a:avLst/>
            <a:gdLst/>
            <a:ahLst/>
            <a:cxnLst/>
            <a:rect l="l" t="t" r="r" b="b"/>
            <a:pathLst>
              <a:path w="151765" h="182879">
                <a:moveTo>
                  <a:pt x="83850" y="0"/>
                </a:moveTo>
                <a:lnTo>
                  <a:pt x="0" y="0"/>
                </a:lnTo>
                <a:lnTo>
                  <a:pt x="0" y="182855"/>
                </a:lnTo>
                <a:lnTo>
                  <a:pt x="24780" y="182855"/>
                </a:lnTo>
                <a:lnTo>
                  <a:pt x="24780" y="103808"/>
                </a:lnTo>
                <a:lnTo>
                  <a:pt x="134415" y="103808"/>
                </a:lnTo>
                <a:lnTo>
                  <a:pt x="130606" y="99047"/>
                </a:lnTo>
                <a:lnTo>
                  <a:pt x="125790" y="95237"/>
                </a:lnTo>
                <a:lnTo>
                  <a:pt x="118170" y="92366"/>
                </a:lnTo>
                <a:lnTo>
                  <a:pt x="126796" y="88556"/>
                </a:lnTo>
                <a:lnTo>
                  <a:pt x="131568" y="83807"/>
                </a:lnTo>
                <a:lnTo>
                  <a:pt x="24780" y="83807"/>
                </a:lnTo>
                <a:lnTo>
                  <a:pt x="24780" y="20942"/>
                </a:lnTo>
                <a:lnTo>
                  <a:pt x="135921" y="20942"/>
                </a:lnTo>
                <a:lnTo>
                  <a:pt x="134647" y="18793"/>
                </a:lnTo>
                <a:lnTo>
                  <a:pt x="94073" y="355"/>
                </a:lnTo>
                <a:lnTo>
                  <a:pt x="83850" y="0"/>
                </a:lnTo>
                <a:close/>
              </a:path>
              <a:path w="151765" h="182879">
                <a:moveTo>
                  <a:pt x="134415" y="103808"/>
                </a:moveTo>
                <a:lnTo>
                  <a:pt x="90586" y="103808"/>
                </a:lnTo>
                <a:lnTo>
                  <a:pt x="98206" y="105713"/>
                </a:lnTo>
                <a:lnTo>
                  <a:pt x="102900" y="107618"/>
                </a:lnTo>
                <a:lnTo>
                  <a:pt x="117287" y="161912"/>
                </a:lnTo>
                <a:lnTo>
                  <a:pt x="118170" y="168578"/>
                </a:lnTo>
                <a:lnTo>
                  <a:pt x="118170" y="174293"/>
                </a:lnTo>
                <a:lnTo>
                  <a:pt x="119176" y="176198"/>
                </a:lnTo>
                <a:lnTo>
                  <a:pt x="119176" y="179045"/>
                </a:lnTo>
                <a:lnTo>
                  <a:pt x="120060" y="180950"/>
                </a:lnTo>
                <a:lnTo>
                  <a:pt x="121097" y="182855"/>
                </a:lnTo>
                <a:lnTo>
                  <a:pt x="151577" y="182855"/>
                </a:lnTo>
                <a:lnTo>
                  <a:pt x="151577" y="178091"/>
                </a:lnTo>
                <a:lnTo>
                  <a:pt x="147767" y="176198"/>
                </a:lnTo>
                <a:lnTo>
                  <a:pt x="144840" y="173342"/>
                </a:lnTo>
                <a:lnTo>
                  <a:pt x="142920" y="166673"/>
                </a:lnTo>
                <a:lnTo>
                  <a:pt x="142036" y="163817"/>
                </a:lnTo>
                <a:lnTo>
                  <a:pt x="142036" y="158102"/>
                </a:lnTo>
                <a:lnTo>
                  <a:pt x="141030" y="151433"/>
                </a:lnTo>
                <a:lnTo>
                  <a:pt x="141030" y="126668"/>
                </a:lnTo>
                <a:lnTo>
                  <a:pt x="140147" y="116192"/>
                </a:lnTo>
                <a:lnTo>
                  <a:pt x="138226" y="108572"/>
                </a:lnTo>
                <a:lnTo>
                  <a:pt x="134415" y="103808"/>
                </a:lnTo>
                <a:close/>
              </a:path>
              <a:path w="151765" h="182879">
                <a:moveTo>
                  <a:pt x="135921" y="20942"/>
                </a:moveTo>
                <a:lnTo>
                  <a:pt x="93390" y="20942"/>
                </a:lnTo>
                <a:lnTo>
                  <a:pt x="100126" y="22847"/>
                </a:lnTo>
                <a:lnTo>
                  <a:pt x="104820" y="24752"/>
                </a:lnTo>
                <a:lnTo>
                  <a:pt x="111075" y="29053"/>
                </a:lnTo>
                <a:lnTo>
                  <a:pt x="115564" y="34872"/>
                </a:lnTo>
                <a:lnTo>
                  <a:pt x="118270" y="42299"/>
                </a:lnTo>
                <a:lnTo>
                  <a:pt x="119176" y="51422"/>
                </a:lnTo>
                <a:lnTo>
                  <a:pt x="118476" y="59979"/>
                </a:lnTo>
                <a:lnTo>
                  <a:pt x="81076" y="83807"/>
                </a:lnTo>
                <a:lnTo>
                  <a:pt x="131568" y="83807"/>
                </a:lnTo>
                <a:lnTo>
                  <a:pt x="143957" y="49517"/>
                </a:lnTo>
                <a:lnTo>
                  <a:pt x="142919" y="37737"/>
                </a:lnTo>
                <a:lnTo>
                  <a:pt x="139813" y="27510"/>
                </a:lnTo>
                <a:lnTo>
                  <a:pt x="135921" y="209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244516" y="4201264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600" y="0"/>
                </a:lnTo>
              </a:path>
            </a:pathLst>
          </a:custGeom>
          <a:ln w="209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244516" y="4255073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600" y="0"/>
                </a:lnTo>
              </a:path>
            </a:pathLst>
          </a:custGeom>
          <a:ln w="219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399904" y="4110789"/>
            <a:ext cx="175895" cy="182880"/>
          </a:xfrm>
          <a:custGeom>
            <a:avLst/>
            <a:gdLst/>
            <a:ahLst/>
            <a:cxnLst/>
            <a:rect l="l" t="t" r="r" b="b"/>
            <a:pathLst>
              <a:path w="175895" h="182879">
                <a:moveTo>
                  <a:pt x="35204" y="0"/>
                </a:moveTo>
                <a:lnTo>
                  <a:pt x="0" y="0"/>
                </a:lnTo>
                <a:lnTo>
                  <a:pt x="0" y="182855"/>
                </a:lnTo>
                <a:lnTo>
                  <a:pt x="23774" y="182855"/>
                </a:lnTo>
                <a:lnTo>
                  <a:pt x="23774" y="63803"/>
                </a:lnTo>
                <a:lnTo>
                  <a:pt x="22890" y="54278"/>
                </a:lnTo>
                <a:lnTo>
                  <a:pt x="22890" y="28562"/>
                </a:lnTo>
                <a:lnTo>
                  <a:pt x="44915" y="28562"/>
                </a:lnTo>
                <a:lnTo>
                  <a:pt x="35204" y="0"/>
                </a:lnTo>
                <a:close/>
              </a:path>
              <a:path w="175895" h="182879">
                <a:moveTo>
                  <a:pt x="44915" y="28562"/>
                </a:moveTo>
                <a:lnTo>
                  <a:pt x="22890" y="28562"/>
                </a:lnTo>
                <a:lnTo>
                  <a:pt x="75224" y="182855"/>
                </a:lnTo>
                <a:lnTo>
                  <a:pt x="100004" y="182855"/>
                </a:lnTo>
                <a:lnTo>
                  <a:pt x="109551" y="154292"/>
                </a:lnTo>
                <a:lnTo>
                  <a:pt x="87660" y="154292"/>
                </a:lnTo>
                <a:lnTo>
                  <a:pt x="44915" y="28562"/>
                </a:lnTo>
                <a:close/>
              </a:path>
              <a:path w="175895" h="182879">
                <a:moveTo>
                  <a:pt x="175351" y="28562"/>
                </a:moveTo>
                <a:lnTo>
                  <a:pt x="151577" y="28562"/>
                </a:lnTo>
                <a:lnTo>
                  <a:pt x="151577" y="182855"/>
                </a:lnTo>
                <a:lnTo>
                  <a:pt x="175351" y="182855"/>
                </a:lnTo>
                <a:lnTo>
                  <a:pt x="175351" y="28562"/>
                </a:lnTo>
                <a:close/>
              </a:path>
              <a:path w="175895" h="182879">
                <a:moveTo>
                  <a:pt x="175351" y="0"/>
                </a:moveTo>
                <a:lnTo>
                  <a:pt x="140025" y="0"/>
                </a:lnTo>
                <a:lnTo>
                  <a:pt x="87660" y="154292"/>
                </a:lnTo>
                <a:lnTo>
                  <a:pt x="109551" y="154292"/>
                </a:lnTo>
                <a:lnTo>
                  <a:pt x="151577" y="28562"/>
                </a:lnTo>
                <a:lnTo>
                  <a:pt x="175351" y="28562"/>
                </a:lnTo>
                <a:lnTo>
                  <a:pt x="1753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601925" y="4157447"/>
            <a:ext cx="122555" cy="140335"/>
          </a:xfrm>
          <a:custGeom>
            <a:avLst/>
            <a:gdLst/>
            <a:ahLst/>
            <a:cxnLst/>
            <a:rect l="l" t="t" r="r" b="b"/>
            <a:pathLst>
              <a:path w="122554" h="140335">
                <a:moveTo>
                  <a:pt x="62880" y="0"/>
                </a:moveTo>
                <a:lnTo>
                  <a:pt x="26447" y="11252"/>
                </a:lnTo>
                <a:lnTo>
                  <a:pt x="2748" y="48121"/>
                </a:lnTo>
                <a:lnTo>
                  <a:pt x="0" y="71439"/>
                </a:lnTo>
                <a:lnTo>
                  <a:pt x="687" y="83998"/>
                </a:lnTo>
                <a:lnTo>
                  <a:pt x="17160" y="121919"/>
                </a:lnTo>
                <a:lnTo>
                  <a:pt x="59070" y="140006"/>
                </a:lnTo>
                <a:lnTo>
                  <a:pt x="72420" y="140006"/>
                </a:lnTo>
                <a:lnTo>
                  <a:pt x="78150" y="138101"/>
                </a:lnTo>
                <a:lnTo>
                  <a:pt x="85104" y="136152"/>
                </a:lnTo>
                <a:lnTo>
                  <a:pt x="91626" y="133221"/>
                </a:lnTo>
                <a:lnTo>
                  <a:pt x="97606" y="129399"/>
                </a:lnTo>
                <a:lnTo>
                  <a:pt x="102930" y="124779"/>
                </a:lnTo>
                <a:lnTo>
                  <a:pt x="106740" y="120969"/>
                </a:lnTo>
                <a:lnTo>
                  <a:pt x="60990" y="120969"/>
                </a:lnTo>
                <a:lnTo>
                  <a:pt x="52416" y="120239"/>
                </a:lnTo>
                <a:lnTo>
                  <a:pt x="24954" y="85807"/>
                </a:lnTo>
                <a:lnTo>
                  <a:pt x="23896" y="76199"/>
                </a:lnTo>
                <a:lnTo>
                  <a:pt x="121980" y="76199"/>
                </a:lnTo>
                <a:lnTo>
                  <a:pt x="121812" y="66898"/>
                </a:lnTo>
                <a:lnTo>
                  <a:pt x="121306" y="59054"/>
                </a:lnTo>
                <a:lnTo>
                  <a:pt x="24780" y="59054"/>
                </a:lnTo>
                <a:lnTo>
                  <a:pt x="25480" y="50834"/>
                </a:lnTo>
                <a:lnTo>
                  <a:pt x="54451" y="19764"/>
                </a:lnTo>
                <a:lnTo>
                  <a:pt x="61996" y="19049"/>
                </a:lnTo>
                <a:lnTo>
                  <a:pt x="107072" y="19049"/>
                </a:lnTo>
                <a:lnTo>
                  <a:pt x="106638" y="18456"/>
                </a:lnTo>
                <a:lnTo>
                  <a:pt x="70021" y="372"/>
                </a:lnTo>
                <a:lnTo>
                  <a:pt x="62880" y="0"/>
                </a:lnTo>
                <a:close/>
              </a:path>
              <a:path w="122554" h="140335">
                <a:moveTo>
                  <a:pt x="120060" y="94286"/>
                </a:moveTo>
                <a:lnTo>
                  <a:pt x="98206" y="94286"/>
                </a:lnTo>
                <a:lnTo>
                  <a:pt x="96316" y="100001"/>
                </a:lnTo>
                <a:lnTo>
                  <a:pt x="93390" y="104774"/>
                </a:lnTo>
                <a:lnTo>
                  <a:pt x="60990" y="120969"/>
                </a:lnTo>
                <a:lnTo>
                  <a:pt x="106740" y="120969"/>
                </a:lnTo>
                <a:lnTo>
                  <a:pt x="110550" y="116204"/>
                </a:lnTo>
                <a:lnTo>
                  <a:pt x="114360" y="110489"/>
                </a:lnTo>
                <a:lnTo>
                  <a:pt x="117287" y="104774"/>
                </a:lnTo>
                <a:lnTo>
                  <a:pt x="119176" y="99047"/>
                </a:lnTo>
                <a:lnTo>
                  <a:pt x="120060" y="94286"/>
                </a:lnTo>
                <a:close/>
              </a:path>
              <a:path w="122554" h="140335">
                <a:moveTo>
                  <a:pt x="107072" y="19049"/>
                </a:moveTo>
                <a:lnTo>
                  <a:pt x="61996" y="19049"/>
                </a:lnTo>
                <a:lnTo>
                  <a:pt x="71821" y="20106"/>
                </a:lnTo>
                <a:lnTo>
                  <a:pt x="80063" y="23217"/>
                </a:lnTo>
                <a:lnTo>
                  <a:pt x="86899" y="28292"/>
                </a:lnTo>
                <a:lnTo>
                  <a:pt x="92506" y="35244"/>
                </a:lnTo>
                <a:lnTo>
                  <a:pt x="95280" y="40959"/>
                </a:lnTo>
                <a:lnTo>
                  <a:pt x="98206" y="48579"/>
                </a:lnTo>
                <a:lnTo>
                  <a:pt x="98206" y="59054"/>
                </a:lnTo>
                <a:lnTo>
                  <a:pt x="121306" y="59054"/>
                </a:lnTo>
                <a:lnTo>
                  <a:pt x="120425" y="52219"/>
                </a:lnTo>
                <a:lnTo>
                  <a:pt x="119176" y="46661"/>
                </a:lnTo>
                <a:lnTo>
                  <a:pt x="118170" y="38099"/>
                </a:lnTo>
                <a:lnTo>
                  <a:pt x="115366" y="30479"/>
                </a:lnTo>
                <a:lnTo>
                  <a:pt x="110550" y="23814"/>
                </a:lnTo>
                <a:lnTo>
                  <a:pt x="107072" y="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761122" y="4162211"/>
            <a:ext cx="26670" cy="168910"/>
          </a:xfrm>
          <a:custGeom>
            <a:avLst/>
            <a:gdLst/>
            <a:ahLst/>
            <a:cxnLst/>
            <a:rect l="l" t="t" r="r" b="b"/>
            <a:pathLst>
              <a:path w="26670" h="168910">
                <a:moveTo>
                  <a:pt x="26669" y="103820"/>
                </a:moveTo>
                <a:lnTo>
                  <a:pt x="0" y="103820"/>
                </a:lnTo>
                <a:lnTo>
                  <a:pt x="0" y="131432"/>
                </a:lnTo>
                <a:lnTo>
                  <a:pt x="14234" y="131432"/>
                </a:lnTo>
                <a:lnTo>
                  <a:pt x="14234" y="138098"/>
                </a:lnTo>
                <a:lnTo>
                  <a:pt x="0" y="157160"/>
                </a:lnTo>
                <a:lnTo>
                  <a:pt x="0" y="168590"/>
                </a:lnTo>
                <a:lnTo>
                  <a:pt x="26669" y="138098"/>
                </a:lnTo>
                <a:lnTo>
                  <a:pt x="26669" y="103820"/>
                </a:lnTo>
                <a:close/>
              </a:path>
              <a:path w="26670" h="168910">
                <a:moveTo>
                  <a:pt x="26669" y="0"/>
                </a:moveTo>
                <a:lnTo>
                  <a:pt x="0" y="0"/>
                </a:lnTo>
                <a:lnTo>
                  <a:pt x="0" y="26669"/>
                </a:lnTo>
                <a:lnTo>
                  <a:pt x="26669" y="26669"/>
                </a:lnTo>
                <a:lnTo>
                  <a:pt x="266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883986" y="4115537"/>
            <a:ext cx="120650" cy="182880"/>
          </a:xfrm>
          <a:custGeom>
            <a:avLst/>
            <a:gdLst/>
            <a:ahLst/>
            <a:cxnLst/>
            <a:rect l="l" t="t" r="r" b="b"/>
            <a:pathLst>
              <a:path w="120650" h="182879">
                <a:moveTo>
                  <a:pt x="24780" y="134291"/>
                </a:moveTo>
                <a:lnTo>
                  <a:pt x="1889" y="134291"/>
                </a:lnTo>
                <a:lnTo>
                  <a:pt x="2796" y="144477"/>
                </a:lnTo>
                <a:lnTo>
                  <a:pt x="32522" y="179298"/>
                </a:lnTo>
                <a:lnTo>
                  <a:pt x="55260" y="182867"/>
                </a:lnTo>
                <a:lnTo>
                  <a:pt x="67585" y="181682"/>
                </a:lnTo>
                <a:lnTo>
                  <a:pt x="78742" y="178143"/>
                </a:lnTo>
                <a:lnTo>
                  <a:pt x="88677" y="172276"/>
                </a:lnTo>
                <a:lnTo>
                  <a:pt x="97340" y="164106"/>
                </a:lnTo>
                <a:lnTo>
                  <a:pt x="97534" y="163829"/>
                </a:lnTo>
                <a:lnTo>
                  <a:pt x="48646" y="163829"/>
                </a:lnTo>
                <a:lnTo>
                  <a:pt x="43830" y="162879"/>
                </a:lnTo>
                <a:lnTo>
                  <a:pt x="39136" y="160019"/>
                </a:lnTo>
                <a:lnTo>
                  <a:pt x="33382" y="155734"/>
                </a:lnTo>
                <a:lnTo>
                  <a:pt x="29089" y="150017"/>
                </a:lnTo>
                <a:lnTo>
                  <a:pt x="26230" y="142870"/>
                </a:lnTo>
                <a:lnTo>
                  <a:pt x="24780" y="134291"/>
                </a:lnTo>
                <a:close/>
              </a:path>
              <a:path w="120650" h="182879">
                <a:moveTo>
                  <a:pt x="119777" y="96204"/>
                </a:moveTo>
                <a:lnTo>
                  <a:pt x="98206" y="96204"/>
                </a:lnTo>
                <a:lnTo>
                  <a:pt x="96184" y="111632"/>
                </a:lnTo>
                <a:lnTo>
                  <a:pt x="93514" y="124774"/>
                </a:lnTo>
                <a:lnTo>
                  <a:pt x="69601" y="160377"/>
                </a:lnTo>
                <a:lnTo>
                  <a:pt x="54376" y="163829"/>
                </a:lnTo>
                <a:lnTo>
                  <a:pt x="97534" y="163829"/>
                </a:lnTo>
                <a:lnTo>
                  <a:pt x="116857" y="119418"/>
                </a:lnTo>
                <a:lnTo>
                  <a:pt x="118729" y="107845"/>
                </a:lnTo>
                <a:lnTo>
                  <a:pt x="119777" y="96204"/>
                </a:lnTo>
                <a:close/>
              </a:path>
              <a:path w="120650" h="182879">
                <a:moveTo>
                  <a:pt x="58186" y="0"/>
                </a:moveTo>
                <a:lnTo>
                  <a:pt x="15239" y="18099"/>
                </a:lnTo>
                <a:lnTo>
                  <a:pt x="0" y="60959"/>
                </a:lnTo>
                <a:lnTo>
                  <a:pt x="915" y="72718"/>
                </a:lnTo>
                <a:lnTo>
                  <a:pt x="23266" y="108868"/>
                </a:lnTo>
                <a:lnTo>
                  <a:pt x="56266" y="118109"/>
                </a:lnTo>
                <a:lnTo>
                  <a:pt x="63886" y="118109"/>
                </a:lnTo>
                <a:lnTo>
                  <a:pt x="96921" y="98109"/>
                </a:lnTo>
                <a:lnTo>
                  <a:pt x="59070" y="98109"/>
                </a:lnTo>
                <a:lnTo>
                  <a:pt x="50371" y="97409"/>
                </a:lnTo>
                <a:lnTo>
                  <a:pt x="24405" y="68209"/>
                </a:lnTo>
                <a:lnTo>
                  <a:pt x="23896" y="60009"/>
                </a:lnTo>
                <a:lnTo>
                  <a:pt x="24434" y="51243"/>
                </a:lnTo>
                <a:lnTo>
                  <a:pt x="51468" y="20703"/>
                </a:lnTo>
                <a:lnTo>
                  <a:pt x="59070" y="20004"/>
                </a:lnTo>
                <a:lnTo>
                  <a:pt x="103606" y="20004"/>
                </a:lnTo>
                <a:lnTo>
                  <a:pt x="99704" y="15239"/>
                </a:lnTo>
                <a:lnTo>
                  <a:pt x="91420" y="8572"/>
                </a:lnTo>
                <a:lnTo>
                  <a:pt x="81793" y="3809"/>
                </a:lnTo>
                <a:lnTo>
                  <a:pt x="70742" y="952"/>
                </a:lnTo>
                <a:lnTo>
                  <a:pt x="58186" y="0"/>
                </a:lnTo>
                <a:close/>
              </a:path>
              <a:path w="120650" h="182879">
                <a:moveTo>
                  <a:pt x="103606" y="20004"/>
                </a:moveTo>
                <a:lnTo>
                  <a:pt x="59070" y="20004"/>
                </a:lnTo>
                <a:lnTo>
                  <a:pt x="66461" y="20554"/>
                </a:lnTo>
                <a:lnTo>
                  <a:pt x="72934" y="22265"/>
                </a:lnTo>
                <a:lnTo>
                  <a:pt x="94396" y="59054"/>
                </a:lnTo>
                <a:lnTo>
                  <a:pt x="93682" y="69040"/>
                </a:lnTo>
                <a:lnTo>
                  <a:pt x="67726" y="98109"/>
                </a:lnTo>
                <a:lnTo>
                  <a:pt x="96921" y="98109"/>
                </a:lnTo>
                <a:lnTo>
                  <a:pt x="98206" y="96204"/>
                </a:lnTo>
                <a:lnTo>
                  <a:pt x="119777" y="96204"/>
                </a:lnTo>
                <a:lnTo>
                  <a:pt x="119825" y="95677"/>
                </a:lnTo>
                <a:lnTo>
                  <a:pt x="120162" y="83582"/>
                </a:lnTo>
                <a:lnTo>
                  <a:pt x="120161" y="82104"/>
                </a:lnTo>
                <a:lnTo>
                  <a:pt x="119797" y="69117"/>
                </a:lnTo>
                <a:lnTo>
                  <a:pt x="118521" y="56436"/>
                </a:lnTo>
                <a:lnTo>
                  <a:pt x="116170" y="44827"/>
                </a:lnTo>
                <a:lnTo>
                  <a:pt x="112562" y="34289"/>
                </a:lnTo>
                <a:lnTo>
                  <a:pt x="106725" y="23812"/>
                </a:lnTo>
                <a:lnTo>
                  <a:pt x="103606" y="20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025139" y="4114586"/>
            <a:ext cx="122555" cy="182880"/>
          </a:xfrm>
          <a:custGeom>
            <a:avLst/>
            <a:gdLst/>
            <a:ahLst/>
            <a:cxnLst/>
            <a:rect l="l" t="t" r="r" b="b"/>
            <a:pathLst>
              <a:path w="122554" h="182879">
                <a:moveTo>
                  <a:pt x="64800" y="0"/>
                </a:moveTo>
                <a:lnTo>
                  <a:pt x="25777" y="14573"/>
                </a:lnTo>
                <a:lnTo>
                  <a:pt x="4978" y="53781"/>
                </a:lnTo>
                <a:lnTo>
                  <a:pt x="0" y="100964"/>
                </a:lnTo>
                <a:lnTo>
                  <a:pt x="481" y="115009"/>
                </a:lnTo>
                <a:lnTo>
                  <a:pt x="12431" y="156922"/>
                </a:lnTo>
                <a:lnTo>
                  <a:pt x="49162" y="181766"/>
                </a:lnTo>
                <a:lnTo>
                  <a:pt x="60990" y="182867"/>
                </a:lnTo>
                <a:lnTo>
                  <a:pt x="74920" y="181781"/>
                </a:lnTo>
                <a:lnTo>
                  <a:pt x="86913" y="178463"/>
                </a:lnTo>
                <a:lnTo>
                  <a:pt x="97123" y="172826"/>
                </a:lnTo>
                <a:lnTo>
                  <a:pt x="105704" y="164780"/>
                </a:lnTo>
                <a:lnTo>
                  <a:pt x="107085" y="162875"/>
                </a:lnTo>
                <a:lnTo>
                  <a:pt x="62880" y="162875"/>
                </a:lnTo>
                <a:lnTo>
                  <a:pt x="54696" y="162161"/>
                </a:lnTo>
                <a:lnTo>
                  <a:pt x="26364" y="131481"/>
                </a:lnTo>
                <a:lnTo>
                  <a:pt x="25664" y="123824"/>
                </a:lnTo>
                <a:lnTo>
                  <a:pt x="26378" y="114523"/>
                </a:lnTo>
                <a:lnTo>
                  <a:pt x="50833" y="86663"/>
                </a:lnTo>
                <a:lnTo>
                  <a:pt x="22859" y="86663"/>
                </a:lnTo>
                <a:lnTo>
                  <a:pt x="30159" y="46631"/>
                </a:lnTo>
                <a:lnTo>
                  <a:pt x="64800" y="20000"/>
                </a:lnTo>
                <a:lnTo>
                  <a:pt x="109736" y="20000"/>
                </a:lnTo>
                <a:lnTo>
                  <a:pt x="106710" y="15239"/>
                </a:lnTo>
                <a:lnTo>
                  <a:pt x="99326" y="8437"/>
                </a:lnTo>
                <a:lnTo>
                  <a:pt x="89985" y="3687"/>
                </a:lnTo>
                <a:lnTo>
                  <a:pt x="78545" y="907"/>
                </a:lnTo>
                <a:lnTo>
                  <a:pt x="64800" y="0"/>
                </a:lnTo>
                <a:close/>
              </a:path>
              <a:path w="122554" h="182879">
                <a:moveTo>
                  <a:pt x="110148" y="84758"/>
                </a:moveTo>
                <a:lnTo>
                  <a:pt x="61874" y="84758"/>
                </a:lnTo>
                <a:lnTo>
                  <a:pt x="71592" y="85622"/>
                </a:lnTo>
                <a:lnTo>
                  <a:pt x="79404" y="88094"/>
                </a:lnTo>
                <a:lnTo>
                  <a:pt x="98084" y="123824"/>
                </a:lnTo>
                <a:lnTo>
                  <a:pt x="97557" y="131481"/>
                </a:lnTo>
                <a:lnTo>
                  <a:pt x="71454" y="162161"/>
                </a:lnTo>
                <a:lnTo>
                  <a:pt x="62880" y="162875"/>
                </a:lnTo>
                <a:lnTo>
                  <a:pt x="107085" y="162875"/>
                </a:lnTo>
                <a:lnTo>
                  <a:pt x="112696" y="155135"/>
                </a:lnTo>
                <a:lnTo>
                  <a:pt x="117797" y="144774"/>
                </a:lnTo>
                <a:lnTo>
                  <a:pt x="120920" y="133701"/>
                </a:lnTo>
                <a:lnTo>
                  <a:pt x="121980" y="121919"/>
                </a:lnTo>
                <a:lnTo>
                  <a:pt x="120907" y="108523"/>
                </a:lnTo>
                <a:lnTo>
                  <a:pt x="117687" y="96911"/>
                </a:lnTo>
                <a:lnTo>
                  <a:pt x="112324" y="87087"/>
                </a:lnTo>
                <a:lnTo>
                  <a:pt x="110148" y="84758"/>
                </a:lnTo>
                <a:close/>
              </a:path>
              <a:path w="122554" h="182879">
                <a:moveTo>
                  <a:pt x="66690" y="64769"/>
                </a:moveTo>
                <a:lnTo>
                  <a:pt x="57180" y="64769"/>
                </a:lnTo>
                <a:lnTo>
                  <a:pt x="49560" y="66674"/>
                </a:lnTo>
                <a:lnTo>
                  <a:pt x="22859" y="86663"/>
                </a:lnTo>
                <a:lnTo>
                  <a:pt x="50833" y="86663"/>
                </a:lnTo>
                <a:lnTo>
                  <a:pt x="54924" y="85443"/>
                </a:lnTo>
                <a:lnTo>
                  <a:pt x="61874" y="84758"/>
                </a:lnTo>
                <a:lnTo>
                  <a:pt x="110148" y="84758"/>
                </a:lnTo>
                <a:lnTo>
                  <a:pt x="104820" y="79055"/>
                </a:lnTo>
                <a:lnTo>
                  <a:pt x="96415" y="72805"/>
                </a:lnTo>
                <a:lnTo>
                  <a:pt x="87138" y="68341"/>
                </a:lnTo>
                <a:lnTo>
                  <a:pt x="77170" y="65662"/>
                </a:lnTo>
                <a:lnTo>
                  <a:pt x="66690" y="64769"/>
                </a:lnTo>
                <a:close/>
              </a:path>
              <a:path w="122554" h="182879">
                <a:moveTo>
                  <a:pt x="109736" y="20000"/>
                </a:moveTo>
                <a:lnTo>
                  <a:pt x="64800" y="20000"/>
                </a:lnTo>
                <a:lnTo>
                  <a:pt x="72688" y="20700"/>
                </a:lnTo>
                <a:lnTo>
                  <a:pt x="79328" y="22739"/>
                </a:lnTo>
                <a:lnTo>
                  <a:pt x="96164" y="47624"/>
                </a:lnTo>
                <a:lnTo>
                  <a:pt x="118170" y="47624"/>
                </a:lnTo>
                <a:lnTo>
                  <a:pt x="117451" y="39221"/>
                </a:lnTo>
                <a:lnTo>
                  <a:pt x="115298" y="31079"/>
                </a:lnTo>
                <a:lnTo>
                  <a:pt x="111715" y="23114"/>
                </a:lnTo>
                <a:lnTo>
                  <a:pt x="109736" y="20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165165" y="4116491"/>
            <a:ext cx="208915" cy="180975"/>
          </a:xfrm>
          <a:custGeom>
            <a:avLst/>
            <a:gdLst/>
            <a:ahLst/>
            <a:cxnLst/>
            <a:rect l="l" t="t" r="r" b="b"/>
            <a:pathLst>
              <a:path w="208915" h="180975">
                <a:moveTo>
                  <a:pt x="161086" y="0"/>
                </a:moveTo>
                <a:lnTo>
                  <a:pt x="147736" y="0"/>
                </a:lnTo>
                <a:lnTo>
                  <a:pt x="47640" y="180962"/>
                </a:lnTo>
                <a:lnTo>
                  <a:pt x="61996" y="180962"/>
                </a:lnTo>
                <a:lnTo>
                  <a:pt x="161086" y="0"/>
                </a:lnTo>
                <a:close/>
              </a:path>
              <a:path w="208915" h="180975">
                <a:moveTo>
                  <a:pt x="165780" y="90485"/>
                </a:moveTo>
                <a:lnTo>
                  <a:pt x="129254" y="109640"/>
                </a:lnTo>
                <a:lnTo>
                  <a:pt x="121950" y="133337"/>
                </a:lnTo>
                <a:lnTo>
                  <a:pt x="122826" y="142124"/>
                </a:lnTo>
                <a:lnTo>
                  <a:pt x="148670" y="173700"/>
                </a:lnTo>
                <a:lnTo>
                  <a:pt x="165780" y="177152"/>
                </a:lnTo>
                <a:lnTo>
                  <a:pt x="174169" y="176274"/>
                </a:lnTo>
                <a:lnTo>
                  <a:pt x="182121" y="173700"/>
                </a:lnTo>
                <a:lnTo>
                  <a:pt x="189530" y="169522"/>
                </a:lnTo>
                <a:lnTo>
                  <a:pt x="196291" y="163829"/>
                </a:lnTo>
                <a:lnTo>
                  <a:pt x="200296" y="159065"/>
                </a:lnTo>
                <a:lnTo>
                  <a:pt x="158160" y="159065"/>
                </a:lnTo>
                <a:lnTo>
                  <a:pt x="152460" y="156209"/>
                </a:lnTo>
                <a:lnTo>
                  <a:pt x="147736" y="151445"/>
                </a:lnTo>
                <a:lnTo>
                  <a:pt x="142036" y="146684"/>
                </a:lnTo>
                <a:lnTo>
                  <a:pt x="140116" y="140957"/>
                </a:lnTo>
                <a:lnTo>
                  <a:pt x="140116" y="126668"/>
                </a:lnTo>
                <a:lnTo>
                  <a:pt x="142036" y="120014"/>
                </a:lnTo>
                <a:lnTo>
                  <a:pt x="147736" y="115250"/>
                </a:lnTo>
                <a:lnTo>
                  <a:pt x="152460" y="110489"/>
                </a:lnTo>
                <a:lnTo>
                  <a:pt x="158160" y="107630"/>
                </a:lnTo>
                <a:lnTo>
                  <a:pt x="200216" y="107630"/>
                </a:lnTo>
                <a:lnTo>
                  <a:pt x="196291" y="102869"/>
                </a:lnTo>
                <a:lnTo>
                  <a:pt x="189530" y="97317"/>
                </a:lnTo>
                <a:lnTo>
                  <a:pt x="182121" y="93462"/>
                </a:lnTo>
                <a:lnTo>
                  <a:pt x="174169" y="91215"/>
                </a:lnTo>
                <a:lnTo>
                  <a:pt x="165780" y="90485"/>
                </a:lnTo>
                <a:close/>
              </a:path>
              <a:path w="208915" h="180975">
                <a:moveTo>
                  <a:pt x="200216" y="107630"/>
                </a:moveTo>
                <a:lnTo>
                  <a:pt x="172516" y="107630"/>
                </a:lnTo>
                <a:lnTo>
                  <a:pt x="178247" y="110489"/>
                </a:lnTo>
                <a:lnTo>
                  <a:pt x="183946" y="115250"/>
                </a:lnTo>
                <a:lnTo>
                  <a:pt x="188640" y="120014"/>
                </a:lnTo>
                <a:lnTo>
                  <a:pt x="191566" y="126668"/>
                </a:lnTo>
                <a:lnTo>
                  <a:pt x="191566" y="140957"/>
                </a:lnTo>
                <a:lnTo>
                  <a:pt x="188640" y="146684"/>
                </a:lnTo>
                <a:lnTo>
                  <a:pt x="183946" y="151445"/>
                </a:lnTo>
                <a:lnTo>
                  <a:pt x="178247" y="156209"/>
                </a:lnTo>
                <a:lnTo>
                  <a:pt x="172516" y="159065"/>
                </a:lnTo>
                <a:lnTo>
                  <a:pt x="200296" y="159065"/>
                </a:lnTo>
                <a:lnTo>
                  <a:pt x="201873" y="157191"/>
                </a:lnTo>
                <a:lnTo>
                  <a:pt x="205743" y="150016"/>
                </a:lnTo>
                <a:lnTo>
                  <a:pt x="207996" y="142124"/>
                </a:lnTo>
                <a:lnTo>
                  <a:pt x="208727" y="133337"/>
                </a:lnTo>
                <a:lnTo>
                  <a:pt x="207996" y="124965"/>
                </a:lnTo>
                <a:lnTo>
                  <a:pt x="205743" y="117036"/>
                </a:lnTo>
                <a:lnTo>
                  <a:pt x="201873" y="109640"/>
                </a:lnTo>
                <a:lnTo>
                  <a:pt x="200216" y="107630"/>
                </a:lnTo>
                <a:close/>
              </a:path>
              <a:path w="208915" h="180975">
                <a:moveTo>
                  <a:pt x="43799" y="3809"/>
                </a:moveTo>
                <a:lnTo>
                  <a:pt x="7650" y="23783"/>
                </a:lnTo>
                <a:lnTo>
                  <a:pt x="0" y="47624"/>
                </a:lnTo>
                <a:lnTo>
                  <a:pt x="885" y="56003"/>
                </a:lnTo>
                <a:lnTo>
                  <a:pt x="26799" y="87505"/>
                </a:lnTo>
                <a:lnTo>
                  <a:pt x="43799" y="90485"/>
                </a:lnTo>
                <a:lnTo>
                  <a:pt x="52206" y="89755"/>
                </a:lnTo>
                <a:lnTo>
                  <a:pt x="60163" y="87505"/>
                </a:lnTo>
                <a:lnTo>
                  <a:pt x="67567" y="83650"/>
                </a:lnTo>
                <a:lnTo>
                  <a:pt x="74310" y="78104"/>
                </a:lnTo>
                <a:lnTo>
                  <a:pt x="78237" y="73340"/>
                </a:lnTo>
                <a:lnTo>
                  <a:pt x="36179" y="73340"/>
                </a:lnTo>
                <a:lnTo>
                  <a:pt x="30479" y="70484"/>
                </a:lnTo>
                <a:lnTo>
                  <a:pt x="25786" y="65720"/>
                </a:lnTo>
                <a:lnTo>
                  <a:pt x="20055" y="60959"/>
                </a:lnTo>
                <a:lnTo>
                  <a:pt x="18166" y="54290"/>
                </a:lnTo>
                <a:lnTo>
                  <a:pt x="18166" y="40017"/>
                </a:lnTo>
                <a:lnTo>
                  <a:pt x="20055" y="34302"/>
                </a:lnTo>
                <a:lnTo>
                  <a:pt x="25786" y="29525"/>
                </a:lnTo>
                <a:lnTo>
                  <a:pt x="30479" y="24764"/>
                </a:lnTo>
                <a:lnTo>
                  <a:pt x="36179" y="21905"/>
                </a:lnTo>
                <a:lnTo>
                  <a:pt x="78313" y="21905"/>
                </a:lnTo>
                <a:lnTo>
                  <a:pt x="74310" y="17144"/>
                </a:lnTo>
                <a:lnTo>
                  <a:pt x="67567" y="11444"/>
                </a:lnTo>
                <a:lnTo>
                  <a:pt x="60163" y="7262"/>
                </a:lnTo>
                <a:lnTo>
                  <a:pt x="52206" y="4687"/>
                </a:lnTo>
                <a:lnTo>
                  <a:pt x="43799" y="3809"/>
                </a:lnTo>
                <a:close/>
              </a:path>
              <a:path w="208915" h="180975">
                <a:moveTo>
                  <a:pt x="78313" y="21905"/>
                </a:moveTo>
                <a:lnTo>
                  <a:pt x="50566" y="21905"/>
                </a:lnTo>
                <a:lnTo>
                  <a:pt x="57149" y="24764"/>
                </a:lnTo>
                <a:lnTo>
                  <a:pt x="61996" y="29525"/>
                </a:lnTo>
                <a:lnTo>
                  <a:pt x="66690" y="34302"/>
                </a:lnTo>
                <a:lnTo>
                  <a:pt x="69616" y="40955"/>
                </a:lnTo>
                <a:lnTo>
                  <a:pt x="69616" y="54290"/>
                </a:lnTo>
                <a:lnTo>
                  <a:pt x="66690" y="60959"/>
                </a:lnTo>
                <a:lnTo>
                  <a:pt x="61996" y="65720"/>
                </a:lnTo>
                <a:lnTo>
                  <a:pt x="57149" y="70484"/>
                </a:lnTo>
                <a:lnTo>
                  <a:pt x="50566" y="73340"/>
                </a:lnTo>
                <a:lnTo>
                  <a:pt x="78237" y="73340"/>
                </a:lnTo>
                <a:lnTo>
                  <a:pt x="79892" y="71332"/>
                </a:lnTo>
                <a:lnTo>
                  <a:pt x="83762" y="63935"/>
                </a:lnTo>
                <a:lnTo>
                  <a:pt x="86015" y="56003"/>
                </a:lnTo>
                <a:lnTo>
                  <a:pt x="86746" y="47624"/>
                </a:lnTo>
                <a:lnTo>
                  <a:pt x="86015" y="38848"/>
                </a:lnTo>
                <a:lnTo>
                  <a:pt x="83762" y="30959"/>
                </a:lnTo>
                <a:lnTo>
                  <a:pt x="79892" y="23783"/>
                </a:lnTo>
                <a:lnTo>
                  <a:pt x="78313" y="219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073005" y="4362224"/>
            <a:ext cx="151765" cy="182880"/>
          </a:xfrm>
          <a:custGeom>
            <a:avLst/>
            <a:gdLst/>
            <a:ahLst/>
            <a:cxnLst/>
            <a:rect l="l" t="t" r="r" b="b"/>
            <a:pathLst>
              <a:path w="151765" h="182879">
                <a:moveTo>
                  <a:pt x="83850" y="0"/>
                </a:moveTo>
                <a:lnTo>
                  <a:pt x="0" y="0"/>
                </a:lnTo>
                <a:lnTo>
                  <a:pt x="0" y="182879"/>
                </a:lnTo>
                <a:lnTo>
                  <a:pt x="24780" y="182879"/>
                </a:lnTo>
                <a:lnTo>
                  <a:pt x="24780" y="103808"/>
                </a:lnTo>
                <a:lnTo>
                  <a:pt x="134416" y="103808"/>
                </a:lnTo>
                <a:lnTo>
                  <a:pt x="130606" y="99059"/>
                </a:lnTo>
                <a:lnTo>
                  <a:pt x="125790" y="95249"/>
                </a:lnTo>
                <a:lnTo>
                  <a:pt x="118170" y="92390"/>
                </a:lnTo>
                <a:lnTo>
                  <a:pt x="126796" y="88580"/>
                </a:lnTo>
                <a:lnTo>
                  <a:pt x="131570" y="83819"/>
                </a:lnTo>
                <a:lnTo>
                  <a:pt x="24780" y="83819"/>
                </a:lnTo>
                <a:lnTo>
                  <a:pt x="24780" y="20954"/>
                </a:lnTo>
                <a:lnTo>
                  <a:pt x="135918" y="20954"/>
                </a:lnTo>
                <a:lnTo>
                  <a:pt x="134647" y="18810"/>
                </a:lnTo>
                <a:lnTo>
                  <a:pt x="94073" y="357"/>
                </a:lnTo>
                <a:lnTo>
                  <a:pt x="83850" y="0"/>
                </a:lnTo>
                <a:close/>
              </a:path>
              <a:path w="151765" h="182879">
                <a:moveTo>
                  <a:pt x="134416" y="103808"/>
                </a:moveTo>
                <a:lnTo>
                  <a:pt x="90586" y="103808"/>
                </a:lnTo>
                <a:lnTo>
                  <a:pt x="98206" y="105713"/>
                </a:lnTo>
                <a:lnTo>
                  <a:pt x="102900" y="107618"/>
                </a:lnTo>
                <a:lnTo>
                  <a:pt x="117287" y="161912"/>
                </a:lnTo>
                <a:lnTo>
                  <a:pt x="118170" y="168578"/>
                </a:lnTo>
                <a:lnTo>
                  <a:pt x="118170" y="174293"/>
                </a:lnTo>
                <a:lnTo>
                  <a:pt x="119176" y="176210"/>
                </a:lnTo>
                <a:lnTo>
                  <a:pt x="119176" y="179069"/>
                </a:lnTo>
                <a:lnTo>
                  <a:pt x="120060" y="180974"/>
                </a:lnTo>
                <a:lnTo>
                  <a:pt x="121097" y="182879"/>
                </a:lnTo>
                <a:lnTo>
                  <a:pt x="151577" y="182879"/>
                </a:lnTo>
                <a:lnTo>
                  <a:pt x="151577" y="178115"/>
                </a:lnTo>
                <a:lnTo>
                  <a:pt x="147767" y="176210"/>
                </a:lnTo>
                <a:lnTo>
                  <a:pt x="144840" y="173342"/>
                </a:lnTo>
                <a:lnTo>
                  <a:pt x="142920" y="166673"/>
                </a:lnTo>
                <a:lnTo>
                  <a:pt x="142036" y="163817"/>
                </a:lnTo>
                <a:lnTo>
                  <a:pt x="142036" y="158102"/>
                </a:lnTo>
                <a:lnTo>
                  <a:pt x="141030" y="151433"/>
                </a:lnTo>
                <a:lnTo>
                  <a:pt x="141030" y="126680"/>
                </a:lnTo>
                <a:lnTo>
                  <a:pt x="140147" y="116192"/>
                </a:lnTo>
                <a:lnTo>
                  <a:pt x="138226" y="108572"/>
                </a:lnTo>
                <a:lnTo>
                  <a:pt x="134416" y="103808"/>
                </a:lnTo>
                <a:close/>
              </a:path>
              <a:path w="151765" h="182879">
                <a:moveTo>
                  <a:pt x="135918" y="20954"/>
                </a:moveTo>
                <a:lnTo>
                  <a:pt x="93390" y="20954"/>
                </a:lnTo>
                <a:lnTo>
                  <a:pt x="100126" y="22859"/>
                </a:lnTo>
                <a:lnTo>
                  <a:pt x="104820" y="24764"/>
                </a:lnTo>
                <a:lnTo>
                  <a:pt x="111075" y="29065"/>
                </a:lnTo>
                <a:lnTo>
                  <a:pt x="115564" y="34884"/>
                </a:lnTo>
                <a:lnTo>
                  <a:pt x="118270" y="42311"/>
                </a:lnTo>
                <a:lnTo>
                  <a:pt x="119176" y="51434"/>
                </a:lnTo>
                <a:lnTo>
                  <a:pt x="118476" y="59986"/>
                </a:lnTo>
                <a:lnTo>
                  <a:pt x="81076" y="83819"/>
                </a:lnTo>
                <a:lnTo>
                  <a:pt x="131570" y="83819"/>
                </a:lnTo>
                <a:lnTo>
                  <a:pt x="143957" y="49529"/>
                </a:lnTo>
                <a:lnTo>
                  <a:pt x="142919" y="37750"/>
                </a:lnTo>
                <a:lnTo>
                  <a:pt x="139813" y="27526"/>
                </a:lnTo>
                <a:lnTo>
                  <a:pt x="135918" y="209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244516" y="4452705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600" y="0"/>
                </a:lnTo>
              </a:path>
            </a:pathLst>
          </a:custGeom>
          <a:ln w="2094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244516" y="4506521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600" y="0"/>
                </a:lnTo>
              </a:path>
            </a:pathLst>
          </a:custGeom>
          <a:ln w="218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402707" y="4534534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331" y="0"/>
                </a:lnTo>
              </a:path>
            </a:pathLst>
          </a:custGeom>
          <a:ln w="215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414655" y="438404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699"/>
                </a:lnTo>
              </a:path>
            </a:pathLst>
          </a:custGeom>
          <a:ln w="238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402707" y="4450715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907" y="0"/>
                </a:lnTo>
              </a:path>
            </a:pathLst>
          </a:custGeom>
          <a:ln w="215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402707" y="4373245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4">
                <a:moveTo>
                  <a:pt x="0" y="0"/>
                </a:moveTo>
                <a:lnTo>
                  <a:pt x="133410" y="0"/>
                </a:lnTo>
              </a:path>
            </a:pathLst>
          </a:custGeom>
          <a:ln w="215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553400" y="4374617"/>
            <a:ext cx="62230" cy="172720"/>
          </a:xfrm>
          <a:custGeom>
            <a:avLst/>
            <a:gdLst/>
            <a:ahLst/>
            <a:cxnLst/>
            <a:rect l="l" t="t" r="r" b="b"/>
            <a:pathLst>
              <a:path w="62229" h="172720">
                <a:moveTo>
                  <a:pt x="40904" y="55232"/>
                </a:moveTo>
                <a:lnTo>
                  <a:pt x="18044" y="55232"/>
                </a:lnTo>
                <a:lnTo>
                  <a:pt x="18044" y="151424"/>
                </a:lnTo>
                <a:lnTo>
                  <a:pt x="19933" y="159044"/>
                </a:lnTo>
                <a:lnTo>
                  <a:pt x="23743" y="163817"/>
                </a:lnTo>
                <a:lnTo>
                  <a:pt x="27553" y="169532"/>
                </a:lnTo>
                <a:lnTo>
                  <a:pt x="34289" y="172391"/>
                </a:lnTo>
                <a:lnTo>
                  <a:pt x="50444" y="172391"/>
                </a:lnTo>
                <a:lnTo>
                  <a:pt x="53370" y="171437"/>
                </a:lnTo>
                <a:lnTo>
                  <a:pt x="56144" y="171437"/>
                </a:lnTo>
                <a:lnTo>
                  <a:pt x="59070" y="170486"/>
                </a:lnTo>
                <a:lnTo>
                  <a:pt x="61874" y="170486"/>
                </a:lnTo>
                <a:lnTo>
                  <a:pt x="61874" y="152375"/>
                </a:lnTo>
                <a:lnTo>
                  <a:pt x="46634" y="152375"/>
                </a:lnTo>
                <a:lnTo>
                  <a:pt x="44714" y="151424"/>
                </a:lnTo>
                <a:lnTo>
                  <a:pt x="41909" y="149519"/>
                </a:lnTo>
                <a:lnTo>
                  <a:pt x="40904" y="146660"/>
                </a:lnTo>
                <a:lnTo>
                  <a:pt x="40904" y="55232"/>
                </a:lnTo>
                <a:close/>
              </a:path>
              <a:path w="62229" h="172720">
                <a:moveTo>
                  <a:pt x="61874" y="37136"/>
                </a:moveTo>
                <a:lnTo>
                  <a:pt x="0" y="37136"/>
                </a:lnTo>
                <a:lnTo>
                  <a:pt x="0" y="55232"/>
                </a:lnTo>
                <a:lnTo>
                  <a:pt x="61874" y="55232"/>
                </a:lnTo>
                <a:lnTo>
                  <a:pt x="61874" y="37136"/>
                </a:lnTo>
                <a:close/>
              </a:path>
              <a:path w="62229" h="172720">
                <a:moveTo>
                  <a:pt x="40904" y="0"/>
                </a:moveTo>
                <a:lnTo>
                  <a:pt x="18044" y="0"/>
                </a:lnTo>
                <a:lnTo>
                  <a:pt x="18044" y="37136"/>
                </a:lnTo>
                <a:lnTo>
                  <a:pt x="40904" y="37136"/>
                </a:lnTo>
                <a:lnTo>
                  <a:pt x="409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648681" y="4413659"/>
            <a:ext cx="26670" cy="168910"/>
          </a:xfrm>
          <a:custGeom>
            <a:avLst/>
            <a:gdLst/>
            <a:ahLst/>
            <a:cxnLst/>
            <a:rect l="l" t="t" r="r" b="b"/>
            <a:pathLst>
              <a:path w="26670" h="168910">
                <a:moveTo>
                  <a:pt x="26669" y="103808"/>
                </a:moveTo>
                <a:lnTo>
                  <a:pt x="0" y="103808"/>
                </a:lnTo>
                <a:lnTo>
                  <a:pt x="0" y="131444"/>
                </a:lnTo>
                <a:lnTo>
                  <a:pt x="13350" y="131444"/>
                </a:lnTo>
                <a:lnTo>
                  <a:pt x="13350" y="133349"/>
                </a:lnTo>
                <a:lnTo>
                  <a:pt x="14234" y="133349"/>
                </a:lnTo>
                <a:lnTo>
                  <a:pt x="14234" y="138110"/>
                </a:lnTo>
                <a:lnTo>
                  <a:pt x="0" y="157148"/>
                </a:lnTo>
                <a:lnTo>
                  <a:pt x="0" y="168578"/>
                </a:lnTo>
                <a:lnTo>
                  <a:pt x="26669" y="138110"/>
                </a:lnTo>
                <a:lnTo>
                  <a:pt x="26669" y="103808"/>
                </a:lnTo>
                <a:close/>
              </a:path>
              <a:path w="26670" h="168910">
                <a:moveTo>
                  <a:pt x="26669" y="0"/>
                </a:moveTo>
                <a:lnTo>
                  <a:pt x="0" y="0"/>
                </a:lnTo>
                <a:lnTo>
                  <a:pt x="0" y="26669"/>
                </a:lnTo>
                <a:lnTo>
                  <a:pt x="26669" y="26669"/>
                </a:lnTo>
                <a:lnTo>
                  <a:pt x="266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841162" y="4366985"/>
            <a:ext cx="121285" cy="182880"/>
          </a:xfrm>
          <a:custGeom>
            <a:avLst/>
            <a:gdLst/>
            <a:ahLst/>
            <a:cxnLst/>
            <a:rect l="l" t="t" r="r" b="b"/>
            <a:pathLst>
              <a:path w="121284" h="182879">
                <a:moveTo>
                  <a:pt x="24780" y="134304"/>
                </a:moveTo>
                <a:lnTo>
                  <a:pt x="2804" y="134304"/>
                </a:lnTo>
                <a:lnTo>
                  <a:pt x="3548" y="144475"/>
                </a:lnTo>
                <a:lnTo>
                  <a:pt x="32522" y="179307"/>
                </a:lnTo>
                <a:lnTo>
                  <a:pt x="55290" y="182879"/>
                </a:lnTo>
                <a:lnTo>
                  <a:pt x="66195" y="182007"/>
                </a:lnTo>
                <a:lnTo>
                  <a:pt x="76064" y="179401"/>
                </a:lnTo>
                <a:lnTo>
                  <a:pt x="84916" y="175077"/>
                </a:lnTo>
                <a:lnTo>
                  <a:pt x="92771" y="169055"/>
                </a:lnTo>
                <a:lnTo>
                  <a:pt x="97445" y="163817"/>
                </a:lnTo>
                <a:lnTo>
                  <a:pt x="49560" y="163817"/>
                </a:lnTo>
                <a:lnTo>
                  <a:pt x="43830" y="162866"/>
                </a:lnTo>
                <a:lnTo>
                  <a:pt x="39014" y="160007"/>
                </a:lnTo>
                <a:lnTo>
                  <a:pt x="33327" y="155722"/>
                </a:lnTo>
                <a:lnTo>
                  <a:pt x="29039" y="150008"/>
                </a:lnTo>
                <a:lnTo>
                  <a:pt x="26181" y="142868"/>
                </a:lnTo>
                <a:lnTo>
                  <a:pt x="24780" y="134304"/>
                </a:lnTo>
                <a:close/>
              </a:path>
              <a:path w="121284" h="182879">
                <a:moveTo>
                  <a:pt x="120466" y="96191"/>
                </a:moveTo>
                <a:lnTo>
                  <a:pt x="98084" y="96191"/>
                </a:lnTo>
                <a:lnTo>
                  <a:pt x="96062" y="111626"/>
                </a:lnTo>
                <a:lnTo>
                  <a:pt x="93392" y="124771"/>
                </a:lnTo>
                <a:lnTo>
                  <a:pt x="69665" y="160365"/>
                </a:lnTo>
                <a:lnTo>
                  <a:pt x="55290" y="163817"/>
                </a:lnTo>
                <a:lnTo>
                  <a:pt x="97445" y="163817"/>
                </a:lnTo>
                <a:lnTo>
                  <a:pt x="117064" y="119414"/>
                </a:lnTo>
                <a:lnTo>
                  <a:pt x="119201" y="107840"/>
                </a:lnTo>
                <a:lnTo>
                  <a:pt x="120466" y="96191"/>
                </a:lnTo>
                <a:close/>
              </a:path>
              <a:path w="121284" h="182879">
                <a:moveTo>
                  <a:pt x="59100" y="0"/>
                </a:moveTo>
                <a:lnTo>
                  <a:pt x="15239" y="18099"/>
                </a:lnTo>
                <a:lnTo>
                  <a:pt x="0" y="60959"/>
                </a:lnTo>
                <a:lnTo>
                  <a:pt x="1043" y="72717"/>
                </a:lnTo>
                <a:lnTo>
                  <a:pt x="23620" y="108858"/>
                </a:lnTo>
                <a:lnTo>
                  <a:pt x="56144" y="118109"/>
                </a:lnTo>
                <a:lnTo>
                  <a:pt x="64800" y="118109"/>
                </a:lnTo>
                <a:lnTo>
                  <a:pt x="97041" y="98096"/>
                </a:lnTo>
                <a:lnTo>
                  <a:pt x="59100" y="98096"/>
                </a:lnTo>
                <a:lnTo>
                  <a:pt x="50475" y="97399"/>
                </a:lnTo>
                <a:lnTo>
                  <a:pt x="24320" y="68209"/>
                </a:lnTo>
                <a:lnTo>
                  <a:pt x="23774" y="60009"/>
                </a:lnTo>
                <a:lnTo>
                  <a:pt x="24334" y="51242"/>
                </a:lnTo>
                <a:lnTo>
                  <a:pt x="51552" y="20703"/>
                </a:lnTo>
                <a:lnTo>
                  <a:pt x="59100" y="20004"/>
                </a:lnTo>
                <a:lnTo>
                  <a:pt x="103896" y="20004"/>
                </a:lnTo>
                <a:lnTo>
                  <a:pt x="100068" y="15239"/>
                </a:lnTo>
                <a:lnTo>
                  <a:pt x="91805" y="8572"/>
                </a:lnTo>
                <a:lnTo>
                  <a:pt x="82202" y="3809"/>
                </a:lnTo>
                <a:lnTo>
                  <a:pt x="71289" y="952"/>
                </a:lnTo>
                <a:lnTo>
                  <a:pt x="59100" y="0"/>
                </a:lnTo>
                <a:close/>
              </a:path>
              <a:path w="121284" h="182879">
                <a:moveTo>
                  <a:pt x="103896" y="20004"/>
                </a:moveTo>
                <a:lnTo>
                  <a:pt x="59100" y="20004"/>
                </a:lnTo>
                <a:lnTo>
                  <a:pt x="66564" y="20554"/>
                </a:lnTo>
                <a:lnTo>
                  <a:pt x="73346" y="22265"/>
                </a:lnTo>
                <a:lnTo>
                  <a:pt x="94274" y="59042"/>
                </a:lnTo>
                <a:lnTo>
                  <a:pt x="93560" y="69036"/>
                </a:lnTo>
                <a:lnTo>
                  <a:pt x="67604" y="98096"/>
                </a:lnTo>
                <a:lnTo>
                  <a:pt x="97041" y="98096"/>
                </a:lnTo>
                <a:lnTo>
                  <a:pt x="98084" y="96191"/>
                </a:lnTo>
                <a:lnTo>
                  <a:pt x="120466" y="96191"/>
                </a:lnTo>
                <a:lnTo>
                  <a:pt x="120523" y="95672"/>
                </a:lnTo>
                <a:lnTo>
                  <a:pt x="120949" y="83581"/>
                </a:lnTo>
                <a:lnTo>
                  <a:pt x="120945" y="82109"/>
                </a:lnTo>
                <a:lnTo>
                  <a:pt x="120447" y="69117"/>
                </a:lnTo>
                <a:lnTo>
                  <a:pt x="118856" y="56436"/>
                </a:lnTo>
                <a:lnTo>
                  <a:pt x="116191" y="44827"/>
                </a:lnTo>
                <a:lnTo>
                  <a:pt x="112440" y="34289"/>
                </a:lnTo>
                <a:lnTo>
                  <a:pt x="106957" y="23812"/>
                </a:lnTo>
                <a:lnTo>
                  <a:pt x="103896" y="20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979389" y="4366034"/>
            <a:ext cx="127000" cy="179070"/>
          </a:xfrm>
          <a:custGeom>
            <a:avLst/>
            <a:gdLst/>
            <a:ahLst/>
            <a:cxnLst/>
            <a:rect l="l" t="t" r="r" b="b"/>
            <a:pathLst>
              <a:path w="127000" h="179070">
                <a:moveTo>
                  <a:pt x="100004" y="135254"/>
                </a:moveTo>
                <a:lnTo>
                  <a:pt x="78150" y="135254"/>
                </a:lnTo>
                <a:lnTo>
                  <a:pt x="78150" y="179069"/>
                </a:lnTo>
                <a:lnTo>
                  <a:pt x="100004" y="179069"/>
                </a:lnTo>
                <a:lnTo>
                  <a:pt x="100004" y="135254"/>
                </a:lnTo>
                <a:close/>
              </a:path>
              <a:path w="127000" h="179070">
                <a:moveTo>
                  <a:pt x="100004" y="0"/>
                </a:moveTo>
                <a:lnTo>
                  <a:pt x="80924" y="0"/>
                </a:lnTo>
                <a:lnTo>
                  <a:pt x="0" y="113333"/>
                </a:lnTo>
                <a:lnTo>
                  <a:pt x="0" y="135254"/>
                </a:lnTo>
                <a:lnTo>
                  <a:pt x="126674" y="135254"/>
                </a:lnTo>
                <a:lnTo>
                  <a:pt x="126674" y="115238"/>
                </a:lnTo>
                <a:lnTo>
                  <a:pt x="20970" y="115238"/>
                </a:lnTo>
                <a:lnTo>
                  <a:pt x="77114" y="35240"/>
                </a:lnTo>
                <a:lnTo>
                  <a:pt x="100004" y="35240"/>
                </a:lnTo>
                <a:lnTo>
                  <a:pt x="100004" y="0"/>
                </a:lnTo>
                <a:close/>
              </a:path>
              <a:path w="127000" h="179070">
                <a:moveTo>
                  <a:pt x="100004" y="35240"/>
                </a:moveTo>
                <a:lnTo>
                  <a:pt x="77114" y="35240"/>
                </a:lnTo>
                <a:lnTo>
                  <a:pt x="77114" y="115238"/>
                </a:lnTo>
                <a:lnTo>
                  <a:pt x="100004" y="115238"/>
                </a:lnTo>
                <a:lnTo>
                  <a:pt x="100004" y="352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123224" y="4367939"/>
            <a:ext cx="208279" cy="180975"/>
          </a:xfrm>
          <a:custGeom>
            <a:avLst/>
            <a:gdLst/>
            <a:ahLst/>
            <a:cxnLst/>
            <a:rect l="l" t="t" r="r" b="b"/>
            <a:pathLst>
              <a:path w="208279" h="180975">
                <a:moveTo>
                  <a:pt x="160080" y="0"/>
                </a:moveTo>
                <a:lnTo>
                  <a:pt x="146761" y="0"/>
                </a:lnTo>
                <a:lnTo>
                  <a:pt x="47640" y="180974"/>
                </a:lnTo>
                <a:lnTo>
                  <a:pt x="60990" y="180974"/>
                </a:lnTo>
                <a:lnTo>
                  <a:pt x="160080" y="0"/>
                </a:lnTo>
                <a:close/>
              </a:path>
              <a:path w="208279" h="180975">
                <a:moveTo>
                  <a:pt x="164927" y="90485"/>
                </a:moveTo>
                <a:lnTo>
                  <a:pt x="128691" y="109630"/>
                </a:lnTo>
                <a:lnTo>
                  <a:pt x="121066" y="133349"/>
                </a:lnTo>
                <a:lnTo>
                  <a:pt x="121939" y="142122"/>
                </a:lnTo>
                <a:lnTo>
                  <a:pt x="148186" y="173710"/>
                </a:lnTo>
                <a:lnTo>
                  <a:pt x="164927" y="177164"/>
                </a:lnTo>
                <a:lnTo>
                  <a:pt x="173298" y="176286"/>
                </a:lnTo>
                <a:lnTo>
                  <a:pt x="181218" y="173710"/>
                </a:lnTo>
                <a:lnTo>
                  <a:pt x="188613" y="169524"/>
                </a:lnTo>
                <a:lnTo>
                  <a:pt x="195407" y="163817"/>
                </a:lnTo>
                <a:lnTo>
                  <a:pt x="199362" y="159053"/>
                </a:lnTo>
                <a:lnTo>
                  <a:pt x="157276" y="159053"/>
                </a:lnTo>
                <a:lnTo>
                  <a:pt x="151577" y="156197"/>
                </a:lnTo>
                <a:lnTo>
                  <a:pt x="146761" y="151433"/>
                </a:lnTo>
                <a:lnTo>
                  <a:pt x="142036" y="146672"/>
                </a:lnTo>
                <a:lnTo>
                  <a:pt x="139110" y="140957"/>
                </a:lnTo>
                <a:lnTo>
                  <a:pt x="139110" y="126680"/>
                </a:lnTo>
                <a:lnTo>
                  <a:pt x="142036" y="120014"/>
                </a:lnTo>
                <a:lnTo>
                  <a:pt x="146761" y="115250"/>
                </a:lnTo>
                <a:lnTo>
                  <a:pt x="151577" y="110477"/>
                </a:lnTo>
                <a:lnTo>
                  <a:pt x="157276" y="107618"/>
                </a:lnTo>
                <a:lnTo>
                  <a:pt x="199281" y="107618"/>
                </a:lnTo>
                <a:lnTo>
                  <a:pt x="195407" y="102857"/>
                </a:lnTo>
                <a:lnTo>
                  <a:pt x="188613" y="97312"/>
                </a:lnTo>
                <a:lnTo>
                  <a:pt x="181218" y="93461"/>
                </a:lnTo>
                <a:lnTo>
                  <a:pt x="173298" y="91215"/>
                </a:lnTo>
                <a:lnTo>
                  <a:pt x="164927" y="90485"/>
                </a:lnTo>
                <a:close/>
              </a:path>
              <a:path w="208279" h="180975">
                <a:moveTo>
                  <a:pt x="199281" y="107618"/>
                </a:moveTo>
                <a:lnTo>
                  <a:pt x="171510" y="107618"/>
                </a:lnTo>
                <a:lnTo>
                  <a:pt x="178247" y="110477"/>
                </a:lnTo>
                <a:lnTo>
                  <a:pt x="182971" y="115250"/>
                </a:lnTo>
                <a:lnTo>
                  <a:pt x="187787" y="120014"/>
                </a:lnTo>
                <a:lnTo>
                  <a:pt x="190591" y="126680"/>
                </a:lnTo>
                <a:lnTo>
                  <a:pt x="190591" y="140957"/>
                </a:lnTo>
                <a:lnTo>
                  <a:pt x="187787" y="146672"/>
                </a:lnTo>
                <a:lnTo>
                  <a:pt x="182971" y="151433"/>
                </a:lnTo>
                <a:lnTo>
                  <a:pt x="178247" y="156197"/>
                </a:lnTo>
                <a:lnTo>
                  <a:pt x="171510" y="159053"/>
                </a:lnTo>
                <a:lnTo>
                  <a:pt x="199362" y="159053"/>
                </a:lnTo>
                <a:lnTo>
                  <a:pt x="200918" y="157179"/>
                </a:lnTo>
                <a:lnTo>
                  <a:pt x="204753" y="150006"/>
                </a:lnTo>
                <a:lnTo>
                  <a:pt x="206993" y="142122"/>
                </a:lnTo>
                <a:lnTo>
                  <a:pt x="207721" y="133349"/>
                </a:lnTo>
                <a:lnTo>
                  <a:pt x="206993" y="124968"/>
                </a:lnTo>
                <a:lnTo>
                  <a:pt x="204753" y="117031"/>
                </a:lnTo>
                <a:lnTo>
                  <a:pt x="200918" y="109630"/>
                </a:lnTo>
                <a:lnTo>
                  <a:pt x="199281" y="107618"/>
                </a:lnTo>
                <a:close/>
              </a:path>
              <a:path w="208279" h="180975">
                <a:moveTo>
                  <a:pt x="42946" y="3809"/>
                </a:moveTo>
                <a:lnTo>
                  <a:pt x="6853" y="23781"/>
                </a:lnTo>
                <a:lnTo>
                  <a:pt x="0" y="47624"/>
                </a:lnTo>
                <a:lnTo>
                  <a:pt x="730" y="56003"/>
                </a:lnTo>
                <a:lnTo>
                  <a:pt x="26228" y="87509"/>
                </a:lnTo>
                <a:lnTo>
                  <a:pt x="42946" y="90485"/>
                </a:lnTo>
                <a:lnTo>
                  <a:pt x="51317" y="89756"/>
                </a:lnTo>
                <a:lnTo>
                  <a:pt x="59237" y="87509"/>
                </a:lnTo>
                <a:lnTo>
                  <a:pt x="66632" y="83655"/>
                </a:lnTo>
                <a:lnTo>
                  <a:pt x="73426" y="78104"/>
                </a:lnTo>
                <a:lnTo>
                  <a:pt x="77303" y="73340"/>
                </a:lnTo>
                <a:lnTo>
                  <a:pt x="35326" y="73340"/>
                </a:lnTo>
                <a:lnTo>
                  <a:pt x="29596" y="70484"/>
                </a:lnTo>
                <a:lnTo>
                  <a:pt x="24780" y="65720"/>
                </a:lnTo>
                <a:lnTo>
                  <a:pt x="20086" y="60959"/>
                </a:lnTo>
                <a:lnTo>
                  <a:pt x="17160" y="54278"/>
                </a:lnTo>
                <a:lnTo>
                  <a:pt x="17160" y="40004"/>
                </a:lnTo>
                <a:lnTo>
                  <a:pt x="20086" y="34289"/>
                </a:lnTo>
                <a:lnTo>
                  <a:pt x="24780" y="29525"/>
                </a:lnTo>
                <a:lnTo>
                  <a:pt x="29596" y="24764"/>
                </a:lnTo>
                <a:lnTo>
                  <a:pt x="35326" y="21905"/>
                </a:lnTo>
                <a:lnTo>
                  <a:pt x="77380" y="21905"/>
                </a:lnTo>
                <a:lnTo>
                  <a:pt x="73426" y="17144"/>
                </a:lnTo>
                <a:lnTo>
                  <a:pt x="66632" y="11449"/>
                </a:lnTo>
                <a:lnTo>
                  <a:pt x="59237" y="7266"/>
                </a:lnTo>
                <a:lnTo>
                  <a:pt x="51317" y="4689"/>
                </a:lnTo>
                <a:lnTo>
                  <a:pt x="42946" y="3809"/>
                </a:lnTo>
                <a:close/>
              </a:path>
              <a:path w="208279" h="180975">
                <a:moveTo>
                  <a:pt x="77380" y="21905"/>
                </a:moveTo>
                <a:lnTo>
                  <a:pt x="49560" y="21905"/>
                </a:lnTo>
                <a:lnTo>
                  <a:pt x="56296" y="24764"/>
                </a:lnTo>
                <a:lnTo>
                  <a:pt x="60990" y="29525"/>
                </a:lnTo>
                <a:lnTo>
                  <a:pt x="65806" y="34289"/>
                </a:lnTo>
                <a:lnTo>
                  <a:pt x="68610" y="40955"/>
                </a:lnTo>
                <a:lnTo>
                  <a:pt x="68610" y="54278"/>
                </a:lnTo>
                <a:lnTo>
                  <a:pt x="65806" y="60959"/>
                </a:lnTo>
                <a:lnTo>
                  <a:pt x="60990" y="65720"/>
                </a:lnTo>
                <a:lnTo>
                  <a:pt x="56296" y="70484"/>
                </a:lnTo>
                <a:lnTo>
                  <a:pt x="49560" y="73340"/>
                </a:lnTo>
                <a:lnTo>
                  <a:pt x="77303" y="73340"/>
                </a:lnTo>
                <a:lnTo>
                  <a:pt x="78937" y="71332"/>
                </a:lnTo>
                <a:lnTo>
                  <a:pt x="82772" y="63935"/>
                </a:lnTo>
                <a:lnTo>
                  <a:pt x="85012" y="56003"/>
                </a:lnTo>
                <a:lnTo>
                  <a:pt x="85740" y="47624"/>
                </a:lnTo>
                <a:lnTo>
                  <a:pt x="85012" y="38843"/>
                </a:lnTo>
                <a:lnTo>
                  <a:pt x="82772" y="30955"/>
                </a:lnTo>
                <a:lnTo>
                  <a:pt x="78937" y="23781"/>
                </a:lnTo>
                <a:lnTo>
                  <a:pt x="77380" y="219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1112" y="520700"/>
            <a:ext cx="9155112" cy="5283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39317" y="960369"/>
            <a:ext cx="5876290" cy="412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6220" marR="228600" algn="ctr">
              <a:lnSpc>
                <a:spcPct val="100000"/>
              </a:lnSpc>
            </a:pPr>
            <a:r>
              <a:rPr sz="1800" spc="-5" dirty="0">
                <a:solidFill>
                  <a:srgbClr val="0D0D0D"/>
                </a:solidFill>
                <a:latin typeface="Times New Roman"/>
                <a:cs typeface="Times New Roman"/>
              </a:rPr>
              <a:t>OMICS </a:t>
            </a:r>
            <a:r>
              <a:rPr lang="en-IN" spc="-5" dirty="0">
                <a:solidFill>
                  <a:srgbClr val="0D0D0D"/>
                </a:solidFill>
                <a:latin typeface="Times New Roman"/>
                <a:cs typeface="Times New Roman"/>
              </a:rPr>
              <a:t>International</a:t>
            </a:r>
            <a:r>
              <a:rPr sz="1800" spc="-5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Times New Roman"/>
                <a:cs typeface="Times New Roman"/>
              </a:rPr>
              <a:t>welcomes submissions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that are original and  technically </a:t>
            </a:r>
            <a:r>
              <a:rPr sz="1800" spc="-5" dirty="0">
                <a:solidFill>
                  <a:srgbClr val="0D0D0D"/>
                </a:solidFill>
                <a:latin typeface="Times New Roman"/>
                <a:cs typeface="Times New Roman"/>
              </a:rPr>
              <a:t>so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as to </a:t>
            </a:r>
            <a:r>
              <a:rPr sz="1800" spc="-5" dirty="0">
                <a:solidFill>
                  <a:srgbClr val="0D0D0D"/>
                </a:solidFill>
                <a:latin typeface="Times New Roman"/>
                <a:cs typeface="Times New Roman"/>
              </a:rPr>
              <a:t>serve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both the developing </a:t>
            </a:r>
            <a:r>
              <a:rPr sz="1800" spc="-5" dirty="0">
                <a:solidFill>
                  <a:srgbClr val="0D0D0D"/>
                </a:solidFill>
                <a:latin typeface="Times New Roman"/>
                <a:cs typeface="Times New Roman"/>
              </a:rPr>
              <a:t>world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and  developed countries in the best </a:t>
            </a:r>
            <a:r>
              <a:rPr sz="1800" spc="-5" dirty="0">
                <a:solidFill>
                  <a:srgbClr val="0D0D0D"/>
                </a:solidFill>
                <a:latin typeface="Times New Roman"/>
                <a:cs typeface="Times New Roman"/>
              </a:rPr>
              <a:t>possible</a:t>
            </a:r>
            <a:r>
              <a:rPr sz="1800" spc="-10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0D0D0D"/>
                </a:solidFill>
                <a:latin typeface="Times New Roman"/>
                <a:cs typeface="Times New Roman"/>
              </a:rPr>
              <a:t>way.</a:t>
            </a:r>
            <a:endParaRPr sz="1800" dirty="0">
              <a:latin typeface="Times New Roman"/>
              <a:cs typeface="Times New Roman"/>
            </a:endParaRPr>
          </a:p>
          <a:p>
            <a:pPr marL="12700" marR="5080" indent="-1905" algn="ctr">
              <a:lnSpc>
                <a:spcPct val="100000"/>
              </a:lnSpc>
            </a:pPr>
            <a:r>
              <a:rPr sz="1800" spc="-5" dirty="0">
                <a:solidFill>
                  <a:srgbClr val="0D0D0D"/>
                </a:solidFill>
                <a:latin typeface="Times New Roman"/>
                <a:cs typeface="Times New Roman"/>
              </a:rPr>
              <a:t>OMICS </a:t>
            </a:r>
            <a:r>
              <a:rPr lang="en-IN" spc="-5" dirty="0">
                <a:solidFill>
                  <a:srgbClr val="0D0D0D"/>
                </a:solidFill>
                <a:latin typeface="Times New Roman"/>
                <a:cs typeface="Times New Roman"/>
              </a:rPr>
              <a:t>International</a:t>
            </a:r>
            <a:r>
              <a:rPr sz="1800" spc="-5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are poised in excellence by </a:t>
            </a:r>
            <a:r>
              <a:rPr sz="1800" spc="-5" dirty="0">
                <a:solidFill>
                  <a:srgbClr val="0D0D0D"/>
                </a:solidFill>
                <a:latin typeface="Times New Roman"/>
                <a:cs typeface="Times New Roman"/>
              </a:rPr>
              <a:t>publishing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high  quality </a:t>
            </a:r>
            <a:r>
              <a:rPr sz="1800" spc="-5" dirty="0">
                <a:solidFill>
                  <a:srgbClr val="0D0D0D"/>
                </a:solidFill>
                <a:latin typeface="Times New Roman"/>
                <a:cs typeface="Times New Roman"/>
              </a:rPr>
              <a:t>research. OMICS </a:t>
            </a:r>
            <a:r>
              <a:rPr lang="en-IN" spc="-5" dirty="0">
                <a:solidFill>
                  <a:srgbClr val="0D0D0D"/>
                </a:solidFill>
                <a:latin typeface="Times New Roman"/>
                <a:cs typeface="Times New Roman"/>
              </a:rPr>
              <a:t>International</a:t>
            </a:r>
            <a:r>
              <a:rPr sz="1800" spc="-5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follows an Editorial </a:t>
            </a:r>
            <a:r>
              <a:rPr sz="1800" spc="-5" dirty="0">
                <a:solidFill>
                  <a:srgbClr val="0D0D0D"/>
                </a:solidFill>
                <a:latin typeface="Times New Roman"/>
                <a:cs typeface="Times New Roman"/>
              </a:rPr>
              <a:t>Manager®  System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peer review process and boasts of a </a:t>
            </a:r>
            <a:r>
              <a:rPr sz="1800" spc="-5" dirty="0">
                <a:solidFill>
                  <a:srgbClr val="0D0D0D"/>
                </a:solidFill>
                <a:latin typeface="Times New Roman"/>
                <a:cs typeface="Times New Roman"/>
              </a:rPr>
              <a:t>strong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and active  editorial</a:t>
            </a:r>
            <a:r>
              <a:rPr sz="1800" spc="-114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board.</a:t>
            </a:r>
            <a:endParaRPr sz="1800" dirty="0">
              <a:latin typeface="Times New Roman"/>
              <a:cs typeface="Times New Roman"/>
            </a:endParaRPr>
          </a:p>
          <a:p>
            <a:pPr marL="73660" marR="66675" indent="-635" algn="ctr">
              <a:lnSpc>
                <a:spcPct val="100000"/>
              </a:lnSpc>
            </a:pP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Editors and reviewers are experts in their field and provide  anonymous, unbiased and detailed reviews of all </a:t>
            </a:r>
            <a:r>
              <a:rPr sz="1800" spc="-5" dirty="0">
                <a:solidFill>
                  <a:srgbClr val="0D0D0D"/>
                </a:solidFill>
                <a:latin typeface="Times New Roman"/>
                <a:cs typeface="Times New Roman"/>
              </a:rPr>
              <a:t>submissions. 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The journal gives the options of </a:t>
            </a:r>
            <a:r>
              <a:rPr sz="1800" spc="-5" dirty="0">
                <a:solidFill>
                  <a:srgbClr val="0D0D0D"/>
                </a:solidFill>
                <a:latin typeface="Times New Roman"/>
                <a:cs typeface="Times New Roman"/>
              </a:rPr>
              <a:t>multiple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language</a:t>
            </a:r>
            <a:r>
              <a:rPr sz="1800" spc="-8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translations  for all the articles and all archived articles are available in  </a:t>
            </a:r>
            <a:r>
              <a:rPr sz="1800" spc="-5" dirty="0">
                <a:solidFill>
                  <a:srgbClr val="0D0D0D"/>
                </a:solidFill>
                <a:latin typeface="Times New Roman"/>
                <a:cs typeface="Times New Roman"/>
              </a:rPr>
              <a:t>HTML, XML, PDF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and audio </a:t>
            </a:r>
            <a:r>
              <a:rPr sz="1800" spc="-5" dirty="0">
                <a:solidFill>
                  <a:srgbClr val="0D0D0D"/>
                </a:solidFill>
                <a:latin typeface="Times New Roman"/>
                <a:cs typeface="Times New Roman"/>
              </a:rPr>
              <a:t>formats. Also,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all the </a:t>
            </a:r>
            <a:r>
              <a:rPr sz="1800" spc="-5" dirty="0">
                <a:solidFill>
                  <a:srgbClr val="0D0D0D"/>
                </a:solidFill>
                <a:latin typeface="Times New Roman"/>
                <a:cs typeface="Times New Roman"/>
              </a:rPr>
              <a:t>published 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articles are archived in repositories and indexing </a:t>
            </a:r>
            <a:r>
              <a:rPr sz="1800" spc="-5" dirty="0">
                <a:solidFill>
                  <a:srgbClr val="0D0D0D"/>
                </a:solidFill>
                <a:latin typeface="Times New Roman"/>
                <a:cs typeface="Times New Roman"/>
              </a:rPr>
              <a:t>services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like  </a:t>
            </a: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DOAJ, </a:t>
            </a:r>
            <a:r>
              <a:rPr sz="1800" spc="-5" dirty="0">
                <a:solidFill>
                  <a:srgbClr val="0D0D0D"/>
                </a:solidFill>
                <a:latin typeface="Times New Roman"/>
                <a:cs typeface="Times New Roman"/>
              </a:rPr>
              <a:t>CAS, Google </a:t>
            </a:r>
            <a:r>
              <a:rPr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Scholar,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Scientific </a:t>
            </a:r>
            <a:r>
              <a:rPr sz="1800" spc="-5" dirty="0">
                <a:solidFill>
                  <a:srgbClr val="0D0D0D"/>
                </a:solidFill>
                <a:latin typeface="Times New Roman"/>
                <a:cs typeface="Times New Roman"/>
              </a:rPr>
              <a:t>Commons,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Index  Copernicus, </a:t>
            </a:r>
            <a:r>
              <a:rPr sz="1800" spc="-5" dirty="0">
                <a:solidFill>
                  <a:srgbClr val="0D0D0D"/>
                </a:solidFill>
                <a:latin typeface="Times New Roman"/>
                <a:cs typeface="Times New Roman"/>
              </a:rPr>
              <a:t>EBSCO, HINARI </a:t>
            </a:r>
            <a:r>
              <a:rPr sz="1800" dirty="0">
                <a:solidFill>
                  <a:srgbClr val="0D0D0D"/>
                </a:solidFill>
                <a:latin typeface="Times New Roman"/>
                <a:cs typeface="Times New Roman"/>
              </a:rPr>
              <a:t>and</a:t>
            </a:r>
            <a:r>
              <a:rPr sz="1800" spc="-6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Times New Roman"/>
                <a:cs typeface="Times New Roman"/>
              </a:rPr>
              <a:t>GALE.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19200" y="5910264"/>
            <a:ext cx="7010400" cy="646430"/>
          </a:xfrm>
          <a:custGeom>
            <a:avLst/>
            <a:gdLst/>
            <a:ahLst/>
            <a:cxnLst/>
            <a:rect l="l" t="t" r="r" b="b"/>
            <a:pathLst>
              <a:path w="7010400" h="646429">
                <a:moveTo>
                  <a:pt x="0" y="646115"/>
                </a:moveTo>
                <a:lnTo>
                  <a:pt x="7010399" y="646115"/>
                </a:lnTo>
                <a:lnTo>
                  <a:pt x="7010399" y="0"/>
                </a:lnTo>
                <a:lnTo>
                  <a:pt x="0" y="0"/>
                </a:lnTo>
                <a:lnTo>
                  <a:pt x="0" y="6461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9200" y="5910264"/>
            <a:ext cx="7010400" cy="646430"/>
          </a:xfrm>
          <a:custGeom>
            <a:avLst/>
            <a:gdLst/>
            <a:ahLst/>
            <a:cxnLst/>
            <a:rect l="l" t="t" r="r" b="b"/>
            <a:pathLst>
              <a:path w="7010400" h="646429">
                <a:moveTo>
                  <a:pt x="0" y="646115"/>
                </a:moveTo>
                <a:lnTo>
                  <a:pt x="7010399" y="646115"/>
                </a:lnTo>
                <a:lnTo>
                  <a:pt x="7010399" y="0"/>
                </a:lnTo>
                <a:lnTo>
                  <a:pt x="0" y="0"/>
                </a:lnTo>
                <a:lnTo>
                  <a:pt x="0" y="646115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71944" y="5848031"/>
            <a:ext cx="6784340" cy="744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spc="-5" dirty="0">
                <a:solidFill>
                  <a:srgbClr val="006FC0"/>
                </a:solidFill>
                <a:latin typeface="Microsoft YaHei"/>
                <a:cs typeface="Microsoft YaHei"/>
              </a:rPr>
              <a:t>For </a:t>
            </a:r>
            <a:r>
              <a:rPr sz="2400" b="1" spc="-10" dirty="0">
                <a:solidFill>
                  <a:srgbClr val="006FC0"/>
                </a:solidFill>
                <a:latin typeface="Microsoft YaHei"/>
                <a:cs typeface="Microsoft YaHei"/>
              </a:rPr>
              <a:t>more </a:t>
            </a:r>
            <a:r>
              <a:rPr sz="2400" b="1" dirty="0">
                <a:solidFill>
                  <a:srgbClr val="006FC0"/>
                </a:solidFill>
                <a:latin typeface="Microsoft YaHei"/>
                <a:cs typeface="Microsoft YaHei"/>
              </a:rPr>
              <a:t>details </a:t>
            </a:r>
            <a:r>
              <a:rPr sz="2400" b="1" spc="-5" dirty="0">
                <a:solidFill>
                  <a:srgbClr val="006FC0"/>
                </a:solidFill>
                <a:latin typeface="Microsoft YaHei"/>
                <a:cs typeface="Microsoft YaHei"/>
              </a:rPr>
              <a:t>please visit our</a:t>
            </a:r>
            <a:r>
              <a:rPr sz="2400" b="1" spc="5" dirty="0">
                <a:solidFill>
                  <a:srgbClr val="006FC0"/>
                </a:solidFill>
                <a:latin typeface="Microsoft YaHei"/>
                <a:cs typeface="Microsoft YaHe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Microsoft YaHei"/>
                <a:cs typeface="Microsoft YaHei"/>
              </a:rPr>
              <a:t>website:</a:t>
            </a:r>
            <a:endParaRPr sz="2400" dirty="0">
              <a:latin typeface="Microsoft YaHei"/>
              <a:cs typeface="Microsoft YaHei"/>
            </a:endParaRPr>
          </a:p>
          <a:p>
            <a:pPr algn="ctr">
              <a:lnSpc>
                <a:spcPct val="100000"/>
              </a:lnSpc>
            </a:pPr>
            <a:r>
              <a:rPr sz="2400" b="1" u="heavy" spc="-5" dirty="0">
                <a:solidFill>
                  <a:srgbClr val="CCCCFF"/>
                </a:solidFill>
                <a:latin typeface="Microsoft YaHei"/>
                <a:cs typeface="Microsoft YaHei"/>
                <a:hlinkClick r:id="rId4"/>
              </a:rPr>
              <a:t>http://omicsonline.org/Submitmanuscript.p</a:t>
            </a:r>
            <a:endParaRPr sz="2400" dirty="0">
              <a:latin typeface="Microsoft YaHei"/>
              <a:cs typeface="Microsoft YaHe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">
              <a:lnSpc>
                <a:spcPct val="100000"/>
              </a:lnSpc>
            </a:pPr>
            <a:r>
              <a:rPr sz="3000" spc="-15" dirty="0">
                <a:latin typeface="Arial"/>
                <a:cs typeface="Arial"/>
              </a:rPr>
              <a:t>OMICS </a:t>
            </a:r>
            <a:r>
              <a:rPr sz="3000" spc="-195" dirty="0">
                <a:latin typeface="Arial"/>
                <a:cs typeface="Arial"/>
              </a:rPr>
              <a:t>Journals </a:t>
            </a:r>
            <a:r>
              <a:rPr sz="3000" spc="-215" dirty="0">
                <a:latin typeface="Arial"/>
                <a:cs typeface="Arial"/>
              </a:rPr>
              <a:t>are </a:t>
            </a:r>
            <a:r>
              <a:rPr sz="3000" spc="-175" dirty="0">
                <a:latin typeface="Arial"/>
                <a:cs typeface="Arial"/>
              </a:rPr>
              <a:t>welcoming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spc="-204" dirty="0">
                <a:latin typeface="Arial"/>
                <a:cs typeface="Arial"/>
              </a:rPr>
              <a:t>Submissions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8332" y="327751"/>
            <a:ext cx="898029" cy="7278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27049" y="811621"/>
            <a:ext cx="162560" cy="191770"/>
          </a:xfrm>
          <a:custGeom>
            <a:avLst/>
            <a:gdLst/>
            <a:ahLst/>
            <a:cxnLst/>
            <a:rect l="l" t="t" r="r" b="b"/>
            <a:pathLst>
              <a:path w="162560" h="191769">
                <a:moveTo>
                  <a:pt x="85740" y="0"/>
                </a:moveTo>
                <a:lnTo>
                  <a:pt x="39033" y="12047"/>
                </a:lnTo>
                <a:lnTo>
                  <a:pt x="9861" y="46468"/>
                </a:lnTo>
                <a:lnTo>
                  <a:pt x="0" y="94335"/>
                </a:lnTo>
                <a:lnTo>
                  <a:pt x="584" y="108885"/>
                </a:lnTo>
                <a:lnTo>
                  <a:pt x="14591" y="155643"/>
                </a:lnTo>
                <a:lnTo>
                  <a:pt x="47462" y="184904"/>
                </a:lnTo>
                <a:lnTo>
                  <a:pt x="81930" y="191475"/>
                </a:lnTo>
                <a:lnTo>
                  <a:pt x="96111" y="190561"/>
                </a:lnTo>
                <a:lnTo>
                  <a:pt x="109016" y="187819"/>
                </a:lnTo>
                <a:lnTo>
                  <a:pt x="120738" y="183252"/>
                </a:lnTo>
                <a:lnTo>
                  <a:pt x="131369" y="176860"/>
                </a:lnTo>
                <a:lnTo>
                  <a:pt x="139821" y="169651"/>
                </a:lnTo>
                <a:lnTo>
                  <a:pt x="84703" y="169651"/>
                </a:lnTo>
                <a:lnTo>
                  <a:pt x="70774" y="168406"/>
                </a:lnTo>
                <a:lnTo>
                  <a:pt x="34863" y="142032"/>
                </a:lnTo>
                <a:lnTo>
                  <a:pt x="25664" y="98145"/>
                </a:lnTo>
                <a:lnTo>
                  <a:pt x="26256" y="83452"/>
                </a:lnTo>
                <a:lnTo>
                  <a:pt x="41909" y="40142"/>
                </a:lnTo>
                <a:lnTo>
                  <a:pt x="85740" y="21092"/>
                </a:lnTo>
                <a:lnTo>
                  <a:pt x="141640" y="21092"/>
                </a:lnTo>
                <a:lnTo>
                  <a:pt x="139080" y="18166"/>
                </a:lnTo>
                <a:lnTo>
                  <a:pt x="130952" y="11501"/>
                </a:lnTo>
                <a:lnTo>
                  <a:pt x="121515" y="6399"/>
                </a:lnTo>
                <a:lnTo>
                  <a:pt x="110809" y="2812"/>
                </a:lnTo>
                <a:lnTo>
                  <a:pt x="98871" y="695"/>
                </a:lnTo>
                <a:lnTo>
                  <a:pt x="85740" y="0"/>
                </a:lnTo>
                <a:close/>
              </a:path>
              <a:path w="162560" h="191769">
                <a:moveTo>
                  <a:pt x="161940" y="120121"/>
                </a:moveTo>
                <a:lnTo>
                  <a:pt x="138074" y="120121"/>
                </a:lnTo>
                <a:lnTo>
                  <a:pt x="135782" y="128836"/>
                </a:lnTo>
                <a:lnTo>
                  <a:pt x="133113" y="136504"/>
                </a:lnTo>
                <a:lnTo>
                  <a:pt x="97579" y="168376"/>
                </a:lnTo>
                <a:lnTo>
                  <a:pt x="84703" y="169651"/>
                </a:lnTo>
                <a:lnTo>
                  <a:pt x="139821" y="169651"/>
                </a:lnTo>
                <a:lnTo>
                  <a:pt x="141000" y="168645"/>
                </a:lnTo>
                <a:lnTo>
                  <a:pt x="148828" y="158110"/>
                </a:lnTo>
                <a:lnTo>
                  <a:pt x="155047" y="146521"/>
                </a:lnTo>
                <a:lnTo>
                  <a:pt x="159478" y="133862"/>
                </a:lnTo>
                <a:lnTo>
                  <a:pt x="161940" y="120121"/>
                </a:lnTo>
                <a:close/>
              </a:path>
              <a:path w="162560" h="191769">
                <a:moveTo>
                  <a:pt x="141640" y="21092"/>
                </a:moveTo>
                <a:lnTo>
                  <a:pt x="85740" y="21092"/>
                </a:lnTo>
                <a:lnTo>
                  <a:pt x="95890" y="21790"/>
                </a:lnTo>
                <a:lnTo>
                  <a:pt x="104988" y="23820"/>
                </a:lnTo>
                <a:lnTo>
                  <a:pt x="133523" y="50988"/>
                </a:lnTo>
                <a:lnTo>
                  <a:pt x="136154" y="59192"/>
                </a:lnTo>
                <a:lnTo>
                  <a:pt x="160050" y="59192"/>
                </a:lnTo>
                <a:lnTo>
                  <a:pt x="158068" y="48101"/>
                </a:lnTo>
                <a:lnTo>
                  <a:pt x="153794" y="37627"/>
                </a:lnTo>
                <a:lnTo>
                  <a:pt x="147402" y="27675"/>
                </a:lnTo>
                <a:lnTo>
                  <a:pt x="141640" y="210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09075" y="811621"/>
            <a:ext cx="178435" cy="193040"/>
          </a:xfrm>
          <a:custGeom>
            <a:avLst/>
            <a:gdLst/>
            <a:ahLst/>
            <a:cxnLst/>
            <a:rect l="l" t="t" r="r" b="b"/>
            <a:pathLst>
              <a:path w="178435" h="193040">
                <a:moveTo>
                  <a:pt x="87629" y="0"/>
                </a:moveTo>
                <a:lnTo>
                  <a:pt x="42649" y="10660"/>
                </a:lnTo>
                <a:lnTo>
                  <a:pt x="12403" y="42365"/>
                </a:lnTo>
                <a:lnTo>
                  <a:pt x="479" y="85127"/>
                </a:lnTo>
                <a:lnTo>
                  <a:pt x="0" y="97261"/>
                </a:lnTo>
                <a:lnTo>
                  <a:pt x="554" y="110274"/>
                </a:lnTo>
                <a:lnTo>
                  <a:pt x="14403" y="155417"/>
                </a:lnTo>
                <a:lnTo>
                  <a:pt x="49621" y="185459"/>
                </a:lnTo>
                <a:lnTo>
                  <a:pt x="87629" y="192481"/>
                </a:lnTo>
                <a:lnTo>
                  <a:pt x="100228" y="191837"/>
                </a:lnTo>
                <a:lnTo>
                  <a:pt x="141614" y="176419"/>
                </a:lnTo>
                <a:lnTo>
                  <a:pt x="148428" y="170535"/>
                </a:lnTo>
                <a:lnTo>
                  <a:pt x="90434" y="170535"/>
                </a:lnTo>
                <a:lnTo>
                  <a:pt x="77514" y="169636"/>
                </a:lnTo>
                <a:lnTo>
                  <a:pt x="40904" y="149595"/>
                </a:lnTo>
                <a:lnTo>
                  <a:pt x="26221" y="109843"/>
                </a:lnTo>
                <a:lnTo>
                  <a:pt x="25633" y="98145"/>
                </a:lnTo>
                <a:lnTo>
                  <a:pt x="26329" y="83979"/>
                </a:lnTo>
                <a:lnTo>
                  <a:pt x="43799" y="41026"/>
                </a:lnTo>
                <a:lnTo>
                  <a:pt x="89550" y="21976"/>
                </a:lnTo>
                <a:lnTo>
                  <a:pt x="152254" y="21976"/>
                </a:lnTo>
                <a:lnTo>
                  <a:pt x="144242" y="15324"/>
                </a:lnTo>
                <a:lnTo>
                  <a:pt x="134915" y="9715"/>
                </a:lnTo>
                <a:lnTo>
                  <a:pt x="124611" y="5412"/>
                </a:lnTo>
                <a:lnTo>
                  <a:pt x="113309" y="2382"/>
                </a:lnTo>
                <a:lnTo>
                  <a:pt x="100989" y="589"/>
                </a:lnTo>
                <a:lnTo>
                  <a:pt x="87629" y="0"/>
                </a:lnTo>
                <a:close/>
              </a:path>
              <a:path w="178435" h="193040">
                <a:moveTo>
                  <a:pt x="152254" y="21976"/>
                </a:moveTo>
                <a:lnTo>
                  <a:pt x="89550" y="21976"/>
                </a:lnTo>
                <a:lnTo>
                  <a:pt x="103247" y="23220"/>
                </a:lnTo>
                <a:lnTo>
                  <a:pt x="115599" y="26883"/>
                </a:lnTo>
                <a:lnTo>
                  <a:pt x="146248" y="58904"/>
                </a:lnTo>
                <a:lnTo>
                  <a:pt x="152430" y="93451"/>
                </a:lnTo>
                <a:lnTo>
                  <a:pt x="151850" y="105190"/>
                </a:lnTo>
                <a:lnTo>
                  <a:pt x="138074" y="146791"/>
                </a:lnTo>
                <a:lnTo>
                  <a:pt x="102826" y="169614"/>
                </a:lnTo>
                <a:lnTo>
                  <a:pt x="90434" y="170535"/>
                </a:lnTo>
                <a:lnTo>
                  <a:pt x="148428" y="170535"/>
                </a:lnTo>
                <a:lnTo>
                  <a:pt x="172589" y="130347"/>
                </a:lnTo>
                <a:lnTo>
                  <a:pt x="178064" y="92445"/>
                </a:lnTo>
                <a:lnTo>
                  <a:pt x="177288" y="78046"/>
                </a:lnTo>
                <a:lnTo>
                  <a:pt x="166313" y="40846"/>
                </a:lnTo>
                <a:lnTo>
                  <a:pt x="152614" y="22275"/>
                </a:lnTo>
                <a:lnTo>
                  <a:pt x="152254" y="21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03416" y="913577"/>
            <a:ext cx="98425" cy="142240"/>
          </a:xfrm>
          <a:custGeom>
            <a:avLst/>
            <a:gdLst/>
            <a:ahLst/>
            <a:cxnLst/>
            <a:rect l="l" t="t" r="r" b="b"/>
            <a:pathLst>
              <a:path w="98425" h="142240">
                <a:moveTo>
                  <a:pt x="88949" y="16276"/>
                </a:moveTo>
                <a:lnTo>
                  <a:pt x="59070" y="16276"/>
                </a:lnTo>
                <a:lnTo>
                  <a:pt x="65775" y="18166"/>
                </a:lnTo>
                <a:lnTo>
                  <a:pt x="70500" y="22859"/>
                </a:lnTo>
                <a:lnTo>
                  <a:pt x="75316" y="28590"/>
                </a:lnTo>
                <a:lnTo>
                  <a:pt x="78113" y="34275"/>
                </a:lnTo>
                <a:lnTo>
                  <a:pt x="78120" y="49529"/>
                </a:lnTo>
                <a:lnTo>
                  <a:pt x="75316" y="56266"/>
                </a:lnTo>
                <a:lnTo>
                  <a:pt x="70500" y="61965"/>
                </a:lnTo>
                <a:lnTo>
                  <a:pt x="66690" y="64769"/>
                </a:lnTo>
                <a:lnTo>
                  <a:pt x="60959" y="69585"/>
                </a:lnTo>
                <a:lnTo>
                  <a:pt x="24713" y="90694"/>
                </a:lnTo>
                <a:lnTo>
                  <a:pt x="2324" y="124678"/>
                </a:lnTo>
                <a:lnTo>
                  <a:pt x="0" y="141975"/>
                </a:lnTo>
                <a:lnTo>
                  <a:pt x="97170" y="141975"/>
                </a:lnTo>
                <a:lnTo>
                  <a:pt x="97170" y="124815"/>
                </a:lnTo>
                <a:lnTo>
                  <a:pt x="19933" y="124815"/>
                </a:lnTo>
                <a:lnTo>
                  <a:pt x="21823" y="118109"/>
                </a:lnTo>
                <a:lnTo>
                  <a:pt x="25633" y="111495"/>
                </a:lnTo>
                <a:lnTo>
                  <a:pt x="32400" y="105765"/>
                </a:lnTo>
                <a:lnTo>
                  <a:pt x="36210" y="102869"/>
                </a:lnTo>
                <a:lnTo>
                  <a:pt x="40873" y="99059"/>
                </a:lnTo>
                <a:lnTo>
                  <a:pt x="60959" y="87629"/>
                </a:lnTo>
                <a:lnTo>
                  <a:pt x="69418" y="82980"/>
                </a:lnTo>
                <a:lnTo>
                  <a:pt x="76253" y="78847"/>
                </a:lnTo>
                <a:lnTo>
                  <a:pt x="98176" y="41909"/>
                </a:lnTo>
                <a:lnTo>
                  <a:pt x="97461" y="34275"/>
                </a:lnTo>
                <a:lnTo>
                  <a:pt x="95318" y="26967"/>
                </a:lnTo>
                <a:lnTo>
                  <a:pt x="91746" y="19990"/>
                </a:lnTo>
                <a:lnTo>
                  <a:pt x="88949" y="16276"/>
                </a:lnTo>
                <a:close/>
              </a:path>
              <a:path w="98425" h="142240">
                <a:moveTo>
                  <a:pt x="51450" y="0"/>
                </a:moveTo>
                <a:lnTo>
                  <a:pt x="10393" y="20086"/>
                </a:lnTo>
                <a:lnTo>
                  <a:pt x="3809" y="50535"/>
                </a:lnTo>
                <a:lnTo>
                  <a:pt x="21823" y="50535"/>
                </a:lnTo>
                <a:lnTo>
                  <a:pt x="21823" y="41909"/>
                </a:lnTo>
                <a:lnTo>
                  <a:pt x="22859" y="35295"/>
                </a:lnTo>
                <a:lnTo>
                  <a:pt x="51450" y="16276"/>
                </a:lnTo>
                <a:lnTo>
                  <a:pt x="88949" y="16276"/>
                </a:lnTo>
                <a:lnTo>
                  <a:pt x="86746" y="13350"/>
                </a:lnTo>
                <a:lnTo>
                  <a:pt x="80300" y="7239"/>
                </a:lnTo>
                <a:lnTo>
                  <a:pt x="72332" y="3097"/>
                </a:lnTo>
                <a:lnTo>
                  <a:pt x="62747" y="744"/>
                </a:lnTo>
                <a:lnTo>
                  <a:pt x="51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32072" y="816467"/>
            <a:ext cx="151765" cy="182245"/>
          </a:xfrm>
          <a:custGeom>
            <a:avLst/>
            <a:gdLst/>
            <a:ahLst/>
            <a:cxnLst/>
            <a:rect l="l" t="t" r="r" b="b"/>
            <a:pathLst>
              <a:path w="151765" h="182244">
                <a:moveTo>
                  <a:pt x="84734" y="0"/>
                </a:moveTo>
                <a:lnTo>
                  <a:pt x="0" y="0"/>
                </a:lnTo>
                <a:lnTo>
                  <a:pt x="0" y="181935"/>
                </a:lnTo>
                <a:lnTo>
                  <a:pt x="24780" y="181935"/>
                </a:lnTo>
                <a:lnTo>
                  <a:pt x="24780" y="103845"/>
                </a:lnTo>
                <a:lnTo>
                  <a:pt x="135270" y="103845"/>
                </a:lnTo>
                <a:lnTo>
                  <a:pt x="131460" y="99029"/>
                </a:lnTo>
                <a:lnTo>
                  <a:pt x="126644" y="95219"/>
                </a:lnTo>
                <a:lnTo>
                  <a:pt x="119024" y="92415"/>
                </a:lnTo>
                <a:lnTo>
                  <a:pt x="127650" y="88605"/>
                </a:lnTo>
                <a:lnTo>
                  <a:pt x="132491" y="83789"/>
                </a:lnTo>
                <a:lnTo>
                  <a:pt x="24780" y="83789"/>
                </a:lnTo>
                <a:lnTo>
                  <a:pt x="24780" y="20939"/>
                </a:lnTo>
                <a:lnTo>
                  <a:pt x="137240" y="20939"/>
                </a:lnTo>
                <a:lnTo>
                  <a:pt x="135514" y="18067"/>
                </a:lnTo>
                <a:lnTo>
                  <a:pt x="94952" y="354"/>
                </a:lnTo>
                <a:lnTo>
                  <a:pt x="84734" y="0"/>
                </a:lnTo>
                <a:close/>
              </a:path>
              <a:path w="151765" h="182244">
                <a:moveTo>
                  <a:pt x="135270" y="103845"/>
                </a:moveTo>
                <a:lnTo>
                  <a:pt x="91470" y="103845"/>
                </a:lnTo>
                <a:lnTo>
                  <a:pt x="99090" y="104729"/>
                </a:lnTo>
                <a:lnTo>
                  <a:pt x="103784" y="107655"/>
                </a:lnTo>
                <a:lnTo>
                  <a:pt x="118140" y="161879"/>
                </a:lnTo>
                <a:lnTo>
                  <a:pt x="119024" y="168615"/>
                </a:lnTo>
                <a:lnTo>
                  <a:pt x="119024" y="173309"/>
                </a:lnTo>
                <a:lnTo>
                  <a:pt x="120030" y="176235"/>
                </a:lnTo>
                <a:lnTo>
                  <a:pt x="120030" y="179009"/>
                </a:lnTo>
                <a:lnTo>
                  <a:pt x="120944" y="180929"/>
                </a:lnTo>
                <a:lnTo>
                  <a:pt x="121950" y="181935"/>
                </a:lnTo>
                <a:lnTo>
                  <a:pt x="151424" y="181935"/>
                </a:lnTo>
                <a:lnTo>
                  <a:pt x="151424" y="178125"/>
                </a:lnTo>
                <a:lnTo>
                  <a:pt x="147614" y="176235"/>
                </a:lnTo>
                <a:lnTo>
                  <a:pt x="145694" y="172425"/>
                </a:lnTo>
                <a:lnTo>
                  <a:pt x="143804" y="166695"/>
                </a:lnTo>
                <a:lnTo>
                  <a:pt x="142890" y="163799"/>
                </a:lnTo>
                <a:lnTo>
                  <a:pt x="141884" y="158069"/>
                </a:lnTo>
                <a:lnTo>
                  <a:pt x="141884" y="151455"/>
                </a:lnTo>
                <a:lnTo>
                  <a:pt x="141000" y="126705"/>
                </a:lnTo>
                <a:lnTo>
                  <a:pt x="141000" y="116159"/>
                </a:lnTo>
                <a:lnTo>
                  <a:pt x="139080" y="108539"/>
                </a:lnTo>
                <a:lnTo>
                  <a:pt x="135270" y="103845"/>
                </a:lnTo>
                <a:close/>
              </a:path>
              <a:path w="151765" h="182244">
                <a:moveTo>
                  <a:pt x="137240" y="20939"/>
                </a:moveTo>
                <a:lnTo>
                  <a:pt x="94244" y="20939"/>
                </a:lnTo>
                <a:lnTo>
                  <a:pt x="100980" y="21945"/>
                </a:lnTo>
                <a:lnTo>
                  <a:pt x="105674" y="24749"/>
                </a:lnTo>
                <a:lnTo>
                  <a:pt x="111942" y="29071"/>
                </a:lnTo>
                <a:lnTo>
                  <a:pt x="116429" y="34884"/>
                </a:lnTo>
                <a:lnTo>
                  <a:pt x="119128" y="42297"/>
                </a:lnTo>
                <a:lnTo>
                  <a:pt x="120030" y="51419"/>
                </a:lnTo>
                <a:lnTo>
                  <a:pt x="119329" y="59873"/>
                </a:lnTo>
                <a:lnTo>
                  <a:pt x="81930" y="83789"/>
                </a:lnTo>
                <a:lnTo>
                  <a:pt x="132491" y="83789"/>
                </a:lnTo>
                <a:lnTo>
                  <a:pt x="144810" y="48615"/>
                </a:lnTo>
                <a:lnTo>
                  <a:pt x="143776" y="36843"/>
                </a:lnTo>
                <a:lnTo>
                  <a:pt x="140675" y="26657"/>
                </a:lnTo>
                <a:lnTo>
                  <a:pt x="137240" y="20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69899" y="660288"/>
            <a:ext cx="80010" cy="140335"/>
          </a:xfrm>
          <a:custGeom>
            <a:avLst/>
            <a:gdLst/>
            <a:ahLst/>
            <a:cxnLst/>
            <a:rect l="l" t="t" r="r" b="b"/>
            <a:pathLst>
              <a:path w="80010" h="140334">
                <a:moveTo>
                  <a:pt x="1889" y="0"/>
                </a:moveTo>
                <a:lnTo>
                  <a:pt x="0" y="0"/>
                </a:lnTo>
                <a:lnTo>
                  <a:pt x="0" y="1889"/>
                </a:lnTo>
                <a:lnTo>
                  <a:pt x="78120" y="139933"/>
                </a:lnTo>
                <a:lnTo>
                  <a:pt x="80009" y="139933"/>
                </a:lnTo>
                <a:lnTo>
                  <a:pt x="80009" y="139019"/>
                </a:lnTo>
                <a:lnTo>
                  <a:pt x="18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64168" y="659252"/>
            <a:ext cx="92075" cy="146050"/>
          </a:xfrm>
          <a:custGeom>
            <a:avLst/>
            <a:gdLst/>
            <a:ahLst/>
            <a:cxnLst/>
            <a:rect l="l" t="t" r="r" b="b"/>
            <a:pathLst>
              <a:path w="92075" h="146050">
                <a:moveTo>
                  <a:pt x="10424" y="0"/>
                </a:moveTo>
                <a:lnTo>
                  <a:pt x="2804" y="0"/>
                </a:lnTo>
                <a:lnTo>
                  <a:pt x="0" y="5730"/>
                </a:lnTo>
                <a:lnTo>
                  <a:pt x="80893" y="145785"/>
                </a:lnTo>
                <a:lnTo>
                  <a:pt x="91470" y="138165"/>
                </a:lnTo>
                <a:lnTo>
                  <a:pt x="104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27049" y="327751"/>
            <a:ext cx="162560" cy="193040"/>
          </a:xfrm>
          <a:custGeom>
            <a:avLst/>
            <a:gdLst/>
            <a:ahLst/>
            <a:cxnLst/>
            <a:rect l="l" t="t" r="r" b="b"/>
            <a:pathLst>
              <a:path w="162560" h="193040">
                <a:moveTo>
                  <a:pt x="85740" y="0"/>
                </a:moveTo>
                <a:lnTo>
                  <a:pt x="39033" y="12724"/>
                </a:lnTo>
                <a:lnTo>
                  <a:pt x="9861" y="47403"/>
                </a:lnTo>
                <a:lnTo>
                  <a:pt x="0" y="94335"/>
                </a:lnTo>
                <a:lnTo>
                  <a:pt x="584" y="109209"/>
                </a:lnTo>
                <a:lnTo>
                  <a:pt x="9339" y="146500"/>
                </a:lnTo>
                <a:lnTo>
                  <a:pt x="37578" y="180140"/>
                </a:lnTo>
                <a:lnTo>
                  <a:pt x="81930" y="192481"/>
                </a:lnTo>
                <a:lnTo>
                  <a:pt x="93839" y="191841"/>
                </a:lnTo>
                <a:lnTo>
                  <a:pt x="133041" y="176024"/>
                </a:lnTo>
                <a:lnTo>
                  <a:pt x="138970" y="170505"/>
                </a:lnTo>
                <a:lnTo>
                  <a:pt x="84703" y="170505"/>
                </a:lnTo>
                <a:lnTo>
                  <a:pt x="70774" y="169263"/>
                </a:lnTo>
                <a:lnTo>
                  <a:pt x="34863" y="142118"/>
                </a:lnTo>
                <a:lnTo>
                  <a:pt x="25664" y="99151"/>
                </a:lnTo>
                <a:lnTo>
                  <a:pt x="26256" y="84055"/>
                </a:lnTo>
                <a:lnTo>
                  <a:pt x="41909" y="40995"/>
                </a:lnTo>
                <a:lnTo>
                  <a:pt x="85740" y="21945"/>
                </a:lnTo>
                <a:lnTo>
                  <a:pt x="141627" y="21945"/>
                </a:lnTo>
                <a:lnTo>
                  <a:pt x="139080" y="19171"/>
                </a:lnTo>
                <a:lnTo>
                  <a:pt x="130952" y="12390"/>
                </a:lnTo>
                <a:lnTo>
                  <a:pt x="121515" y="7037"/>
                </a:lnTo>
                <a:lnTo>
                  <a:pt x="110809" y="3158"/>
                </a:lnTo>
                <a:lnTo>
                  <a:pt x="98871" y="797"/>
                </a:lnTo>
                <a:lnTo>
                  <a:pt x="85740" y="0"/>
                </a:lnTo>
                <a:close/>
              </a:path>
              <a:path w="162560" h="193040">
                <a:moveTo>
                  <a:pt x="161940" y="121005"/>
                </a:moveTo>
                <a:lnTo>
                  <a:pt x="138074" y="121005"/>
                </a:lnTo>
                <a:lnTo>
                  <a:pt x="135782" y="129218"/>
                </a:lnTo>
                <a:lnTo>
                  <a:pt x="133113" y="136714"/>
                </a:lnTo>
                <a:lnTo>
                  <a:pt x="97579" y="169247"/>
                </a:lnTo>
                <a:lnTo>
                  <a:pt x="84703" y="170505"/>
                </a:lnTo>
                <a:lnTo>
                  <a:pt x="138970" y="170505"/>
                </a:lnTo>
                <a:lnTo>
                  <a:pt x="141000" y="168615"/>
                </a:lnTo>
                <a:lnTo>
                  <a:pt x="148828" y="158660"/>
                </a:lnTo>
                <a:lnTo>
                  <a:pt x="155047" y="147336"/>
                </a:lnTo>
                <a:lnTo>
                  <a:pt x="159478" y="134749"/>
                </a:lnTo>
                <a:lnTo>
                  <a:pt x="161940" y="121005"/>
                </a:lnTo>
                <a:close/>
              </a:path>
              <a:path w="162560" h="193040">
                <a:moveTo>
                  <a:pt x="141627" y="21945"/>
                </a:moveTo>
                <a:lnTo>
                  <a:pt x="85740" y="21945"/>
                </a:lnTo>
                <a:lnTo>
                  <a:pt x="95890" y="22646"/>
                </a:lnTo>
                <a:lnTo>
                  <a:pt x="104988" y="24692"/>
                </a:lnTo>
                <a:lnTo>
                  <a:pt x="133523" y="51848"/>
                </a:lnTo>
                <a:lnTo>
                  <a:pt x="136154" y="60045"/>
                </a:lnTo>
                <a:lnTo>
                  <a:pt x="160050" y="60045"/>
                </a:lnTo>
                <a:lnTo>
                  <a:pt x="158068" y="48837"/>
                </a:lnTo>
                <a:lnTo>
                  <a:pt x="153794" y="38180"/>
                </a:lnTo>
                <a:lnTo>
                  <a:pt x="147406" y="28237"/>
                </a:lnTo>
                <a:lnTo>
                  <a:pt x="141627" y="219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09075" y="327751"/>
            <a:ext cx="178435" cy="193675"/>
          </a:xfrm>
          <a:custGeom>
            <a:avLst/>
            <a:gdLst/>
            <a:ahLst/>
            <a:cxnLst/>
            <a:rect l="l" t="t" r="r" b="b"/>
            <a:pathLst>
              <a:path w="178435" h="193675">
                <a:moveTo>
                  <a:pt x="87629" y="0"/>
                </a:moveTo>
                <a:lnTo>
                  <a:pt x="42649" y="11219"/>
                </a:lnTo>
                <a:lnTo>
                  <a:pt x="12403" y="43294"/>
                </a:lnTo>
                <a:lnTo>
                  <a:pt x="479" y="85191"/>
                </a:lnTo>
                <a:lnTo>
                  <a:pt x="0" y="97261"/>
                </a:lnTo>
                <a:lnTo>
                  <a:pt x="554" y="110645"/>
                </a:lnTo>
                <a:lnTo>
                  <a:pt x="14403" y="156339"/>
                </a:lnTo>
                <a:lnTo>
                  <a:pt x="49621" y="186354"/>
                </a:lnTo>
                <a:lnTo>
                  <a:pt x="87629" y="193365"/>
                </a:lnTo>
                <a:lnTo>
                  <a:pt x="100228" y="192723"/>
                </a:lnTo>
                <a:lnTo>
                  <a:pt x="141614" y="177009"/>
                </a:lnTo>
                <a:lnTo>
                  <a:pt x="147761" y="171510"/>
                </a:lnTo>
                <a:lnTo>
                  <a:pt x="90434" y="171510"/>
                </a:lnTo>
                <a:lnTo>
                  <a:pt x="77514" y="170611"/>
                </a:lnTo>
                <a:lnTo>
                  <a:pt x="40904" y="150571"/>
                </a:lnTo>
                <a:lnTo>
                  <a:pt x="26221" y="110778"/>
                </a:lnTo>
                <a:lnTo>
                  <a:pt x="25633" y="99151"/>
                </a:lnTo>
                <a:lnTo>
                  <a:pt x="26329" y="84889"/>
                </a:lnTo>
                <a:lnTo>
                  <a:pt x="43799" y="42031"/>
                </a:lnTo>
                <a:lnTo>
                  <a:pt x="89550" y="21945"/>
                </a:lnTo>
                <a:lnTo>
                  <a:pt x="151200" y="21945"/>
                </a:lnTo>
                <a:lnTo>
                  <a:pt x="144242" y="16073"/>
                </a:lnTo>
                <a:lnTo>
                  <a:pt x="134915" y="10289"/>
                </a:lnTo>
                <a:lnTo>
                  <a:pt x="124611" y="5789"/>
                </a:lnTo>
                <a:lnTo>
                  <a:pt x="113309" y="2573"/>
                </a:lnTo>
                <a:lnTo>
                  <a:pt x="100989" y="643"/>
                </a:lnTo>
                <a:lnTo>
                  <a:pt x="87629" y="0"/>
                </a:lnTo>
                <a:close/>
              </a:path>
              <a:path w="178435" h="193675">
                <a:moveTo>
                  <a:pt x="151200" y="21945"/>
                </a:moveTo>
                <a:lnTo>
                  <a:pt x="89550" y="21945"/>
                </a:lnTo>
                <a:lnTo>
                  <a:pt x="103247" y="23206"/>
                </a:lnTo>
                <a:lnTo>
                  <a:pt x="115599" y="26982"/>
                </a:lnTo>
                <a:lnTo>
                  <a:pt x="146248" y="59846"/>
                </a:lnTo>
                <a:lnTo>
                  <a:pt x="152430" y="93451"/>
                </a:lnTo>
                <a:lnTo>
                  <a:pt x="151850" y="105668"/>
                </a:lnTo>
                <a:lnTo>
                  <a:pt x="138074" y="147645"/>
                </a:lnTo>
                <a:lnTo>
                  <a:pt x="102826" y="170491"/>
                </a:lnTo>
                <a:lnTo>
                  <a:pt x="90434" y="171510"/>
                </a:lnTo>
                <a:lnTo>
                  <a:pt x="147761" y="171510"/>
                </a:lnTo>
                <a:lnTo>
                  <a:pt x="172589" y="130789"/>
                </a:lnTo>
                <a:lnTo>
                  <a:pt x="178064" y="93451"/>
                </a:lnTo>
                <a:lnTo>
                  <a:pt x="177288" y="79051"/>
                </a:lnTo>
                <a:lnTo>
                  <a:pt x="166313" y="41789"/>
                </a:lnTo>
                <a:lnTo>
                  <a:pt x="152614" y="23138"/>
                </a:lnTo>
                <a:lnTo>
                  <a:pt x="151200" y="219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03416" y="428823"/>
            <a:ext cx="98425" cy="142240"/>
          </a:xfrm>
          <a:custGeom>
            <a:avLst/>
            <a:gdLst/>
            <a:ahLst/>
            <a:cxnLst/>
            <a:rect l="l" t="t" r="r" b="b"/>
            <a:pathLst>
              <a:path w="98425" h="142240">
                <a:moveTo>
                  <a:pt x="88879" y="16123"/>
                </a:moveTo>
                <a:lnTo>
                  <a:pt x="59070" y="16123"/>
                </a:lnTo>
                <a:lnTo>
                  <a:pt x="65775" y="19019"/>
                </a:lnTo>
                <a:lnTo>
                  <a:pt x="75316" y="28559"/>
                </a:lnTo>
                <a:lnTo>
                  <a:pt x="78120" y="35173"/>
                </a:lnTo>
                <a:lnTo>
                  <a:pt x="78120" y="50383"/>
                </a:lnTo>
                <a:lnTo>
                  <a:pt x="52303" y="74249"/>
                </a:lnTo>
                <a:lnTo>
                  <a:pt x="33253" y="85679"/>
                </a:lnTo>
                <a:lnTo>
                  <a:pt x="4509" y="116778"/>
                </a:lnTo>
                <a:lnTo>
                  <a:pt x="0" y="141823"/>
                </a:lnTo>
                <a:lnTo>
                  <a:pt x="97170" y="141823"/>
                </a:lnTo>
                <a:lnTo>
                  <a:pt x="97170" y="124663"/>
                </a:lnTo>
                <a:lnTo>
                  <a:pt x="19933" y="124663"/>
                </a:lnTo>
                <a:lnTo>
                  <a:pt x="21823" y="118079"/>
                </a:lnTo>
                <a:lnTo>
                  <a:pt x="25633" y="111343"/>
                </a:lnTo>
                <a:lnTo>
                  <a:pt x="32400" y="105613"/>
                </a:lnTo>
                <a:lnTo>
                  <a:pt x="36210" y="102839"/>
                </a:lnTo>
                <a:lnTo>
                  <a:pt x="40873" y="99029"/>
                </a:lnTo>
                <a:lnTo>
                  <a:pt x="47640" y="95219"/>
                </a:lnTo>
                <a:lnTo>
                  <a:pt x="60959" y="88483"/>
                </a:lnTo>
                <a:lnTo>
                  <a:pt x="69418" y="83693"/>
                </a:lnTo>
                <a:lnTo>
                  <a:pt x="97304" y="50106"/>
                </a:lnTo>
                <a:lnTo>
                  <a:pt x="98176" y="41879"/>
                </a:lnTo>
                <a:lnTo>
                  <a:pt x="97461" y="34176"/>
                </a:lnTo>
                <a:lnTo>
                  <a:pt x="95318" y="26845"/>
                </a:lnTo>
                <a:lnTo>
                  <a:pt x="91746" y="19891"/>
                </a:lnTo>
                <a:lnTo>
                  <a:pt x="88879" y="16123"/>
                </a:lnTo>
                <a:close/>
              </a:path>
              <a:path w="98425" h="142240">
                <a:moveTo>
                  <a:pt x="51450" y="0"/>
                </a:moveTo>
                <a:lnTo>
                  <a:pt x="10393" y="19933"/>
                </a:lnTo>
                <a:lnTo>
                  <a:pt x="3809" y="50383"/>
                </a:lnTo>
                <a:lnTo>
                  <a:pt x="21823" y="50383"/>
                </a:lnTo>
                <a:lnTo>
                  <a:pt x="21823" y="41879"/>
                </a:lnTo>
                <a:lnTo>
                  <a:pt x="22859" y="35173"/>
                </a:lnTo>
                <a:lnTo>
                  <a:pt x="51450" y="16123"/>
                </a:lnTo>
                <a:lnTo>
                  <a:pt x="88879" y="16123"/>
                </a:lnTo>
                <a:lnTo>
                  <a:pt x="86746" y="13319"/>
                </a:lnTo>
                <a:lnTo>
                  <a:pt x="80300" y="7599"/>
                </a:lnTo>
                <a:lnTo>
                  <a:pt x="72332" y="3425"/>
                </a:lnTo>
                <a:lnTo>
                  <a:pt x="62747" y="868"/>
                </a:lnTo>
                <a:lnTo>
                  <a:pt x="51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42572" y="430530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0"/>
                </a:moveTo>
                <a:lnTo>
                  <a:pt x="0" y="85090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30182" y="419734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215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42572" y="334009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62587" y="430713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0"/>
                </a:moveTo>
                <a:lnTo>
                  <a:pt x="0" y="84703"/>
                </a:lnTo>
              </a:path>
            </a:pathLst>
          </a:custGeom>
          <a:ln w="24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62587" y="333451"/>
            <a:ext cx="0" cy="75565"/>
          </a:xfrm>
          <a:custGeom>
            <a:avLst/>
            <a:gdLst/>
            <a:ahLst/>
            <a:cxnLst/>
            <a:rect l="l" t="t" r="r" b="b"/>
            <a:pathLst>
              <a:path h="75565">
                <a:moveTo>
                  <a:pt x="0" y="0"/>
                </a:moveTo>
                <a:lnTo>
                  <a:pt x="0" y="75316"/>
                </a:lnTo>
              </a:path>
            </a:pathLst>
          </a:custGeom>
          <a:ln w="24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69899" y="527852"/>
            <a:ext cx="73660" cy="129539"/>
          </a:xfrm>
          <a:custGeom>
            <a:avLst/>
            <a:gdLst/>
            <a:ahLst/>
            <a:cxnLst/>
            <a:rect l="l" t="t" r="r" b="b"/>
            <a:pathLst>
              <a:path w="73660" h="129540">
                <a:moveTo>
                  <a:pt x="73273" y="0"/>
                </a:moveTo>
                <a:lnTo>
                  <a:pt x="72389" y="0"/>
                </a:lnTo>
                <a:lnTo>
                  <a:pt x="0" y="127589"/>
                </a:lnTo>
                <a:lnTo>
                  <a:pt x="0" y="129509"/>
                </a:lnTo>
                <a:lnTo>
                  <a:pt x="1889" y="129509"/>
                </a:lnTo>
                <a:lnTo>
                  <a:pt x="73273" y="1889"/>
                </a:lnTo>
                <a:lnTo>
                  <a:pt x="732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64168" y="522122"/>
            <a:ext cx="86360" cy="137160"/>
          </a:xfrm>
          <a:custGeom>
            <a:avLst/>
            <a:gdLst/>
            <a:ahLst/>
            <a:cxnLst/>
            <a:rect l="l" t="t" r="r" b="b"/>
            <a:pathLst>
              <a:path w="86360" h="137159">
                <a:moveTo>
                  <a:pt x="74310" y="0"/>
                </a:moveTo>
                <a:lnTo>
                  <a:pt x="0" y="130545"/>
                </a:lnTo>
                <a:lnTo>
                  <a:pt x="2804" y="137129"/>
                </a:lnTo>
                <a:lnTo>
                  <a:pt x="10424" y="137129"/>
                </a:lnTo>
                <a:lnTo>
                  <a:pt x="85740" y="7619"/>
                </a:lnTo>
                <a:lnTo>
                  <a:pt x="74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20945" y="400233"/>
            <a:ext cx="151765" cy="182880"/>
          </a:xfrm>
          <a:custGeom>
            <a:avLst/>
            <a:gdLst/>
            <a:ahLst/>
            <a:cxnLst/>
            <a:rect l="l" t="t" r="r" b="b"/>
            <a:pathLst>
              <a:path w="151765" h="182879">
                <a:moveTo>
                  <a:pt x="84734" y="0"/>
                </a:moveTo>
                <a:lnTo>
                  <a:pt x="0" y="0"/>
                </a:lnTo>
                <a:lnTo>
                  <a:pt x="0" y="182849"/>
                </a:lnTo>
                <a:lnTo>
                  <a:pt x="24780" y="182849"/>
                </a:lnTo>
                <a:lnTo>
                  <a:pt x="24780" y="103753"/>
                </a:lnTo>
                <a:lnTo>
                  <a:pt x="135270" y="103753"/>
                </a:lnTo>
                <a:lnTo>
                  <a:pt x="131460" y="99029"/>
                </a:lnTo>
                <a:lnTo>
                  <a:pt x="125760" y="95219"/>
                </a:lnTo>
                <a:lnTo>
                  <a:pt x="119146" y="92323"/>
                </a:lnTo>
                <a:lnTo>
                  <a:pt x="126766" y="88513"/>
                </a:lnTo>
                <a:lnTo>
                  <a:pt x="132184" y="83819"/>
                </a:lnTo>
                <a:lnTo>
                  <a:pt x="24780" y="83819"/>
                </a:lnTo>
                <a:lnTo>
                  <a:pt x="24780" y="20970"/>
                </a:lnTo>
                <a:lnTo>
                  <a:pt x="136873" y="20970"/>
                </a:lnTo>
                <a:lnTo>
                  <a:pt x="135593" y="18790"/>
                </a:lnTo>
                <a:lnTo>
                  <a:pt x="94393" y="359"/>
                </a:lnTo>
                <a:lnTo>
                  <a:pt x="84734" y="0"/>
                </a:lnTo>
                <a:close/>
              </a:path>
              <a:path w="151765" h="182879">
                <a:moveTo>
                  <a:pt x="135270" y="103753"/>
                </a:moveTo>
                <a:lnTo>
                  <a:pt x="91439" y="103753"/>
                </a:lnTo>
                <a:lnTo>
                  <a:pt x="98054" y="105643"/>
                </a:lnTo>
                <a:lnTo>
                  <a:pt x="102869" y="107563"/>
                </a:lnTo>
                <a:lnTo>
                  <a:pt x="118140" y="161909"/>
                </a:lnTo>
                <a:lnTo>
                  <a:pt x="118140" y="168493"/>
                </a:lnTo>
                <a:lnTo>
                  <a:pt x="119146" y="174223"/>
                </a:lnTo>
                <a:lnTo>
                  <a:pt x="119146" y="176113"/>
                </a:lnTo>
                <a:lnTo>
                  <a:pt x="120030" y="179039"/>
                </a:lnTo>
                <a:lnTo>
                  <a:pt x="120030" y="180959"/>
                </a:lnTo>
                <a:lnTo>
                  <a:pt x="121066" y="182849"/>
                </a:lnTo>
                <a:lnTo>
                  <a:pt x="151546" y="182849"/>
                </a:lnTo>
                <a:lnTo>
                  <a:pt x="151546" y="178003"/>
                </a:lnTo>
                <a:lnTo>
                  <a:pt x="147736" y="176113"/>
                </a:lnTo>
                <a:lnTo>
                  <a:pt x="144810" y="173339"/>
                </a:lnTo>
                <a:lnTo>
                  <a:pt x="143926" y="166603"/>
                </a:lnTo>
                <a:lnTo>
                  <a:pt x="142890" y="163799"/>
                </a:lnTo>
                <a:lnTo>
                  <a:pt x="142006" y="158099"/>
                </a:lnTo>
                <a:lnTo>
                  <a:pt x="142006" y="151363"/>
                </a:lnTo>
                <a:lnTo>
                  <a:pt x="141000" y="126583"/>
                </a:lnTo>
                <a:lnTo>
                  <a:pt x="140116" y="116189"/>
                </a:lnTo>
                <a:lnTo>
                  <a:pt x="138196" y="108569"/>
                </a:lnTo>
                <a:lnTo>
                  <a:pt x="135270" y="103753"/>
                </a:lnTo>
                <a:close/>
              </a:path>
              <a:path w="151765" h="182879">
                <a:moveTo>
                  <a:pt x="136873" y="20970"/>
                </a:moveTo>
                <a:lnTo>
                  <a:pt x="93360" y="20970"/>
                </a:lnTo>
                <a:lnTo>
                  <a:pt x="99974" y="22859"/>
                </a:lnTo>
                <a:lnTo>
                  <a:pt x="105826" y="24780"/>
                </a:lnTo>
                <a:lnTo>
                  <a:pt x="111495" y="29049"/>
                </a:lnTo>
                <a:lnTo>
                  <a:pt x="115675" y="34865"/>
                </a:lnTo>
                <a:lnTo>
                  <a:pt x="118260" y="42298"/>
                </a:lnTo>
                <a:lnTo>
                  <a:pt x="119146" y="51419"/>
                </a:lnTo>
                <a:lnTo>
                  <a:pt x="118586" y="59963"/>
                </a:lnTo>
                <a:lnTo>
                  <a:pt x="81930" y="83819"/>
                </a:lnTo>
                <a:lnTo>
                  <a:pt x="132184" y="83819"/>
                </a:lnTo>
                <a:lnTo>
                  <a:pt x="144810" y="49529"/>
                </a:lnTo>
                <a:lnTo>
                  <a:pt x="143788" y="37750"/>
                </a:lnTo>
                <a:lnTo>
                  <a:pt x="140718" y="27515"/>
                </a:lnTo>
                <a:lnTo>
                  <a:pt x="136873" y="209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20945" y="400233"/>
            <a:ext cx="1272113" cy="7249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32750" y="404957"/>
            <a:ext cx="120650" cy="183515"/>
          </a:xfrm>
          <a:custGeom>
            <a:avLst/>
            <a:gdLst/>
            <a:ahLst/>
            <a:cxnLst/>
            <a:rect l="l" t="t" r="r" b="b"/>
            <a:pathLst>
              <a:path w="120650" h="183515">
                <a:moveTo>
                  <a:pt x="24749" y="134325"/>
                </a:moveTo>
                <a:lnTo>
                  <a:pt x="1889" y="134325"/>
                </a:lnTo>
                <a:lnTo>
                  <a:pt x="2775" y="144458"/>
                </a:lnTo>
                <a:lnTo>
                  <a:pt x="32049" y="179344"/>
                </a:lnTo>
                <a:lnTo>
                  <a:pt x="55260" y="182940"/>
                </a:lnTo>
                <a:lnTo>
                  <a:pt x="67509" y="181751"/>
                </a:lnTo>
                <a:lnTo>
                  <a:pt x="78517" y="178200"/>
                </a:lnTo>
                <a:lnTo>
                  <a:pt x="88308" y="172314"/>
                </a:lnTo>
                <a:lnTo>
                  <a:pt x="96904" y="164120"/>
                </a:lnTo>
                <a:lnTo>
                  <a:pt x="97153" y="163769"/>
                </a:lnTo>
                <a:lnTo>
                  <a:pt x="48646" y="163769"/>
                </a:lnTo>
                <a:lnTo>
                  <a:pt x="42915" y="162885"/>
                </a:lnTo>
                <a:lnTo>
                  <a:pt x="39105" y="159959"/>
                </a:lnTo>
                <a:lnTo>
                  <a:pt x="32837" y="155705"/>
                </a:lnTo>
                <a:lnTo>
                  <a:pt x="28350" y="149999"/>
                </a:lnTo>
                <a:lnTo>
                  <a:pt x="25651" y="142865"/>
                </a:lnTo>
                <a:lnTo>
                  <a:pt x="24749" y="134325"/>
                </a:lnTo>
                <a:close/>
              </a:path>
              <a:path w="120650" h="183515">
                <a:moveTo>
                  <a:pt x="119651" y="96225"/>
                </a:moveTo>
                <a:lnTo>
                  <a:pt x="97292" y="96225"/>
                </a:lnTo>
                <a:lnTo>
                  <a:pt x="95207" y="111628"/>
                </a:lnTo>
                <a:lnTo>
                  <a:pt x="92493" y="124766"/>
                </a:lnTo>
                <a:lnTo>
                  <a:pt x="68778" y="160343"/>
                </a:lnTo>
                <a:lnTo>
                  <a:pt x="54345" y="163769"/>
                </a:lnTo>
                <a:lnTo>
                  <a:pt x="97153" y="163769"/>
                </a:lnTo>
                <a:lnTo>
                  <a:pt x="116445" y="119375"/>
                </a:lnTo>
                <a:lnTo>
                  <a:pt x="118444" y="107810"/>
                </a:lnTo>
                <a:lnTo>
                  <a:pt x="119651" y="96225"/>
                </a:lnTo>
                <a:close/>
              </a:path>
              <a:path w="120650" h="183515">
                <a:moveTo>
                  <a:pt x="58155" y="0"/>
                </a:moveTo>
                <a:lnTo>
                  <a:pt x="14325" y="18135"/>
                </a:lnTo>
                <a:lnTo>
                  <a:pt x="0" y="60929"/>
                </a:lnTo>
                <a:lnTo>
                  <a:pt x="901" y="72710"/>
                </a:lnTo>
                <a:lnTo>
                  <a:pt x="22706" y="108842"/>
                </a:lnTo>
                <a:lnTo>
                  <a:pt x="55260" y="118049"/>
                </a:lnTo>
                <a:lnTo>
                  <a:pt x="63886" y="118049"/>
                </a:lnTo>
                <a:lnTo>
                  <a:pt x="96215" y="98115"/>
                </a:lnTo>
                <a:lnTo>
                  <a:pt x="58155" y="98115"/>
                </a:lnTo>
                <a:lnTo>
                  <a:pt x="49548" y="97415"/>
                </a:lnTo>
                <a:lnTo>
                  <a:pt x="23401" y="68242"/>
                </a:lnTo>
                <a:lnTo>
                  <a:pt x="22859" y="60045"/>
                </a:lnTo>
                <a:lnTo>
                  <a:pt x="23415" y="51246"/>
                </a:lnTo>
                <a:lnTo>
                  <a:pt x="50624" y="20754"/>
                </a:lnTo>
                <a:lnTo>
                  <a:pt x="58155" y="20055"/>
                </a:lnTo>
                <a:lnTo>
                  <a:pt x="103060" y="20055"/>
                </a:lnTo>
                <a:lnTo>
                  <a:pt x="99179" y="15217"/>
                </a:lnTo>
                <a:lnTo>
                  <a:pt x="90933" y="8557"/>
                </a:lnTo>
                <a:lnTo>
                  <a:pt x="81333" y="3802"/>
                </a:lnTo>
                <a:lnTo>
                  <a:pt x="70400" y="950"/>
                </a:lnTo>
                <a:lnTo>
                  <a:pt x="58155" y="0"/>
                </a:lnTo>
                <a:close/>
              </a:path>
              <a:path w="120650" h="183515">
                <a:moveTo>
                  <a:pt x="103060" y="20055"/>
                </a:moveTo>
                <a:lnTo>
                  <a:pt x="58155" y="20055"/>
                </a:lnTo>
                <a:lnTo>
                  <a:pt x="65686" y="20594"/>
                </a:lnTo>
                <a:lnTo>
                  <a:pt x="72477" y="22284"/>
                </a:lnTo>
                <a:lnTo>
                  <a:pt x="93482" y="59039"/>
                </a:lnTo>
                <a:lnTo>
                  <a:pt x="92781" y="69039"/>
                </a:lnTo>
                <a:lnTo>
                  <a:pt x="64595" y="97573"/>
                </a:lnTo>
                <a:lnTo>
                  <a:pt x="58155" y="98115"/>
                </a:lnTo>
                <a:lnTo>
                  <a:pt x="96215" y="98115"/>
                </a:lnTo>
                <a:lnTo>
                  <a:pt x="97292" y="96225"/>
                </a:lnTo>
                <a:lnTo>
                  <a:pt x="119651" y="96225"/>
                </a:lnTo>
                <a:lnTo>
                  <a:pt x="119710" y="95658"/>
                </a:lnTo>
                <a:lnTo>
                  <a:pt x="120127" y="83576"/>
                </a:lnTo>
                <a:lnTo>
                  <a:pt x="120121" y="82111"/>
                </a:lnTo>
                <a:lnTo>
                  <a:pt x="119605" y="69132"/>
                </a:lnTo>
                <a:lnTo>
                  <a:pt x="117976" y="56441"/>
                </a:lnTo>
                <a:lnTo>
                  <a:pt x="115278" y="44813"/>
                </a:lnTo>
                <a:lnTo>
                  <a:pt x="111526" y="34259"/>
                </a:lnTo>
                <a:lnTo>
                  <a:pt x="106051" y="23784"/>
                </a:lnTo>
                <a:lnTo>
                  <a:pt x="103060" y="200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70032" y="404043"/>
            <a:ext cx="127000" cy="179070"/>
          </a:xfrm>
          <a:custGeom>
            <a:avLst/>
            <a:gdLst/>
            <a:ahLst/>
            <a:cxnLst/>
            <a:rect l="l" t="t" r="r" b="b"/>
            <a:pathLst>
              <a:path w="127000" h="179070">
                <a:moveTo>
                  <a:pt x="99974" y="135239"/>
                </a:moveTo>
                <a:lnTo>
                  <a:pt x="78120" y="135239"/>
                </a:lnTo>
                <a:lnTo>
                  <a:pt x="78120" y="179039"/>
                </a:lnTo>
                <a:lnTo>
                  <a:pt x="99974" y="179039"/>
                </a:lnTo>
                <a:lnTo>
                  <a:pt x="99974" y="135239"/>
                </a:lnTo>
                <a:close/>
              </a:path>
              <a:path w="127000" h="179070">
                <a:moveTo>
                  <a:pt x="99974" y="0"/>
                </a:moveTo>
                <a:lnTo>
                  <a:pt x="81930" y="0"/>
                </a:lnTo>
                <a:lnTo>
                  <a:pt x="0" y="113263"/>
                </a:lnTo>
                <a:lnTo>
                  <a:pt x="0" y="135239"/>
                </a:lnTo>
                <a:lnTo>
                  <a:pt x="126644" y="135239"/>
                </a:lnTo>
                <a:lnTo>
                  <a:pt x="126644" y="115183"/>
                </a:lnTo>
                <a:lnTo>
                  <a:pt x="20970" y="115183"/>
                </a:lnTo>
                <a:lnTo>
                  <a:pt x="78120" y="35173"/>
                </a:lnTo>
                <a:lnTo>
                  <a:pt x="99974" y="35173"/>
                </a:lnTo>
                <a:lnTo>
                  <a:pt x="99974" y="0"/>
                </a:lnTo>
                <a:close/>
              </a:path>
              <a:path w="127000" h="179070">
                <a:moveTo>
                  <a:pt x="99974" y="35173"/>
                </a:moveTo>
                <a:lnTo>
                  <a:pt x="78120" y="35173"/>
                </a:lnTo>
                <a:lnTo>
                  <a:pt x="78120" y="115183"/>
                </a:lnTo>
                <a:lnTo>
                  <a:pt x="99974" y="115183"/>
                </a:lnTo>
                <a:lnTo>
                  <a:pt x="99974" y="351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13836" y="405963"/>
            <a:ext cx="208279" cy="180975"/>
          </a:xfrm>
          <a:custGeom>
            <a:avLst/>
            <a:gdLst/>
            <a:ahLst/>
            <a:cxnLst/>
            <a:rect l="l" t="t" r="r" b="b"/>
            <a:pathLst>
              <a:path w="208279" h="180975">
                <a:moveTo>
                  <a:pt x="161056" y="0"/>
                </a:moveTo>
                <a:lnTo>
                  <a:pt x="146852" y="0"/>
                </a:lnTo>
                <a:lnTo>
                  <a:pt x="47762" y="180929"/>
                </a:lnTo>
                <a:lnTo>
                  <a:pt x="61081" y="180929"/>
                </a:lnTo>
                <a:lnTo>
                  <a:pt x="161056" y="0"/>
                </a:lnTo>
                <a:close/>
              </a:path>
              <a:path w="208279" h="180975">
                <a:moveTo>
                  <a:pt x="164866" y="90403"/>
                </a:moveTo>
                <a:lnTo>
                  <a:pt x="128874" y="109582"/>
                </a:lnTo>
                <a:lnTo>
                  <a:pt x="122072" y="133319"/>
                </a:lnTo>
                <a:lnTo>
                  <a:pt x="122800" y="142059"/>
                </a:lnTo>
                <a:lnTo>
                  <a:pt x="148254" y="173636"/>
                </a:lnTo>
                <a:lnTo>
                  <a:pt x="164866" y="177119"/>
                </a:lnTo>
                <a:lnTo>
                  <a:pt x="173692" y="176229"/>
                </a:lnTo>
                <a:lnTo>
                  <a:pt x="181592" y="173636"/>
                </a:lnTo>
                <a:lnTo>
                  <a:pt x="188749" y="169455"/>
                </a:lnTo>
                <a:lnTo>
                  <a:pt x="195346" y="163799"/>
                </a:lnTo>
                <a:lnTo>
                  <a:pt x="199407" y="158953"/>
                </a:lnTo>
                <a:lnTo>
                  <a:pt x="158282" y="158953"/>
                </a:lnTo>
                <a:lnTo>
                  <a:pt x="151516" y="156179"/>
                </a:lnTo>
                <a:lnTo>
                  <a:pt x="146852" y="151333"/>
                </a:lnTo>
                <a:lnTo>
                  <a:pt x="142006" y="146639"/>
                </a:lnTo>
                <a:lnTo>
                  <a:pt x="139232" y="140939"/>
                </a:lnTo>
                <a:lnTo>
                  <a:pt x="139232" y="126583"/>
                </a:lnTo>
                <a:lnTo>
                  <a:pt x="142006" y="119969"/>
                </a:lnTo>
                <a:lnTo>
                  <a:pt x="146852" y="115153"/>
                </a:lnTo>
                <a:lnTo>
                  <a:pt x="151516" y="110459"/>
                </a:lnTo>
                <a:lnTo>
                  <a:pt x="158282" y="107533"/>
                </a:lnTo>
                <a:lnTo>
                  <a:pt x="199244" y="107533"/>
                </a:lnTo>
                <a:lnTo>
                  <a:pt x="195346" y="102839"/>
                </a:lnTo>
                <a:lnTo>
                  <a:pt x="188749" y="97257"/>
                </a:lnTo>
                <a:lnTo>
                  <a:pt x="181592" y="93386"/>
                </a:lnTo>
                <a:lnTo>
                  <a:pt x="173692" y="91133"/>
                </a:lnTo>
                <a:lnTo>
                  <a:pt x="164866" y="90403"/>
                </a:lnTo>
                <a:close/>
              </a:path>
              <a:path w="208279" h="180975">
                <a:moveTo>
                  <a:pt x="199244" y="107533"/>
                </a:moveTo>
                <a:lnTo>
                  <a:pt x="171602" y="107533"/>
                </a:lnTo>
                <a:lnTo>
                  <a:pt x="178216" y="110459"/>
                </a:lnTo>
                <a:lnTo>
                  <a:pt x="183032" y="115153"/>
                </a:lnTo>
                <a:lnTo>
                  <a:pt x="187726" y="119969"/>
                </a:lnTo>
                <a:lnTo>
                  <a:pt x="190652" y="126583"/>
                </a:lnTo>
                <a:lnTo>
                  <a:pt x="190652" y="140939"/>
                </a:lnTo>
                <a:lnTo>
                  <a:pt x="187726" y="146639"/>
                </a:lnTo>
                <a:lnTo>
                  <a:pt x="178216" y="156179"/>
                </a:lnTo>
                <a:lnTo>
                  <a:pt x="171602" y="158953"/>
                </a:lnTo>
                <a:lnTo>
                  <a:pt x="199407" y="158953"/>
                </a:lnTo>
                <a:lnTo>
                  <a:pt x="200946" y="157116"/>
                </a:lnTo>
                <a:lnTo>
                  <a:pt x="204825" y="149931"/>
                </a:lnTo>
                <a:lnTo>
                  <a:pt x="207082" y="142059"/>
                </a:lnTo>
                <a:lnTo>
                  <a:pt x="207812" y="133319"/>
                </a:lnTo>
                <a:lnTo>
                  <a:pt x="207082" y="124930"/>
                </a:lnTo>
                <a:lnTo>
                  <a:pt x="204825" y="116982"/>
                </a:lnTo>
                <a:lnTo>
                  <a:pt x="200946" y="109582"/>
                </a:lnTo>
                <a:lnTo>
                  <a:pt x="199244" y="107533"/>
                </a:lnTo>
                <a:close/>
              </a:path>
              <a:path w="208279" h="180975">
                <a:moveTo>
                  <a:pt x="42946" y="3809"/>
                </a:moveTo>
                <a:lnTo>
                  <a:pt x="6853" y="23731"/>
                </a:lnTo>
                <a:lnTo>
                  <a:pt x="0" y="47609"/>
                </a:lnTo>
                <a:lnTo>
                  <a:pt x="730" y="55976"/>
                </a:lnTo>
                <a:lnTo>
                  <a:pt x="26593" y="87435"/>
                </a:lnTo>
                <a:lnTo>
                  <a:pt x="42946" y="90403"/>
                </a:lnTo>
                <a:lnTo>
                  <a:pt x="51759" y="89675"/>
                </a:lnTo>
                <a:lnTo>
                  <a:pt x="59660" y="87435"/>
                </a:lnTo>
                <a:lnTo>
                  <a:pt x="66825" y="83601"/>
                </a:lnTo>
                <a:lnTo>
                  <a:pt x="73426" y="78089"/>
                </a:lnTo>
                <a:lnTo>
                  <a:pt x="77498" y="73243"/>
                </a:lnTo>
                <a:lnTo>
                  <a:pt x="36332" y="73243"/>
                </a:lnTo>
                <a:lnTo>
                  <a:pt x="29596" y="70469"/>
                </a:lnTo>
                <a:lnTo>
                  <a:pt x="20086" y="60929"/>
                </a:lnTo>
                <a:lnTo>
                  <a:pt x="17129" y="54223"/>
                </a:lnTo>
                <a:lnTo>
                  <a:pt x="17129" y="39989"/>
                </a:lnTo>
                <a:lnTo>
                  <a:pt x="20086" y="34259"/>
                </a:lnTo>
                <a:lnTo>
                  <a:pt x="24749" y="29443"/>
                </a:lnTo>
                <a:lnTo>
                  <a:pt x="29596" y="24749"/>
                </a:lnTo>
                <a:lnTo>
                  <a:pt x="36332" y="21823"/>
                </a:lnTo>
                <a:lnTo>
                  <a:pt x="77493" y="21823"/>
                </a:lnTo>
                <a:lnTo>
                  <a:pt x="73426" y="17129"/>
                </a:lnTo>
                <a:lnTo>
                  <a:pt x="66825" y="11409"/>
                </a:lnTo>
                <a:lnTo>
                  <a:pt x="59660" y="7235"/>
                </a:lnTo>
                <a:lnTo>
                  <a:pt x="51759" y="4678"/>
                </a:lnTo>
                <a:lnTo>
                  <a:pt x="42946" y="3809"/>
                </a:lnTo>
                <a:close/>
              </a:path>
              <a:path w="208279" h="180975">
                <a:moveTo>
                  <a:pt x="77493" y="21823"/>
                </a:moveTo>
                <a:lnTo>
                  <a:pt x="50566" y="21823"/>
                </a:lnTo>
                <a:lnTo>
                  <a:pt x="56266" y="24749"/>
                </a:lnTo>
                <a:lnTo>
                  <a:pt x="61081" y="29443"/>
                </a:lnTo>
                <a:lnTo>
                  <a:pt x="65806" y="34259"/>
                </a:lnTo>
                <a:lnTo>
                  <a:pt x="68732" y="40873"/>
                </a:lnTo>
                <a:lnTo>
                  <a:pt x="68732" y="54223"/>
                </a:lnTo>
                <a:lnTo>
                  <a:pt x="65806" y="60929"/>
                </a:lnTo>
                <a:lnTo>
                  <a:pt x="61081" y="65623"/>
                </a:lnTo>
                <a:lnTo>
                  <a:pt x="56266" y="70469"/>
                </a:lnTo>
                <a:lnTo>
                  <a:pt x="50566" y="73243"/>
                </a:lnTo>
                <a:lnTo>
                  <a:pt x="77498" y="73243"/>
                </a:lnTo>
                <a:lnTo>
                  <a:pt x="79146" y="71282"/>
                </a:lnTo>
                <a:lnTo>
                  <a:pt x="83320" y="63889"/>
                </a:lnTo>
                <a:lnTo>
                  <a:pt x="85877" y="55976"/>
                </a:lnTo>
                <a:lnTo>
                  <a:pt x="86746" y="47609"/>
                </a:lnTo>
                <a:lnTo>
                  <a:pt x="85877" y="38796"/>
                </a:lnTo>
                <a:lnTo>
                  <a:pt x="83320" y="30895"/>
                </a:lnTo>
                <a:lnTo>
                  <a:pt x="79146" y="23731"/>
                </a:lnTo>
                <a:lnTo>
                  <a:pt x="77493" y="218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74829" y="735452"/>
            <a:ext cx="153035" cy="77470"/>
          </a:xfrm>
          <a:custGeom>
            <a:avLst/>
            <a:gdLst/>
            <a:ahLst/>
            <a:cxnLst/>
            <a:rect l="l" t="t" r="r" b="b"/>
            <a:pathLst>
              <a:path w="153035" h="77469">
                <a:moveTo>
                  <a:pt x="0" y="0"/>
                </a:moveTo>
                <a:lnTo>
                  <a:pt x="19933" y="39105"/>
                </a:lnTo>
                <a:lnTo>
                  <a:pt x="0" y="77205"/>
                </a:lnTo>
                <a:lnTo>
                  <a:pt x="152430" y="391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51013" y="773543"/>
            <a:ext cx="1743075" cy="0"/>
          </a:xfrm>
          <a:custGeom>
            <a:avLst/>
            <a:gdLst/>
            <a:ahLst/>
            <a:cxnLst/>
            <a:rect l="l" t="t" r="r" b="b"/>
            <a:pathLst>
              <a:path w="1743075">
                <a:moveTo>
                  <a:pt x="0" y="0"/>
                </a:moveTo>
                <a:lnTo>
                  <a:pt x="1742836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49116" y="774557"/>
            <a:ext cx="1746250" cy="0"/>
          </a:xfrm>
          <a:custGeom>
            <a:avLst/>
            <a:gdLst/>
            <a:ahLst/>
            <a:cxnLst/>
            <a:rect l="l" t="t" r="r" b="b"/>
            <a:pathLst>
              <a:path w="1746250">
                <a:moveTo>
                  <a:pt x="0" y="0"/>
                </a:moveTo>
                <a:lnTo>
                  <a:pt x="1745647" y="0"/>
                </a:lnTo>
              </a:path>
            </a:pathLst>
          </a:custGeom>
          <a:ln w="152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72109" y="921197"/>
            <a:ext cx="109855" cy="160655"/>
          </a:xfrm>
          <a:custGeom>
            <a:avLst/>
            <a:gdLst/>
            <a:ahLst/>
            <a:cxnLst/>
            <a:rect l="l" t="t" r="r" b="b"/>
            <a:pathLst>
              <a:path w="109855" h="160655">
                <a:moveTo>
                  <a:pt x="99422" y="18166"/>
                </a:moveTo>
                <a:lnTo>
                  <a:pt x="66690" y="18166"/>
                </a:lnTo>
                <a:lnTo>
                  <a:pt x="74310" y="20970"/>
                </a:lnTo>
                <a:lnTo>
                  <a:pt x="80040" y="26669"/>
                </a:lnTo>
                <a:lnTo>
                  <a:pt x="84856" y="32400"/>
                </a:lnTo>
                <a:lnTo>
                  <a:pt x="87660" y="39105"/>
                </a:lnTo>
                <a:lnTo>
                  <a:pt x="87660" y="56266"/>
                </a:lnTo>
                <a:lnTo>
                  <a:pt x="59070" y="83819"/>
                </a:lnTo>
                <a:lnTo>
                  <a:pt x="37246" y="96255"/>
                </a:lnTo>
                <a:lnTo>
                  <a:pt x="27382" y="102682"/>
                </a:lnTo>
                <a:lnTo>
                  <a:pt x="2899" y="140531"/>
                </a:lnTo>
                <a:lnTo>
                  <a:pt x="0" y="160111"/>
                </a:lnTo>
                <a:lnTo>
                  <a:pt x="109636" y="160111"/>
                </a:lnTo>
                <a:lnTo>
                  <a:pt x="109636" y="141091"/>
                </a:lnTo>
                <a:lnTo>
                  <a:pt x="22006" y="141091"/>
                </a:lnTo>
                <a:lnTo>
                  <a:pt x="23951" y="135305"/>
                </a:lnTo>
                <a:lnTo>
                  <a:pt x="53370" y="107685"/>
                </a:lnTo>
                <a:lnTo>
                  <a:pt x="77889" y="94094"/>
                </a:lnTo>
                <a:lnTo>
                  <a:pt x="85648" y="89192"/>
                </a:lnTo>
                <a:lnTo>
                  <a:pt x="108892" y="56748"/>
                </a:lnTo>
                <a:lnTo>
                  <a:pt x="109636" y="47640"/>
                </a:lnTo>
                <a:lnTo>
                  <a:pt x="108906" y="38711"/>
                </a:lnTo>
                <a:lnTo>
                  <a:pt x="106653" y="30388"/>
                </a:lnTo>
                <a:lnTo>
                  <a:pt x="102782" y="22591"/>
                </a:lnTo>
                <a:lnTo>
                  <a:pt x="99422" y="18166"/>
                </a:lnTo>
                <a:close/>
              </a:path>
              <a:path w="109855" h="160655">
                <a:moveTo>
                  <a:pt x="57180" y="0"/>
                </a:moveTo>
                <a:lnTo>
                  <a:pt x="17429" y="14630"/>
                </a:lnTo>
                <a:lnTo>
                  <a:pt x="3809" y="57149"/>
                </a:lnTo>
                <a:lnTo>
                  <a:pt x="23896" y="57149"/>
                </a:lnTo>
                <a:lnTo>
                  <a:pt x="24780" y="47640"/>
                </a:lnTo>
                <a:lnTo>
                  <a:pt x="25816" y="39105"/>
                </a:lnTo>
                <a:lnTo>
                  <a:pt x="57180" y="18166"/>
                </a:lnTo>
                <a:lnTo>
                  <a:pt x="99422" y="18166"/>
                </a:lnTo>
                <a:lnTo>
                  <a:pt x="97200" y="15239"/>
                </a:lnTo>
                <a:lnTo>
                  <a:pt x="89901" y="8473"/>
                </a:lnTo>
                <a:lnTo>
                  <a:pt x="80802" y="3722"/>
                </a:lnTo>
                <a:lnTo>
                  <a:pt x="69897" y="919"/>
                </a:lnTo>
                <a:lnTo>
                  <a:pt x="57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98906" y="914613"/>
            <a:ext cx="52705" cy="212725"/>
          </a:xfrm>
          <a:custGeom>
            <a:avLst/>
            <a:gdLst/>
            <a:ahLst/>
            <a:cxnLst/>
            <a:rect l="l" t="t" r="r" b="b"/>
            <a:pathLst>
              <a:path w="52704" h="212725">
                <a:moveTo>
                  <a:pt x="13319" y="0"/>
                </a:moveTo>
                <a:lnTo>
                  <a:pt x="0" y="0"/>
                </a:lnTo>
                <a:lnTo>
                  <a:pt x="7696" y="14789"/>
                </a:lnTo>
                <a:lnTo>
                  <a:pt x="13769" y="27702"/>
                </a:lnTo>
                <a:lnTo>
                  <a:pt x="28091" y="69857"/>
                </a:lnTo>
                <a:lnTo>
                  <a:pt x="31363" y="106649"/>
                </a:lnTo>
                <a:lnTo>
                  <a:pt x="31033" y="118979"/>
                </a:lnTo>
                <a:lnTo>
                  <a:pt x="23743" y="162885"/>
                </a:lnTo>
                <a:lnTo>
                  <a:pt x="883" y="212415"/>
                </a:lnTo>
                <a:lnTo>
                  <a:pt x="14203" y="212415"/>
                </a:lnTo>
                <a:lnTo>
                  <a:pt x="34211" y="179799"/>
                </a:lnTo>
                <a:lnTo>
                  <a:pt x="48436" y="142229"/>
                </a:lnTo>
                <a:lnTo>
                  <a:pt x="52334" y="105643"/>
                </a:lnTo>
                <a:lnTo>
                  <a:pt x="52161" y="99213"/>
                </a:lnTo>
                <a:lnTo>
                  <a:pt x="51640" y="92674"/>
                </a:lnTo>
                <a:lnTo>
                  <a:pt x="50765" y="85952"/>
                </a:lnTo>
                <a:lnTo>
                  <a:pt x="49529" y="78973"/>
                </a:lnTo>
                <a:lnTo>
                  <a:pt x="48450" y="72418"/>
                </a:lnTo>
                <a:lnTo>
                  <a:pt x="46771" y="65573"/>
                </a:lnTo>
                <a:lnTo>
                  <a:pt x="44566" y="58541"/>
                </a:lnTo>
                <a:lnTo>
                  <a:pt x="41909" y="51419"/>
                </a:lnTo>
                <a:lnTo>
                  <a:pt x="38983" y="44683"/>
                </a:lnTo>
                <a:lnTo>
                  <a:pt x="37094" y="38069"/>
                </a:lnTo>
                <a:lnTo>
                  <a:pt x="34289" y="34259"/>
                </a:lnTo>
                <a:lnTo>
                  <a:pt x="31810" y="29553"/>
                </a:lnTo>
                <a:lnTo>
                  <a:pt x="27371" y="22467"/>
                </a:lnTo>
                <a:lnTo>
                  <a:pt x="21148" y="12712"/>
                </a:lnTo>
                <a:lnTo>
                  <a:pt x="13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87420" y="1068872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2981" y="0"/>
                </a:lnTo>
              </a:path>
            </a:pathLst>
          </a:custGeom>
          <a:ln w="2487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23284" y="1004569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219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12296" y="995044"/>
            <a:ext cx="129539" cy="0"/>
          </a:xfrm>
          <a:custGeom>
            <a:avLst/>
            <a:gdLst/>
            <a:ahLst/>
            <a:cxnLst/>
            <a:rect l="l" t="t" r="r" b="b"/>
            <a:pathLst>
              <a:path w="129539">
                <a:moveTo>
                  <a:pt x="0" y="0"/>
                </a:moveTo>
                <a:lnTo>
                  <a:pt x="129539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23284" y="916939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0"/>
                </a:moveTo>
                <a:lnTo>
                  <a:pt x="0" y="68580"/>
                </a:lnTo>
              </a:path>
            </a:pathLst>
          </a:custGeom>
          <a:ln w="219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30925" y="1005017"/>
            <a:ext cx="0" cy="76835"/>
          </a:xfrm>
          <a:custGeom>
            <a:avLst/>
            <a:gdLst/>
            <a:ahLst/>
            <a:cxnLst/>
            <a:rect l="l" t="t" r="r" b="b"/>
            <a:pathLst>
              <a:path h="76834">
                <a:moveTo>
                  <a:pt x="0" y="0"/>
                </a:moveTo>
                <a:lnTo>
                  <a:pt x="0" y="76291"/>
                </a:lnTo>
              </a:path>
            </a:pathLst>
          </a:custGeom>
          <a:ln w="218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30925" y="917387"/>
            <a:ext cx="0" cy="67945"/>
          </a:xfrm>
          <a:custGeom>
            <a:avLst/>
            <a:gdLst/>
            <a:ahLst/>
            <a:cxnLst/>
            <a:rect l="l" t="t" r="r" b="b"/>
            <a:pathLst>
              <a:path h="67944">
                <a:moveTo>
                  <a:pt x="0" y="0"/>
                </a:moveTo>
                <a:lnTo>
                  <a:pt x="0" y="67696"/>
                </a:lnTo>
              </a:path>
            </a:pathLst>
          </a:custGeom>
          <a:ln w="218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62929" y="1006906"/>
            <a:ext cx="88265" cy="128270"/>
          </a:xfrm>
          <a:custGeom>
            <a:avLst/>
            <a:gdLst/>
            <a:ahLst/>
            <a:cxnLst/>
            <a:rect l="l" t="t" r="r" b="b"/>
            <a:pathLst>
              <a:path w="88264" h="128269">
                <a:moveTo>
                  <a:pt x="17160" y="85831"/>
                </a:moveTo>
                <a:lnTo>
                  <a:pt x="0" y="85831"/>
                </a:lnTo>
                <a:lnTo>
                  <a:pt x="698" y="94560"/>
                </a:lnTo>
                <a:lnTo>
                  <a:pt x="31893" y="127011"/>
                </a:lnTo>
                <a:lnTo>
                  <a:pt x="41940" y="127741"/>
                </a:lnTo>
                <a:lnTo>
                  <a:pt x="52494" y="127027"/>
                </a:lnTo>
                <a:lnTo>
                  <a:pt x="61424" y="124884"/>
                </a:lnTo>
                <a:lnTo>
                  <a:pt x="68926" y="121312"/>
                </a:lnTo>
                <a:lnTo>
                  <a:pt x="75194" y="116311"/>
                </a:lnTo>
                <a:lnTo>
                  <a:pt x="77893" y="113385"/>
                </a:lnTo>
                <a:lnTo>
                  <a:pt x="32400" y="113385"/>
                </a:lnTo>
                <a:lnTo>
                  <a:pt x="25664" y="110611"/>
                </a:lnTo>
                <a:lnTo>
                  <a:pt x="20970" y="103875"/>
                </a:lnTo>
                <a:lnTo>
                  <a:pt x="19049" y="100065"/>
                </a:lnTo>
                <a:lnTo>
                  <a:pt x="17160" y="94335"/>
                </a:lnTo>
                <a:lnTo>
                  <a:pt x="17160" y="85831"/>
                </a:lnTo>
                <a:close/>
              </a:path>
              <a:path w="88264" h="128269">
                <a:moveTo>
                  <a:pt x="77898" y="14356"/>
                </a:moveTo>
                <a:lnTo>
                  <a:pt x="50444" y="14356"/>
                </a:lnTo>
                <a:lnTo>
                  <a:pt x="55260" y="15239"/>
                </a:lnTo>
                <a:lnTo>
                  <a:pt x="59954" y="19049"/>
                </a:lnTo>
                <a:lnTo>
                  <a:pt x="63764" y="21976"/>
                </a:lnTo>
                <a:lnTo>
                  <a:pt x="66690" y="26669"/>
                </a:lnTo>
                <a:lnTo>
                  <a:pt x="66690" y="41909"/>
                </a:lnTo>
                <a:lnTo>
                  <a:pt x="62880" y="47609"/>
                </a:lnTo>
                <a:lnTo>
                  <a:pt x="56144" y="50535"/>
                </a:lnTo>
                <a:lnTo>
                  <a:pt x="52334" y="52425"/>
                </a:lnTo>
                <a:lnTo>
                  <a:pt x="47640" y="53461"/>
                </a:lnTo>
                <a:lnTo>
                  <a:pt x="34320" y="53461"/>
                </a:lnTo>
                <a:lnTo>
                  <a:pt x="34320" y="66781"/>
                </a:lnTo>
                <a:lnTo>
                  <a:pt x="50444" y="66781"/>
                </a:lnTo>
                <a:lnTo>
                  <a:pt x="57180" y="68701"/>
                </a:lnTo>
                <a:lnTo>
                  <a:pt x="62880" y="71475"/>
                </a:lnTo>
                <a:lnTo>
                  <a:pt x="67574" y="75285"/>
                </a:lnTo>
                <a:lnTo>
                  <a:pt x="70500" y="81015"/>
                </a:lnTo>
                <a:lnTo>
                  <a:pt x="70500" y="97261"/>
                </a:lnTo>
                <a:lnTo>
                  <a:pt x="67574" y="102991"/>
                </a:lnTo>
                <a:lnTo>
                  <a:pt x="62880" y="106801"/>
                </a:lnTo>
                <a:lnTo>
                  <a:pt x="58064" y="111495"/>
                </a:lnTo>
                <a:lnTo>
                  <a:pt x="51450" y="113385"/>
                </a:lnTo>
                <a:lnTo>
                  <a:pt x="77893" y="113385"/>
                </a:lnTo>
                <a:lnTo>
                  <a:pt x="80793" y="110241"/>
                </a:lnTo>
                <a:lnTo>
                  <a:pt x="84673" y="103460"/>
                </a:lnTo>
                <a:lnTo>
                  <a:pt x="86929" y="95964"/>
                </a:lnTo>
                <a:lnTo>
                  <a:pt x="87660" y="87751"/>
                </a:lnTo>
                <a:lnTo>
                  <a:pt x="87660" y="80131"/>
                </a:lnTo>
                <a:lnTo>
                  <a:pt x="85740" y="73395"/>
                </a:lnTo>
                <a:lnTo>
                  <a:pt x="81930" y="68701"/>
                </a:lnTo>
                <a:lnTo>
                  <a:pt x="78120" y="63855"/>
                </a:lnTo>
                <a:lnTo>
                  <a:pt x="73304" y="60045"/>
                </a:lnTo>
                <a:lnTo>
                  <a:pt x="66690" y="58155"/>
                </a:lnTo>
                <a:lnTo>
                  <a:pt x="74310" y="54345"/>
                </a:lnTo>
                <a:lnTo>
                  <a:pt x="76230" y="51419"/>
                </a:lnTo>
                <a:lnTo>
                  <a:pt x="80924" y="46725"/>
                </a:lnTo>
                <a:lnTo>
                  <a:pt x="82814" y="39989"/>
                </a:lnTo>
                <a:lnTo>
                  <a:pt x="82814" y="32369"/>
                </a:lnTo>
                <a:lnTo>
                  <a:pt x="82115" y="24923"/>
                </a:lnTo>
                <a:lnTo>
                  <a:pt x="80086" y="18246"/>
                </a:lnTo>
                <a:lnTo>
                  <a:pt x="77898" y="14356"/>
                </a:lnTo>
                <a:close/>
              </a:path>
              <a:path w="88264" h="128269">
                <a:moveTo>
                  <a:pt x="42793" y="0"/>
                </a:moveTo>
                <a:lnTo>
                  <a:pt x="5730" y="23865"/>
                </a:lnTo>
                <a:lnTo>
                  <a:pt x="3809" y="31485"/>
                </a:lnTo>
                <a:lnTo>
                  <a:pt x="3809" y="41026"/>
                </a:lnTo>
                <a:lnTo>
                  <a:pt x="19049" y="41026"/>
                </a:lnTo>
                <a:lnTo>
                  <a:pt x="19049" y="33406"/>
                </a:lnTo>
                <a:lnTo>
                  <a:pt x="20970" y="28590"/>
                </a:lnTo>
                <a:lnTo>
                  <a:pt x="22859" y="24780"/>
                </a:lnTo>
                <a:lnTo>
                  <a:pt x="26700" y="17160"/>
                </a:lnTo>
                <a:lnTo>
                  <a:pt x="34320" y="14356"/>
                </a:lnTo>
                <a:lnTo>
                  <a:pt x="77898" y="14356"/>
                </a:lnTo>
                <a:lnTo>
                  <a:pt x="76821" y="12442"/>
                </a:lnTo>
                <a:lnTo>
                  <a:pt x="72420" y="7619"/>
                </a:lnTo>
                <a:lnTo>
                  <a:pt x="66329" y="4449"/>
                </a:lnTo>
                <a:lnTo>
                  <a:pt x="59424" y="2049"/>
                </a:lnTo>
                <a:lnTo>
                  <a:pt x="51610" y="530"/>
                </a:lnTo>
                <a:lnTo>
                  <a:pt x="42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66713" y="913577"/>
            <a:ext cx="159385" cy="172720"/>
          </a:xfrm>
          <a:custGeom>
            <a:avLst/>
            <a:gdLst/>
            <a:ahLst/>
            <a:cxnLst/>
            <a:rect l="l" t="t" r="r" b="b"/>
            <a:pathLst>
              <a:path w="159385" h="172719">
                <a:moveTo>
                  <a:pt x="79126" y="0"/>
                </a:moveTo>
                <a:lnTo>
                  <a:pt x="32986" y="13009"/>
                </a:lnTo>
                <a:lnTo>
                  <a:pt x="6162" y="50349"/>
                </a:lnTo>
                <a:lnTo>
                  <a:pt x="0" y="86746"/>
                </a:lnTo>
                <a:lnTo>
                  <a:pt x="799" y="101027"/>
                </a:lnTo>
                <a:lnTo>
                  <a:pt x="12340" y="137476"/>
                </a:lnTo>
                <a:lnTo>
                  <a:pt x="45133" y="166142"/>
                </a:lnTo>
                <a:lnTo>
                  <a:pt x="79126" y="172425"/>
                </a:lnTo>
                <a:lnTo>
                  <a:pt x="91981" y="171632"/>
                </a:lnTo>
                <a:lnTo>
                  <a:pt x="133326" y="152595"/>
                </a:lnTo>
                <a:lnTo>
                  <a:pt x="81046" y="152521"/>
                </a:lnTo>
                <a:lnTo>
                  <a:pt x="66919" y="151270"/>
                </a:lnTo>
                <a:lnTo>
                  <a:pt x="30948" y="123535"/>
                </a:lnTo>
                <a:lnTo>
                  <a:pt x="22859" y="87629"/>
                </a:lnTo>
                <a:lnTo>
                  <a:pt x="23540" y="75092"/>
                </a:lnTo>
                <a:lnTo>
                  <a:pt x="39105" y="37216"/>
                </a:lnTo>
                <a:lnTo>
                  <a:pt x="80009" y="19049"/>
                </a:lnTo>
                <a:lnTo>
                  <a:pt x="135536" y="19049"/>
                </a:lnTo>
                <a:lnTo>
                  <a:pt x="126792" y="12056"/>
                </a:lnTo>
                <a:lnTo>
                  <a:pt x="116734" y="6709"/>
                </a:lnTo>
                <a:lnTo>
                  <a:pt x="105404" y="2949"/>
                </a:lnTo>
                <a:lnTo>
                  <a:pt x="92851" y="729"/>
                </a:lnTo>
                <a:lnTo>
                  <a:pt x="79126" y="0"/>
                </a:lnTo>
                <a:close/>
              </a:path>
              <a:path w="159385" h="172719">
                <a:moveTo>
                  <a:pt x="135536" y="19049"/>
                </a:moveTo>
                <a:lnTo>
                  <a:pt x="80009" y="19049"/>
                </a:lnTo>
                <a:lnTo>
                  <a:pt x="92761" y="20139"/>
                </a:lnTo>
                <a:lnTo>
                  <a:pt x="103883" y="23469"/>
                </a:lnTo>
                <a:lnTo>
                  <a:pt x="133136" y="57218"/>
                </a:lnTo>
                <a:lnTo>
                  <a:pt x="137190" y="82936"/>
                </a:lnTo>
                <a:lnTo>
                  <a:pt x="136317" y="96111"/>
                </a:lnTo>
                <a:lnTo>
                  <a:pt x="116369" y="140769"/>
                </a:lnTo>
                <a:lnTo>
                  <a:pt x="81046" y="152521"/>
                </a:lnTo>
                <a:lnTo>
                  <a:pt x="133391" y="152521"/>
                </a:lnTo>
                <a:lnTo>
                  <a:pt x="156353" y="110396"/>
                </a:lnTo>
                <a:lnTo>
                  <a:pt x="159166" y="82936"/>
                </a:lnTo>
                <a:lnTo>
                  <a:pt x="158582" y="69777"/>
                </a:lnTo>
                <a:lnTo>
                  <a:pt x="156764" y="57710"/>
                </a:lnTo>
                <a:lnTo>
                  <a:pt x="153609" y="46699"/>
                </a:lnTo>
                <a:lnTo>
                  <a:pt x="149018" y="36709"/>
                </a:lnTo>
                <a:lnTo>
                  <a:pt x="142890" y="27706"/>
                </a:lnTo>
                <a:lnTo>
                  <a:pt x="135536" y="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81140" y="973653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325" y="0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43009" y="947425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586" y="0"/>
                </a:lnTo>
              </a:path>
            </a:pathLst>
          </a:custGeom>
          <a:ln w="143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81140" y="92075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325" y="0"/>
                </a:lnTo>
              </a:path>
            </a:pathLst>
          </a:custGeom>
          <a:ln w="389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48129" y="223997"/>
            <a:ext cx="58419" cy="159385"/>
          </a:xfrm>
          <a:custGeom>
            <a:avLst/>
            <a:gdLst/>
            <a:ahLst/>
            <a:cxnLst/>
            <a:rect l="l" t="t" r="r" b="b"/>
            <a:pathLst>
              <a:path w="58419" h="159385">
                <a:moveTo>
                  <a:pt x="58052" y="0"/>
                </a:moveTo>
                <a:lnTo>
                  <a:pt x="42812" y="0"/>
                </a:lnTo>
                <a:lnTo>
                  <a:pt x="40351" y="8527"/>
                </a:lnTo>
                <a:lnTo>
                  <a:pt x="37235" y="15460"/>
                </a:lnTo>
                <a:lnTo>
                  <a:pt x="0" y="30479"/>
                </a:lnTo>
                <a:lnTo>
                  <a:pt x="0" y="46603"/>
                </a:lnTo>
                <a:lnTo>
                  <a:pt x="37088" y="46603"/>
                </a:lnTo>
                <a:lnTo>
                  <a:pt x="37088" y="159105"/>
                </a:lnTo>
                <a:lnTo>
                  <a:pt x="58052" y="159105"/>
                </a:lnTo>
                <a:lnTo>
                  <a:pt x="580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61439" y="217292"/>
            <a:ext cx="52705" cy="212725"/>
          </a:xfrm>
          <a:custGeom>
            <a:avLst/>
            <a:gdLst/>
            <a:ahLst/>
            <a:cxnLst/>
            <a:rect l="l" t="t" r="r" b="b"/>
            <a:pathLst>
              <a:path w="52705" h="212725">
                <a:moveTo>
                  <a:pt x="13334" y="0"/>
                </a:moveTo>
                <a:lnTo>
                  <a:pt x="0" y="0"/>
                </a:lnTo>
                <a:lnTo>
                  <a:pt x="7341" y="14278"/>
                </a:lnTo>
                <a:lnTo>
                  <a:pt x="13506" y="26925"/>
                </a:lnTo>
                <a:lnTo>
                  <a:pt x="27432" y="69241"/>
                </a:lnTo>
                <a:lnTo>
                  <a:pt x="30479" y="105735"/>
                </a:lnTo>
                <a:lnTo>
                  <a:pt x="30236" y="118466"/>
                </a:lnTo>
                <a:lnTo>
                  <a:pt x="22859" y="162001"/>
                </a:lnTo>
                <a:lnTo>
                  <a:pt x="6886" y="199394"/>
                </a:lnTo>
                <a:lnTo>
                  <a:pt x="0" y="212415"/>
                </a:lnTo>
                <a:lnTo>
                  <a:pt x="14346" y="212415"/>
                </a:lnTo>
                <a:lnTo>
                  <a:pt x="34044" y="178963"/>
                </a:lnTo>
                <a:lnTo>
                  <a:pt x="48562" y="141343"/>
                </a:lnTo>
                <a:lnTo>
                  <a:pt x="52459" y="104729"/>
                </a:lnTo>
                <a:lnTo>
                  <a:pt x="52289" y="98316"/>
                </a:lnTo>
                <a:lnTo>
                  <a:pt x="51774" y="91782"/>
                </a:lnTo>
                <a:lnTo>
                  <a:pt x="50901" y="85055"/>
                </a:lnTo>
                <a:lnTo>
                  <a:pt x="49661" y="78059"/>
                </a:lnTo>
                <a:lnTo>
                  <a:pt x="48579" y="71522"/>
                </a:lnTo>
                <a:lnTo>
                  <a:pt x="46900" y="64785"/>
                </a:lnTo>
                <a:lnTo>
                  <a:pt x="44696" y="58025"/>
                </a:lnTo>
                <a:lnTo>
                  <a:pt x="42041" y="51419"/>
                </a:lnTo>
                <a:lnTo>
                  <a:pt x="39111" y="43799"/>
                </a:lnTo>
                <a:lnTo>
                  <a:pt x="36326" y="38069"/>
                </a:lnTo>
                <a:lnTo>
                  <a:pt x="34421" y="33375"/>
                </a:lnTo>
                <a:lnTo>
                  <a:pt x="31497" y="29103"/>
                </a:lnTo>
                <a:lnTo>
                  <a:pt x="27065" y="22059"/>
                </a:lnTo>
                <a:lnTo>
                  <a:pt x="21039" y="12330"/>
                </a:lnTo>
                <a:lnTo>
                  <a:pt x="133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48188" y="370728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859" y="0"/>
                </a:lnTo>
              </a:path>
            </a:pathLst>
          </a:custGeom>
          <a:ln w="24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24937" y="239237"/>
            <a:ext cx="0" cy="144145"/>
          </a:xfrm>
          <a:custGeom>
            <a:avLst/>
            <a:gdLst/>
            <a:ahLst/>
            <a:cxnLst/>
            <a:rect l="l" t="t" r="r" b="b"/>
            <a:pathLst>
              <a:path h="144145">
                <a:moveTo>
                  <a:pt x="0" y="0"/>
                </a:moveTo>
                <a:lnTo>
                  <a:pt x="0" y="143865"/>
                </a:lnTo>
              </a:path>
            </a:pathLst>
          </a:custGeom>
          <a:ln w="219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958702" y="229209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4">
                <a:moveTo>
                  <a:pt x="0" y="0"/>
                </a:moveTo>
                <a:lnTo>
                  <a:pt x="132487" y="0"/>
                </a:lnTo>
              </a:path>
            </a:pathLst>
          </a:custGeom>
          <a:ln w="2005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124596" y="30734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113166" y="297179"/>
            <a:ext cx="129539" cy="0"/>
          </a:xfrm>
          <a:custGeom>
            <a:avLst/>
            <a:gdLst/>
            <a:ahLst/>
            <a:cxnLst/>
            <a:rect l="l" t="t" r="r" b="b"/>
            <a:pathLst>
              <a:path w="129539">
                <a:moveTo>
                  <a:pt x="0" y="0"/>
                </a:moveTo>
                <a:lnTo>
                  <a:pt x="129539" y="0"/>
                </a:lnTo>
              </a:path>
            </a:pathLst>
          </a:custGeom>
          <a:ln w="203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24596" y="219709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310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231718" y="306781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321"/>
                </a:lnTo>
              </a:path>
            </a:pathLst>
          </a:custGeom>
          <a:ln w="219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31718" y="219181"/>
            <a:ext cx="0" cy="67945"/>
          </a:xfrm>
          <a:custGeom>
            <a:avLst/>
            <a:gdLst/>
            <a:ahLst/>
            <a:cxnLst/>
            <a:rect l="l" t="t" r="r" b="b"/>
            <a:pathLst>
              <a:path h="67945">
                <a:moveTo>
                  <a:pt x="0" y="0"/>
                </a:moveTo>
                <a:lnTo>
                  <a:pt x="0" y="67665"/>
                </a:lnTo>
              </a:path>
            </a:pathLst>
          </a:custGeom>
          <a:ln w="219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290788" y="238759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780"/>
                </a:lnTo>
              </a:path>
            </a:pathLst>
          </a:custGeom>
          <a:ln w="219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279800" y="299084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016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79800" y="229234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446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398946" y="219181"/>
            <a:ext cx="68580" cy="164465"/>
          </a:xfrm>
          <a:custGeom>
            <a:avLst/>
            <a:gdLst/>
            <a:ahLst/>
            <a:cxnLst/>
            <a:rect l="l" t="t" r="r" b="b"/>
            <a:pathLst>
              <a:path w="68579" h="164465">
                <a:moveTo>
                  <a:pt x="68579" y="0"/>
                </a:moveTo>
                <a:lnTo>
                  <a:pt x="51450" y="0"/>
                </a:lnTo>
                <a:lnTo>
                  <a:pt x="0" y="163921"/>
                </a:lnTo>
                <a:lnTo>
                  <a:pt x="17160" y="163921"/>
                </a:lnTo>
                <a:lnTo>
                  <a:pt x="685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34216" y="261091"/>
            <a:ext cx="113030" cy="126364"/>
          </a:xfrm>
          <a:custGeom>
            <a:avLst/>
            <a:gdLst/>
            <a:ahLst/>
            <a:cxnLst/>
            <a:rect l="l" t="t" r="r" b="b"/>
            <a:pathLst>
              <a:path w="113029" h="126364">
                <a:moveTo>
                  <a:pt x="95883" y="17129"/>
                </a:moveTo>
                <a:lnTo>
                  <a:pt x="61112" y="17129"/>
                </a:lnTo>
                <a:lnTo>
                  <a:pt x="67696" y="18135"/>
                </a:lnTo>
                <a:lnTo>
                  <a:pt x="73426" y="20939"/>
                </a:lnTo>
                <a:lnTo>
                  <a:pt x="78272" y="24749"/>
                </a:lnTo>
                <a:lnTo>
                  <a:pt x="80162" y="29565"/>
                </a:lnTo>
                <a:lnTo>
                  <a:pt x="80162" y="41879"/>
                </a:lnTo>
                <a:lnTo>
                  <a:pt x="79156" y="43799"/>
                </a:lnTo>
                <a:lnTo>
                  <a:pt x="77236" y="47609"/>
                </a:lnTo>
                <a:lnTo>
                  <a:pt x="74462" y="49499"/>
                </a:lnTo>
                <a:lnTo>
                  <a:pt x="69616" y="49499"/>
                </a:lnTo>
                <a:lnTo>
                  <a:pt x="38252" y="53309"/>
                </a:lnTo>
                <a:lnTo>
                  <a:pt x="2747" y="76203"/>
                </a:lnTo>
                <a:lnTo>
                  <a:pt x="0" y="90525"/>
                </a:lnTo>
                <a:lnTo>
                  <a:pt x="700" y="98056"/>
                </a:lnTo>
                <a:lnTo>
                  <a:pt x="30172" y="125261"/>
                </a:lnTo>
                <a:lnTo>
                  <a:pt x="38252" y="125821"/>
                </a:lnTo>
                <a:lnTo>
                  <a:pt x="44640" y="125461"/>
                </a:lnTo>
                <a:lnTo>
                  <a:pt x="78636" y="108691"/>
                </a:lnTo>
                <a:lnTo>
                  <a:pt x="37216" y="108691"/>
                </a:lnTo>
                <a:lnTo>
                  <a:pt x="31516" y="106771"/>
                </a:lnTo>
                <a:lnTo>
                  <a:pt x="27706" y="103845"/>
                </a:lnTo>
                <a:lnTo>
                  <a:pt x="22859" y="100035"/>
                </a:lnTo>
                <a:lnTo>
                  <a:pt x="20970" y="96225"/>
                </a:lnTo>
                <a:lnTo>
                  <a:pt x="20970" y="82905"/>
                </a:lnTo>
                <a:lnTo>
                  <a:pt x="59222" y="67665"/>
                </a:lnTo>
                <a:lnTo>
                  <a:pt x="63032" y="66659"/>
                </a:lnTo>
                <a:lnTo>
                  <a:pt x="66842" y="65745"/>
                </a:lnTo>
                <a:lnTo>
                  <a:pt x="70652" y="64739"/>
                </a:lnTo>
                <a:lnTo>
                  <a:pt x="74462" y="63855"/>
                </a:lnTo>
                <a:lnTo>
                  <a:pt x="77236" y="62849"/>
                </a:lnTo>
                <a:lnTo>
                  <a:pt x="80162" y="60929"/>
                </a:lnTo>
                <a:lnTo>
                  <a:pt x="100096" y="60929"/>
                </a:lnTo>
                <a:lnTo>
                  <a:pt x="100096" y="32369"/>
                </a:lnTo>
                <a:lnTo>
                  <a:pt x="99228" y="24906"/>
                </a:lnTo>
                <a:lnTo>
                  <a:pt x="96671" y="18223"/>
                </a:lnTo>
                <a:lnTo>
                  <a:pt x="95883" y="17129"/>
                </a:lnTo>
                <a:close/>
              </a:path>
              <a:path w="113029" h="126364">
                <a:moveTo>
                  <a:pt x="100581" y="105765"/>
                </a:moveTo>
                <a:lnTo>
                  <a:pt x="81046" y="105765"/>
                </a:lnTo>
                <a:lnTo>
                  <a:pt x="81046" y="110581"/>
                </a:lnTo>
                <a:lnTo>
                  <a:pt x="82966" y="114391"/>
                </a:lnTo>
                <a:lnTo>
                  <a:pt x="83972" y="117195"/>
                </a:lnTo>
                <a:lnTo>
                  <a:pt x="87782" y="122011"/>
                </a:lnTo>
                <a:lnTo>
                  <a:pt x="92476" y="124815"/>
                </a:lnTo>
                <a:lnTo>
                  <a:pt x="102016" y="124815"/>
                </a:lnTo>
                <a:lnTo>
                  <a:pt x="103906" y="123901"/>
                </a:lnTo>
                <a:lnTo>
                  <a:pt x="107716" y="123901"/>
                </a:lnTo>
                <a:lnTo>
                  <a:pt x="109636" y="122895"/>
                </a:lnTo>
                <a:lnTo>
                  <a:pt x="112562" y="122011"/>
                </a:lnTo>
                <a:lnTo>
                  <a:pt x="112562" y="108691"/>
                </a:lnTo>
                <a:lnTo>
                  <a:pt x="103906" y="108691"/>
                </a:lnTo>
                <a:lnTo>
                  <a:pt x="102016" y="107655"/>
                </a:lnTo>
                <a:lnTo>
                  <a:pt x="101132" y="106771"/>
                </a:lnTo>
                <a:lnTo>
                  <a:pt x="100581" y="105765"/>
                </a:lnTo>
                <a:close/>
              </a:path>
              <a:path w="113029" h="126364">
                <a:moveTo>
                  <a:pt x="100096" y="60929"/>
                </a:moveTo>
                <a:lnTo>
                  <a:pt x="80162" y="60929"/>
                </a:lnTo>
                <a:lnTo>
                  <a:pt x="80162" y="77175"/>
                </a:lnTo>
                <a:lnTo>
                  <a:pt x="79093" y="85800"/>
                </a:lnTo>
                <a:lnTo>
                  <a:pt x="49682" y="108691"/>
                </a:lnTo>
                <a:lnTo>
                  <a:pt x="78636" y="108691"/>
                </a:lnTo>
                <a:lnTo>
                  <a:pt x="81046" y="105765"/>
                </a:lnTo>
                <a:lnTo>
                  <a:pt x="100581" y="105765"/>
                </a:lnTo>
                <a:lnTo>
                  <a:pt x="100096" y="104881"/>
                </a:lnTo>
                <a:lnTo>
                  <a:pt x="100096" y="60929"/>
                </a:lnTo>
                <a:close/>
              </a:path>
              <a:path w="113029" h="126364">
                <a:moveTo>
                  <a:pt x="112562" y="107655"/>
                </a:moveTo>
                <a:lnTo>
                  <a:pt x="109636" y="107655"/>
                </a:lnTo>
                <a:lnTo>
                  <a:pt x="108752" y="108691"/>
                </a:lnTo>
                <a:lnTo>
                  <a:pt x="112562" y="108691"/>
                </a:lnTo>
                <a:lnTo>
                  <a:pt x="112562" y="107655"/>
                </a:lnTo>
                <a:close/>
              </a:path>
              <a:path w="113029" h="126364">
                <a:moveTo>
                  <a:pt x="52456" y="0"/>
                </a:moveTo>
                <a:lnTo>
                  <a:pt x="14721" y="13774"/>
                </a:lnTo>
                <a:lnTo>
                  <a:pt x="6736" y="39105"/>
                </a:lnTo>
                <a:lnTo>
                  <a:pt x="24902" y="39105"/>
                </a:lnTo>
                <a:lnTo>
                  <a:pt x="25786" y="33375"/>
                </a:lnTo>
                <a:lnTo>
                  <a:pt x="27706" y="28559"/>
                </a:lnTo>
                <a:lnTo>
                  <a:pt x="29596" y="24749"/>
                </a:lnTo>
                <a:lnTo>
                  <a:pt x="34442" y="20055"/>
                </a:lnTo>
                <a:lnTo>
                  <a:pt x="42062" y="17129"/>
                </a:lnTo>
                <a:lnTo>
                  <a:pt x="95883" y="17129"/>
                </a:lnTo>
                <a:lnTo>
                  <a:pt x="92496" y="12425"/>
                </a:lnTo>
                <a:lnTo>
                  <a:pt x="86776" y="7619"/>
                </a:lnTo>
                <a:lnTo>
                  <a:pt x="79849" y="4436"/>
                </a:lnTo>
                <a:lnTo>
                  <a:pt x="71822" y="2038"/>
                </a:lnTo>
                <a:lnTo>
                  <a:pt x="62692" y="526"/>
                </a:lnTo>
                <a:lnTo>
                  <a:pt x="52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660099" y="261091"/>
            <a:ext cx="105410" cy="170180"/>
          </a:xfrm>
          <a:custGeom>
            <a:avLst/>
            <a:gdLst/>
            <a:ahLst/>
            <a:cxnLst/>
            <a:rect l="l" t="t" r="r" b="b"/>
            <a:pathLst>
              <a:path w="105410" h="170179">
                <a:moveTo>
                  <a:pt x="85173" y="18135"/>
                </a:moveTo>
                <a:lnTo>
                  <a:pt x="52334" y="18135"/>
                </a:lnTo>
                <a:lnTo>
                  <a:pt x="61627" y="19209"/>
                </a:lnTo>
                <a:lnTo>
                  <a:pt x="69486" y="22429"/>
                </a:lnTo>
                <a:lnTo>
                  <a:pt x="85740" y="60929"/>
                </a:lnTo>
                <a:lnTo>
                  <a:pt x="85539" y="69128"/>
                </a:lnTo>
                <a:lnTo>
                  <a:pt x="62213" y="107430"/>
                </a:lnTo>
                <a:lnTo>
                  <a:pt x="52334" y="108691"/>
                </a:lnTo>
                <a:lnTo>
                  <a:pt x="84734" y="108691"/>
                </a:lnTo>
                <a:lnTo>
                  <a:pt x="84734" y="169621"/>
                </a:lnTo>
                <a:lnTo>
                  <a:pt x="104790" y="169621"/>
                </a:lnTo>
                <a:lnTo>
                  <a:pt x="104790" y="19049"/>
                </a:lnTo>
                <a:lnTo>
                  <a:pt x="85740" y="19049"/>
                </a:lnTo>
                <a:lnTo>
                  <a:pt x="85173" y="18135"/>
                </a:lnTo>
                <a:close/>
              </a:path>
              <a:path w="105410" h="170179">
                <a:moveTo>
                  <a:pt x="50444" y="0"/>
                </a:moveTo>
                <a:lnTo>
                  <a:pt x="14234" y="18135"/>
                </a:lnTo>
                <a:lnTo>
                  <a:pt x="0" y="65745"/>
                </a:lnTo>
                <a:lnTo>
                  <a:pt x="898" y="79887"/>
                </a:lnTo>
                <a:lnTo>
                  <a:pt x="22749" y="117360"/>
                </a:lnTo>
                <a:lnTo>
                  <a:pt x="49529" y="125821"/>
                </a:lnTo>
                <a:lnTo>
                  <a:pt x="58064" y="125821"/>
                </a:lnTo>
                <a:lnTo>
                  <a:pt x="65684" y="123901"/>
                </a:lnTo>
                <a:lnTo>
                  <a:pt x="71384" y="121005"/>
                </a:lnTo>
                <a:lnTo>
                  <a:pt x="77114" y="118201"/>
                </a:lnTo>
                <a:lnTo>
                  <a:pt x="81930" y="113385"/>
                </a:lnTo>
                <a:lnTo>
                  <a:pt x="84734" y="108691"/>
                </a:lnTo>
                <a:lnTo>
                  <a:pt x="52334" y="108691"/>
                </a:lnTo>
                <a:lnTo>
                  <a:pt x="43649" y="107446"/>
                </a:lnTo>
                <a:lnTo>
                  <a:pt x="21309" y="71335"/>
                </a:lnTo>
                <a:lnTo>
                  <a:pt x="20970" y="63855"/>
                </a:lnTo>
                <a:lnTo>
                  <a:pt x="21508" y="52998"/>
                </a:lnTo>
                <a:lnTo>
                  <a:pt x="43830" y="18135"/>
                </a:lnTo>
                <a:lnTo>
                  <a:pt x="85173" y="18135"/>
                </a:lnTo>
                <a:lnTo>
                  <a:pt x="82814" y="14325"/>
                </a:lnTo>
                <a:lnTo>
                  <a:pt x="57393" y="526"/>
                </a:lnTo>
                <a:lnTo>
                  <a:pt x="50444" y="0"/>
                </a:lnTo>
                <a:close/>
              </a:path>
              <a:path w="105410" h="170179">
                <a:moveTo>
                  <a:pt x="104790" y="2895"/>
                </a:moveTo>
                <a:lnTo>
                  <a:pt x="85740" y="2895"/>
                </a:lnTo>
                <a:lnTo>
                  <a:pt x="85740" y="19049"/>
                </a:lnTo>
                <a:lnTo>
                  <a:pt x="104790" y="19049"/>
                </a:lnTo>
                <a:lnTo>
                  <a:pt x="104790" y="28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799179" y="370728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896" y="0"/>
                </a:lnTo>
              </a:path>
            </a:pathLst>
          </a:custGeom>
          <a:ln w="24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924056" y="219181"/>
            <a:ext cx="133985" cy="164465"/>
          </a:xfrm>
          <a:custGeom>
            <a:avLst/>
            <a:gdLst/>
            <a:ahLst/>
            <a:cxnLst/>
            <a:rect l="l" t="t" r="r" b="b"/>
            <a:pathLst>
              <a:path w="133985" h="164465">
                <a:moveTo>
                  <a:pt x="21854" y="0"/>
                </a:moveTo>
                <a:lnTo>
                  <a:pt x="0" y="0"/>
                </a:lnTo>
                <a:lnTo>
                  <a:pt x="0" y="163921"/>
                </a:lnTo>
                <a:lnTo>
                  <a:pt x="21854" y="163921"/>
                </a:lnTo>
                <a:lnTo>
                  <a:pt x="21854" y="106649"/>
                </a:lnTo>
                <a:lnTo>
                  <a:pt x="47640" y="81899"/>
                </a:lnTo>
                <a:lnTo>
                  <a:pt x="74672" y="81899"/>
                </a:lnTo>
                <a:lnTo>
                  <a:pt x="73297" y="79979"/>
                </a:lnTo>
                <a:lnTo>
                  <a:pt x="21854" y="79979"/>
                </a:lnTo>
                <a:lnTo>
                  <a:pt x="21854" y="0"/>
                </a:lnTo>
                <a:close/>
              </a:path>
              <a:path w="133985" h="164465">
                <a:moveTo>
                  <a:pt x="74672" y="81899"/>
                </a:moveTo>
                <a:lnTo>
                  <a:pt x="47640" y="81899"/>
                </a:lnTo>
                <a:lnTo>
                  <a:pt x="104790" y="163921"/>
                </a:lnTo>
                <a:lnTo>
                  <a:pt x="133380" y="163921"/>
                </a:lnTo>
                <a:lnTo>
                  <a:pt x="74672" y="81899"/>
                </a:lnTo>
                <a:close/>
              </a:path>
              <a:path w="133985" h="164465">
                <a:moveTo>
                  <a:pt x="131460" y="0"/>
                </a:moveTo>
                <a:lnTo>
                  <a:pt x="100980" y="0"/>
                </a:lnTo>
                <a:lnTo>
                  <a:pt x="21854" y="79979"/>
                </a:lnTo>
                <a:lnTo>
                  <a:pt x="73297" y="79979"/>
                </a:lnTo>
                <a:lnTo>
                  <a:pt x="63764" y="66659"/>
                </a:lnTo>
                <a:lnTo>
                  <a:pt x="1314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067982" y="215371"/>
            <a:ext cx="159385" cy="172720"/>
          </a:xfrm>
          <a:custGeom>
            <a:avLst/>
            <a:gdLst/>
            <a:ahLst/>
            <a:cxnLst/>
            <a:rect l="l" t="t" r="r" b="b"/>
            <a:pathLst>
              <a:path w="159385" h="172720">
                <a:moveTo>
                  <a:pt x="78973" y="0"/>
                </a:moveTo>
                <a:lnTo>
                  <a:pt x="32675" y="13271"/>
                </a:lnTo>
                <a:lnTo>
                  <a:pt x="5945" y="50538"/>
                </a:lnTo>
                <a:lnTo>
                  <a:pt x="0" y="86715"/>
                </a:lnTo>
                <a:lnTo>
                  <a:pt x="784" y="101011"/>
                </a:lnTo>
                <a:lnTo>
                  <a:pt x="12281" y="137520"/>
                </a:lnTo>
                <a:lnTo>
                  <a:pt x="44618" y="166142"/>
                </a:lnTo>
                <a:lnTo>
                  <a:pt x="78120" y="172425"/>
                </a:lnTo>
                <a:lnTo>
                  <a:pt x="91284" y="171632"/>
                </a:lnTo>
                <a:lnTo>
                  <a:pt x="132936" y="152595"/>
                </a:lnTo>
                <a:lnTo>
                  <a:pt x="80893" y="152491"/>
                </a:lnTo>
                <a:lnTo>
                  <a:pt x="66839" y="151406"/>
                </a:lnTo>
                <a:lnTo>
                  <a:pt x="30459" y="124473"/>
                </a:lnTo>
                <a:lnTo>
                  <a:pt x="22859" y="88635"/>
                </a:lnTo>
                <a:lnTo>
                  <a:pt x="23536" y="75604"/>
                </a:lnTo>
                <a:lnTo>
                  <a:pt x="38983" y="37216"/>
                </a:lnTo>
                <a:lnTo>
                  <a:pt x="80009" y="19049"/>
                </a:lnTo>
                <a:lnTo>
                  <a:pt x="135150" y="19049"/>
                </a:lnTo>
                <a:lnTo>
                  <a:pt x="126739" y="12440"/>
                </a:lnTo>
                <a:lnTo>
                  <a:pt x="116646" y="7037"/>
                </a:lnTo>
                <a:lnTo>
                  <a:pt x="105284" y="3145"/>
                </a:lnTo>
                <a:lnTo>
                  <a:pt x="92708" y="790"/>
                </a:lnTo>
                <a:lnTo>
                  <a:pt x="78973" y="0"/>
                </a:lnTo>
                <a:close/>
              </a:path>
              <a:path w="159385" h="172720">
                <a:moveTo>
                  <a:pt x="135150" y="19049"/>
                </a:moveTo>
                <a:lnTo>
                  <a:pt x="80009" y="19049"/>
                </a:lnTo>
                <a:lnTo>
                  <a:pt x="92687" y="20281"/>
                </a:lnTo>
                <a:lnTo>
                  <a:pt x="103776" y="23846"/>
                </a:lnTo>
                <a:lnTo>
                  <a:pt x="132614" y="57302"/>
                </a:lnTo>
                <a:lnTo>
                  <a:pt x="136154" y="83789"/>
                </a:lnTo>
                <a:lnTo>
                  <a:pt x="135425" y="96897"/>
                </a:lnTo>
                <a:lnTo>
                  <a:pt x="115929" y="140815"/>
                </a:lnTo>
                <a:lnTo>
                  <a:pt x="80893" y="152491"/>
                </a:lnTo>
                <a:lnTo>
                  <a:pt x="133032" y="152491"/>
                </a:lnTo>
                <a:lnTo>
                  <a:pt x="156217" y="110367"/>
                </a:lnTo>
                <a:lnTo>
                  <a:pt x="159014" y="82905"/>
                </a:lnTo>
                <a:lnTo>
                  <a:pt x="158337" y="70101"/>
                </a:lnTo>
                <a:lnTo>
                  <a:pt x="142890" y="27675"/>
                </a:lnTo>
                <a:lnTo>
                  <a:pt x="135505" y="19328"/>
                </a:lnTo>
                <a:lnTo>
                  <a:pt x="135150" y="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266575" y="30734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219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55587" y="297179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661" y="0"/>
                </a:lnTo>
              </a:path>
            </a:pathLst>
          </a:custGeom>
          <a:ln w="203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266575" y="219709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310"/>
                </a:lnTo>
              </a:path>
            </a:pathLst>
          </a:custGeom>
          <a:ln w="219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373819" y="306781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321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373819" y="219181"/>
            <a:ext cx="0" cy="67945"/>
          </a:xfrm>
          <a:custGeom>
            <a:avLst/>
            <a:gdLst/>
            <a:ahLst/>
            <a:cxnLst/>
            <a:rect l="l" t="t" r="r" b="b"/>
            <a:pathLst>
              <a:path h="67945">
                <a:moveTo>
                  <a:pt x="0" y="0"/>
                </a:moveTo>
                <a:lnTo>
                  <a:pt x="0" y="67665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480529" y="217292"/>
            <a:ext cx="52069" cy="212725"/>
          </a:xfrm>
          <a:custGeom>
            <a:avLst/>
            <a:gdLst/>
            <a:ahLst/>
            <a:cxnLst/>
            <a:rect l="l" t="t" r="r" b="b"/>
            <a:pathLst>
              <a:path w="52070" h="212725">
                <a:moveTo>
                  <a:pt x="51450" y="0"/>
                </a:moveTo>
                <a:lnTo>
                  <a:pt x="37094" y="0"/>
                </a:lnTo>
                <a:lnTo>
                  <a:pt x="29571" y="12084"/>
                </a:lnTo>
                <a:lnTo>
                  <a:pt x="10424" y="48615"/>
                </a:lnTo>
                <a:lnTo>
                  <a:pt x="352" y="94381"/>
                </a:lnTo>
                <a:lnTo>
                  <a:pt x="0" y="107655"/>
                </a:lnTo>
                <a:lnTo>
                  <a:pt x="0" y="119085"/>
                </a:lnTo>
                <a:lnTo>
                  <a:pt x="9540" y="160995"/>
                </a:lnTo>
                <a:lnTo>
                  <a:pt x="30941" y="200807"/>
                </a:lnTo>
                <a:lnTo>
                  <a:pt x="38099" y="212415"/>
                </a:lnTo>
                <a:lnTo>
                  <a:pt x="51450" y="212415"/>
                </a:lnTo>
                <a:lnTo>
                  <a:pt x="44103" y="197620"/>
                </a:lnTo>
                <a:lnTo>
                  <a:pt x="37936" y="184701"/>
                </a:lnTo>
                <a:lnTo>
                  <a:pt x="24018" y="142546"/>
                </a:lnTo>
                <a:lnTo>
                  <a:pt x="20970" y="105735"/>
                </a:lnTo>
                <a:lnTo>
                  <a:pt x="21300" y="93405"/>
                </a:lnTo>
                <a:lnTo>
                  <a:pt x="28590" y="49499"/>
                </a:lnTo>
                <a:lnTo>
                  <a:pt x="43592" y="15526"/>
                </a:lnTo>
                <a:lnTo>
                  <a:pt x="51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2459" y="223997"/>
            <a:ext cx="59690" cy="159385"/>
          </a:xfrm>
          <a:custGeom>
            <a:avLst/>
            <a:gdLst/>
            <a:ahLst/>
            <a:cxnLst/>
            <a:rect l="l" t="t" r="r" b="b"/>
            <a:pathLst>
              <a:path w="59689" h="159385">
                <a:moveTo>
                  <a:pt x="59070" y="0"/>
                </a:moveTo>
                <a:lnTo>
                  <a:pt x="42946" y="0"/>
                </a:lnTo>
                <a:lnTo>
                  <a:pt x="40569" y="8527"/>
                </a:lnTo>
                <a:lnTo>
                  <a:pt x="37764" y="15460"/>
                </a:lnTo>
                <a:lnTo>
                  <a:pt x="0" y="30479"/>
                </a:lnTo>
                <a:lnTo>
                  <a:pt x="0" y="46603"/>
                </a:lnTo>
                <a:lnTo>
                  <a:pt x="38099" y="46603"/>
                </a:lnTo>
                <a:lnTo>
                  <a:pt x="38099" y="159105"/>
                </a:lnTo>
                <a:lnTo>
                  <a:pt x="59070" y="159105"/>
                </a:lnTo>
                <a:lnTo>
                  <a:pt x="590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87336" y="370728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859" y="0"/>
                </a:lnTo>
              </a:path>
            </a:pathLst>
          </a:custGeom>
          <a:ln w="24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738756" y="222991"/>
            <a:ext cx="109855" cy="160655"/>
          </a:xfrm>
          <a:custGeom>
            <a:avLst/>
            <a:gdLst/>
            <a:ahLst/>
            <a:cxnLst/>
            <a:rect l="l" t="t" r="r" b="b"/>
            <a:pathLst>
              <a:path w="109854" h="160654">
                <a:moveTo>
                  <a:pt x="99365" y="18166"/>
                </a:moveTo>
                <a:lnTo>
                  <a:pt x="66690" y="18166"/>
                </a:lnTo>
                <a:lnTo>
                  <a:pt x="73304" y="20939"/>
                </a:lnTo>
                <a:lnTo>
                  <a:pt x="79004" y="26669"/>
                </a:lnTo>
                <a:lnTo>
                  <a:pt x="84734" y="32369"/>
                </a:lnTo>
                <a:lnTo>
                  <a:pt x="87643" y="39067"/>
                </a:lnTo>
                <a:lnTo>
                  <a:pt x="87660" y="57149"/>
                </a:lnTo>
                <a:lnTo>
                  <a:pt x="84734" y="63855"/>
                </a:lnTo>
                <a:lnTo>
                  <a:pt x="79004" y="69585"/>
                </a:lnTo>
                <a:lnTo>
                  <a:pt x="74310" y="73395"/>
                </a:lnTo>
                <a:lnTo>
                  <a:pt x="67574" y="78089"/>
                </a:lnTo>
                <a:lnTo>
                  <a:pt x="37094" y="96225"/>
                </a:lnTo>
                <a:lnTo>
                  <a:pt x="27303" y="102796"/>
                </a:lnTo>
                <a:lnTo>
                  <a:pt x="2823" y="140924"/>
                </a:lnTo>
                <a:lnTo>
                  <a:pt x="0" y="160111"/>
                </a:lnTo>
                <a:lnTo>
                  <a:pt x="108600" y="160111"/>
                </a:lnTo>
                <a:lnTo>
                  <a:pt x="108600" y="141061"/>
                </a:lnTo>
                <a:lnTo>
                  <a:pt x="21854" y="141061"/>
                </a:lnTo>
                <a:lnTo>
                  <a:pt x="23835" y="135374"/>
                </a:lnTo>
                <a:lnTo>
                  <a:pt x="26894" y="129852"/>
                </a:lnTo>
                <a:lnTo>
                  <a:pt x="31022" y="124662"/>
                </a:lnTo>
                <a:lnTo>
                  <a:pt x="36210" y="119969"/>
                </a:lnTo>
                <a:lnTo>
                  <a:pt x="40020" y="116189"/>
                </a:lnTo>
                <a:lnTo>
                  <a:pt x="45719" y="112379"/>
                </a:lnTo>
                <a:lnTo>
                  <a:pt x="53339" y="108569"/>
                </a:lnTo>
                <a:lnTo>
                  <a:pt x="68610" y="100035"/>
                </a:lnTo>
                <a:lnTo>
                  <a:pt x="102397" y="73648"/>
                </a:lnTo>
                <a:lnTo>
                  <a:pt x="109636" y="47609"/>
                </a:lnTo>
                <a:lnTo>
                  <a:pt x="108905" y="39067"/>
                </a:lnTo>
                <a:lnTo>
                  <a:pt x="106649" y="30704"/>
                </a:lnTo>
                <a:lnTo>
                  <a:pt x="102769" y="22702"/>
                </a:lnTo>
                <a:lnTo>
                  <a:pt x="99365" y="18166"/>
                </a:lnTo>
                <a:close/>
              </a:path>
              <a:path w="109854" h="160654">
                <a:moveTo>
                  <a:pt x="57149" y="0"/>
                </a:moveTo>
                <a:lnTo>
                  <a:pt x="17355" y="14630"/>
                </a:lnTo>
                <a:lnTo>
                  <a:pt x="3809" y="57149"/>
                </a:lnTo>
                <a:lnTo>
                  <a:pt x="23774" y="57149"/>
                </a:lnTo>
                <a:lnTo>
                  <a:pt x="24793" y="47497"/>
                </a:lnTo>
                <a:lnTo>
                  <a:pt x="25664" y="39989"/>
                </a:lnTo>
                <a:lnTo>
                  <a:pt x="57149" y="18166"/>
                </a:lnTo>
                <a:lnTo>
                  <a:pt x="99365" y="18166"/>
                </a:lnTo>
                <a:lnTo>
                  <a:pt x="97170" y="15239"/>
                </a:lnTo>
                <a:lnTo>
                  <a:pt x="89815" y="8461"/>
                </a:lnTo>
                <a:lnTo>
                  <a:pt x="80691" y="3710"/>
                </a:lnTo>
                <a:lnTo>
                  <a:pt x="69789" y="914"/>
                </a:lnTo>
                <a:lnTo>
                  <a:pt x="57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930322" y="261091"/>
            <a:ext cx="109220" cy="126364"/>
          </a:xfrm>
          <a:custGeom>
            <a:avLst/>
            <a:gdLst/>
            <a:ahLst/>
            <a:cxnLst/>
            <a:rect l="l" t="t" r="r" b="b"/>
            <a:pathLst>
              <a:path w="109220" h="126364">
                <a:moveTo>
                  <a:pt x="64769" y="0"/>
                </a:moveTo>
                <a:lnTo>
                  <a:pt x="56144" y="0"/>
                </a:lnTo>
                <a:lnTo>
                  <a:pt x="43979" y="1084"/>
                </a:lnTo>
                <a:lnTo>
                  <a:pt x="8409" y="27560"/>
                </a:lnTo>
                <a:lnTo>
                  <a:pt x="0" y="64739"/>
                </a:lnTo>
                <a:lnTo>
                  <a:pt x="898" y="78367"/>
                </a:lnTo>
                <a:lnTo>
                  <a:pt x="23431" y="116936"/>
                </a:lnTo>
                <a:lnTo>
                  <a:pt x="52334" y="125821"/>
                </a:lnTo>
                <a:lnTo>
                  <a:pt x="64769" y="125821"/>
                </a:lnTo>
                <a:lnTo>
                  <a:pt x="69463" y="123901"/>
                </a:lnTo>
                <a:lnTo>
                  <a:pt x="78120" y="122011"/>
                </a:lnTo>
                <a:lnTo>
                  <a:pt x="85740" y="118201"/>
                </a:lnTo>
                <a:lnTo>
                  <a:pt x="95249" y="108691"/>
                </a:lnTo>
                <a:lnTo>
                  <a:pt x="54223" y="108691"/>
                </a:lnTo>
                <a:lnTo>
                  <a:pt x="46336" y="107991"/>
                </a:lnTo>
                <a:lnTo>
                  <a:pt x="21994" y="77348"/>
                </a:lnTo>
                <a:lnTo>
                  <a:pt x="20939" y="68549"/>
                </a:lnTo>
                <a:lnTo>
                  <a:pt x="108600" y="68549"/>
                </a:lnTo>
                <a:lnTo>
                  <a:pt x="108428" y="60382"/>
                </a:lnTo>
                <a:lnTo>
                  <a:pt x="107983" y="53206"/>
                </a:lnTo>
                <a:lnTo>
                  <a:pt x="107901" y="52425"/>
                </a:lnTo>
                <a:lnTo>
                  <a:pt x="21854" y="52425"/>
                </a:lnTo>
                <a:lnTo>
                  <a:pt x="22538" y="45472"/>
                </a:lnTo>
                <a:lnTo>
                  <a:pt x="45719" y="17129"/>
                </a:lnTo>
                <a:lnTo>
                  <a:pt x="95601" y="17129"/>
                </a:lnTo>
                <a:lnTo>
                  <a:pt x="94244" y="15239"/>
                </a:lnTo>
                <a:lnTo>
                  <a:pt x="88513" y="10515"/>
                </a:lnTo>
                <a:lnTo>
                  <a:pt x="80893" y="5699"/>
                </a:lnTo>
                <a:lnTo>
                  <a:pt x="72389" y="1889"/>
                </a:lnTo>
                <a:lnTo>
                  <a:pt x="64769" y="0"/>
                </a:lnTo>
                <a:close/>
              </a:path>
              <a:path w="109220" h="126364">
                <a:moveTo>
                  <a:pt x="106679" y="84795"/>
                </a:moveTo>
                <a:lnTo>
                  <a:pt x="86624" y="84795"/>
                </a:lnTo>
                <a:lnTo>
                  <a:pt x="85740" y="89641"/>
                </a:lnTo>
                <a:lnTo>
                  <a:pt x="82814" y="94335"/>
                </a:lnTo>
                <a:lnTo>
                  <a:pt x="79004" y="98145"/>
                </a:lnTo>
                <a:lnTo>
                  <a:pt x="74197" y="103008"/>
                </a:lnTo>
                <a:lnTo>
                  <a:pt x="68419" y="106276"/>
                </a:lnTo>
                <a:lnTo>
                  <a:pt x="61739" y="108115"/>
                </a:lnTo>
                <a:lnTo>
                  <a:pt x="54223" y="108691"/>
                </a:lnTo>
                <a:lnTo>
                  <a:pt x="95249" y="108691"/>
                </a:lnTo>
                <a:lnTo>
                  <a:pt x="99059" y="104881"/>
                </a:lnTo>
                <a:lnTo>
                  <a:pt x="101864" y="99151"/>
                </a:lnTo>
                <a:lnTo>
                  <a:pt x="104790" y="93451"/>
                </a:lnTo>
                <a:lnTo>
                  <a:pt x="106679" y="88605"/>
                </a:lnTo>
                <a:lnTo>
                  <a:pt x="106679" y="84795"/>
                </a:lnTo>
                <a:close/>
              </a:path>
              <a:path w="109220" h="126364">
                <a:moveTo>
                  <a:pt x="95601" y="17129"/>
                </a:moveTo>
                <a:lnTo>
                  <a:pt x="54223" y="17129"/>
                </a:lnTo>
                <a:lnTo>
                  <a:pt x="63503" y="18045"/>
                </a:lnTo>
                <a:lnTo>
                  <a:pt x="71266" y="20840"/>
                </a:lnTo>
                <a:lnTo>
                  <a:pt x="87629" y="52425"/>
                </a:lnTo>
                <a:lnTo>
                  <a:pt x="107901" y="52425"/>
                </a:lnTo>
                <a:lnTo>
                  <a:pt x="107365" y="47294"/>
                </a:lnTo>
                <a:lnTo>
                  <a:pt x="106679" y="42915"/>
                </a:lnTo>
                <a:lnTo>
                  <a:pt x="105674" y="34259"/>
                </a:lnTo>
                <a:lnTo>
                  <a:pt x="102869" y="27675"/>
                </a:lnTo>
                <a:lnTo>
                  <a:pt x="99059" y="21945"/>
                </a:lnTo>
                <a:lnTo>
                  <a:pt x="95601" y="171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055046" y="261091"/>
            <a:ext cx="105410" cy="170180"/>
          </a:xfrm>
          <a:custGeom>
            <a:avLst/>
            <a:gdLst/>
            <a:ahLst/>
            <a:cxnLst/>
            <a:rect l="l" t="t" r="r" b="b"/>
            <a:pathLst>
              <a:path w="105410" h="170179">
                <a:moveTo>
                  <a:pt x="85295" y="18135"/>
                </a:moveTo>
                <a:lnTo>
                  <a:pt x="52456" y="18135"/>
                </a:lnTo>
                <a:lnTo>
                  <a:pt x="61749" y="19209"/>
                </a:lnTo>
                <a:lnTo>
                  <a:pt x="69608" y="22429"/>
                </a:lnTo>
                <a:lnTo>
                  <a:pt x="85862" y="60929"/>
                </a:lnTo>
                <a:lnTo>
                  <a:pt x="85661" y="69128"/>
                </a:lnTo>
                <a:lnTo>
                  <a:pt x="62335" y="107430"/>
                </a:lnTo>
                <a:lnTo>
                  <a:pt x="52456" y="108691"/>
                </a:lnTo>
                <a:lnTo>
                  <a:pt x="84856" y="108691"/>
                </a:lnTo>
                <a:lnTo>
                  <a:pt x="84856" y="169621"/>
                </a:lnTo>
                <a:lnTo>
                  <a:pt x="104912" y="169621"/>
                </a:lnTo>
                <a:lnTo>
                  <a:pt x="104912" y="19049"/>
                </a:lnTo>
                <a:lnTo>
                  <a:pt x="85862" y="19049"/>
                </a:lnTo>
                <a:lnTo>
                  <a:pt x="85295" y="18135"/>
                </a:lnTo>
                <a:close/>
              </a:path>
              <a:path w="105410" h="170179">
                <a:moveTo>
                  <a:pt x="50566" y="0"/>
                </a:moveTo>
                <a:lnTo>
                  <a:pt x="14356" y="18135"/>
                </a:lnTo>
                <a:lnTo>
                  <a:pt x="0" y="65745"/>
                </a:lnTo>
                <a:lnTo>
                  <a:pt x="915" y="79887"/>
                </a:lnTo>
                <a:lnTo>
                  <a:pt x="22768" y="117360"/>
                </a:lnTo>
                <a:lnTo>
                  <a:pt x="49651" y="125821"/>
                </a:lnTo>
                <a:lnTo>
                  <a:pt x="58186" y="125821"/>
                </a:lnTo>
                <a:lnTo>
                  <a:pt x="65806" y="123901"/>
                </a:lnTo>
                <a:lnTo>
                  <a:pt x="71506" y="121005"/>
                </a:lnTo>
                <a:lnTo>
                  <a:pt x="77236" y="118201"/>
                </a:lnTo>
                <a:lnTo>
                  <a:pt x="82052" y="113385"/>
                </a:lnTo>
                <a:lnTo>
                  <a:pt x="84856" y="108691"/>
                </a:lnTo>
                <a:lnTo>
                  <a:pt x="52456" y="108691"/>
                </a:lnTo>
                <a:lnTo>
                  <a:pt x="43754" y="107446"/>
                </a:lnTo>
                <a:lnTo>
                  <a:pt x="21311" y="71335"/>
                </a:lnTo>
                <a:lnTo>
                  <a:pt x="20970" y="63855"/>
                </a:lnTo>
                <a:lnTo>
                  <a:pt x="21530" y="52998"/>
                </a:lnTo>
                <a:lnTo>
                  <a:pt x="43952" y="18135"/>
                </a:lnTo>
                <a:lnTo>
                  <a:pt x="85295" y="18135"/>
                </a:lnTo>
                <a:lnTo>
                  <a:pt x="82936" y="14325"/>
                </a:lnTo>
                <a:lnTo>
                  <a:pt x="57519" y="526"/>
                </a:lnTo>
                <a:lnTo>
                  <a:pt x="50566" y="0"/>
                </a:lnTo>
                <a:close/>
              </a:path>
              <a:path w="105410" h="170179">
                <a:moveTo>
                  <a:pt x="104912" y="2895"/>
                </a:moveTo>
                <a:lnTo>
                  <a:pt x="85862" y="2895"/>
                </a:lnTo>
                <a:lnTo>
                  <a:pt x="85862" y="19049"/>
                </a:lnTo>
                <a:lnTo>
                  <a:pt x="104912" y="19049"/>
                </a:lnTo>
                <a:lnTo>
                  <a:pt x="104912" y="28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183733" y="217292"/>
            <a:ext cx="52705" cy="212725"/>
          </a:xfrm>
          <a:custGeom>
            <a:avLst/>
            <a:gdLst/>
            <a:ahLst/>
            <a:cxnLst/>
            <a:rect l="l" t="t" r="r" b="b"/>
            <a:pathLst>
              <a:path w="52704" h="212725">
                <a:moveTo>
                  <a:pt x="14356" y="0"/>
                </a:moveTo>
                <a:lnTo>
                  <a:pt x="0" y="0"/>
                </a:lnTo>
                <a:lnTo>
                  <a:pt x="7844" y="14278"/>
                </a:lnTo>
                <a:lnTo>
                  <a:pt x="14177" y="26925"/>
                </a:lnTo>
                <a:lnTo>
                  <a:pt x="28167" y="69241"/>
                </a:lnTo>
                <a:lnTo>
                  <a:pt x="31485" y="105735"/>
                </a:lnTo>
                <a:lnTo>
                  <a:pt x="31143" y="118466"/>
                </a:lnTo>
                <a:lnTo>
                  <a:pt x="23865" y="162001"/>
                </a:lnTo>
                <a:lnTo>
                  <a:pt x="7406" y="199394"/>
                </a:lnTo>
                <a:lnTo>
                  <a:pt x="1005" y="212415"/>
                </a:lnTo>
                <a:lnTo>
                  <a:pt x="14356" y="212415"/>
                </a:lnTo>
                <a:lnTo>
                  <a:pt x="34273" y="178963"/>
                </a:lnTo>
                <a:lnTo>
                  <a:pt x="48532" y="141343"/>
                </a:lnTo>
                <a:lnTo>
                  <a:pt x="52456" y="104729"/>
                </a:lnTo>
                <a:lnTo>
                  <a:pt x="52280" y="98316"/>
                </a:lnTo>
                <a:lnTo>
                  <a:pt x="45023" y="58025"/>
                </a:lnTo>
                <a:lnTo>
                  <a:pt x="34289" y="33375"/>
                </a:lnTo>
                <a:lnTo>
                  <a:pt x="31972" y="29103"/>
                </a:lnTo>
                <a:lnTo>
                  <a:pt x="27889" y="22059"/>
                </a:lnTo>
                <a:lnTo>
                  <a:pt x="22022" y="12330"/>
                </a:lnTo>
                <a:lnTo>
                  <a:pt x="143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359962" y="498256"/>
            <a:ext cx="111125" cy="163195"/>
          </a:xfrm>
          <a:custGeom>
            <a:avLst/>
            <a:gdLst/>
            <a:ahLst/>
            <a:cxnLst/>
            <a:rect l="l" t="t" r="r" b="b"/>
            <a:pathLst>
              <a:path w="111125" h="163195">
                <a:moveTo>
                  <a:pt x="55260" y="0"/>
                </a:moveTo>
                <a:lnTo>
                  <a:pt x="18663" y="15799"/>
                </a:lnTo>
                <a:lnTo>
                  <a:pt x="2004" y="57420"/>
                </a:lnTo>
                <a:lnTo>
                  <a:pt x="0" y="82936"/>
                </a:lnTo>
                <a:lnTo>
                  <a:pt x="464" y="96164"/>
                </a:lnTo>
                <a:lnTo>
                  <a:pt x="12313" y="138165"/>
                </a:lnTo>
                <a:lnTo>
                  <a:pt x="54223" y="162915"/>
                </a:lnTo>
                <a:lnTo>
                  <a:pt x="66609" y="161755"/>
                </a:lnTo>
                <a:lnTo>
                  <a:pt x="77428" y="158217"/>
                </a:lnTo>
                <a:lnTo>
                  <a:pt x="86729" y="152210"/>
                </a:lnTo>
                <a:lnTo>
                  <a:pt x="93443" y="144871"/>
                </a:lnTo>
                <a:lnTo>
                  <a:pt x="54223" y="144871"/>
                </a:lnTo>
                <a:lnTo>
                  <a:pt x="45539" y="143456"/>
                </a:lnTo>
                <a:lnTo>
                  <a:pt x="23275" y="105552"/>
                </a:lnTo>
                <a:lnTo>
                  <a:pt x="21854" y="83789"/>
                </a:lnTo>
                <a:lnTo>
                  <a:pt x="22396" y="68455"/>
                </a:lnTo>
                <a:lnTo>
                  <a:pt x="34738" y="27372"/>
                </a:lnTo>
                <a:lnTo>
                  <a:pt x="56144" y="18166"/>
                </a:lnTo>
                <a:lnTo>
                  <a:pt x="94166" y="18166"/>
                </a:lnTo>
                <a:lnTo>
                  <a:pt x="93106" y="16514"/>
                </a:lnTo>
                <a:lnTo>
                  <a:pt x="85657" y="9296"/>
                </a:lnTo>
                <a:lnTo>
                  <a:pt x="76804" y="4134"/>
                </a:lnTo>
                <a:lnTo>
                  <a:pt x="66641" y="1034"/>
                </a:lnTo>
                <a:lnTo>
                  <a:pt x="55260" y="0"/>
                </a:lnTo>
                <a:close/>
              </a:path>
              <a:path w="111125" h="163195">
                <a:moveTo>
                  <a:pt x="94166" y="18166"/>
                </a:moveTo>
                <a:lnTo>
                  <a:pt x="56144" y="18166"/>
                </a:lnTo>
                <a:lnTo>
                  <a:pt x="64738" y="19235"/>
                </a:lnTo>
                <a:lnTo>
                  <a:pt x="71883" y="22444"/>
                </a:lnTo>
                <a:lnTo>
                  <a:pt x="88145" y="67005"/>
                </a:lnTo>
                <a:lnTo>
                  <a:pt x="88513" y="79979"/>
                </a:lnTo>
                <a:lnTo>
                  <a:pt x="87975" y="97201"/>
                </a:lnTo>
                <a:lnTo>
                  <a:pt x="74197" y="137220"/>
                </a:lnTo>
                <a:lnTo>
                  <a:pt x="54223" y="144871"/>
                </a:lnTo>
                <a:lnTo>
                  <a:pt x="93443" y="144871"/>
                </a:lnTo>
                <a:lnTo>
                  <a:pt x="108812" y="103535"/>
                </a:lnTo>
                <a:lnTo>
                  <a:pt x="110520" y="79126"/>
                </a:lnTo>
                <a:lnTo>
                  <a:pt x="110063" y="65982"/>
                </a:lnTo>
                <a:lnTo>
                  <a:pt x="108689" y="54021"/>
                </a:lnTo>
                <a:lnTo>
                  <a:pt x="106399" y="43297"/>
                </a:lnTo>
                <a:lnTo>
                  <a:pt x="103189" y="33867"/>
                </a:lnTo>
                <a:lnTo>
                  <a:pt x="99059" y="25786"/>
                </a:lnTo>
                <a:lnTo>
                  <a:pt x="94166" y="181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484686" y="472623"/>
            <a:ext cx="86995" cy="100330"/>
          </a:xfrm>
          <a:custGeom>
            <a:avLst/>
            <a:gdLst/>
            <a:ahLst/>
            <a:cxnLst/>
            <a:rect l="l" t="t" r="r" b="b"/>
            <a:pathLst>
              <a:path w="86995" h="100329">
                <a:moveTo>
                  <a:pt x="43830" y="0"/>
                </a:moveTo>
                <a:lnTo>
                  <a:pt x="6866" y="21900"/>
                </a:lnTo>
                <a:lnTo>
                  <a:pt x="0" y="51419"/>
                </a:lnTo>
                <a:lnTo>
                  <a:pt x="714" y="62149"/>
                </a:lnTo>
                <a:lnTo>
                  <a:pt x="24909" y="96488"/>
                </a:lnTo>
                <a:lnTo>
                  <a:pt x="41909" y="99913"/>
                </a:lnTo>
                <a:lnTo>
                  <a:pt x="52628" y="99015"/>
                </a:lnTo>
                <a:lnTo>
                  <a:pt x="61931" y="96248"/>
                </a:lnTo>
                <a:lnTo>
                  <a:pt x="69834" y="91503"/>
                </a:lnTo>
                <a:lnTo>
                  <a:pt x="74520" y="86593"/>
                </a:lnTo>
                <a:lnTo>
                  <a:pt x="34289" y="86593"/>
                </a:lnTo>
                <a:lnTo>
                  <a:pt x="26669" y="82783"/>
                </a:lnTo>
                <a:lnTo>
                  <a:pt x="16276" y="51419"/>
                </a:lnTo>
                <a:lnTo>
                  <a:pt x="16644" y="43875"/>
                </a:lnTo>
                <a:lnTo>
                  <a:pt x="34289" y="14203"/>
                </a:lnTo>
                <a:lnTo>
                  <a:pt x="76013" y="14203"/>
                </a:lnTo>
                <a:lnTo>
                  <a:pt x="74432" y="12313"/>
                </a:lnTo>
                <a:lnTo>
                  <a:pt x="67760" y="7175"/>
                </a:lnTo>
                <a:lnTo>
                  <a:pt x="60559" y="3299"/>
                </a:lnTo>
                <a:lnTo>
                  <a:pt x="52645" y="852"/>
                </a:lnTo>
                <a:lnTo>
                  <a:pt x="43830" y="0"/>
                </a:lnTo>
                <a:close/>
              </a:path>
              <a:path w="86995" h="100329">
                <a:moveTo>
                  <a:pt x="76013" y="14203"/>
                </a:moveTo>
                <a:lnTo>
                  <a:pt x="43830" y="14203"/>
                </a:lnTo>
                <a:lnTo>
                  <a:pt x="51191" y="14933"/>
                </a:lnTo>
                <a:lnTo>
                  <a:pt x="57454" y="17186"/>
                </a:lnTo>
                <a:lnTo>
                  <a:pt x="62621" y="21057"/>
                </a:lnTo>
                <a:lnTo>
                  <a:pt x="66690" y="26639"/>
                </a:lnTo>
                <a:lnTo>
                  <a:pt x="69616" y="32369"/>
                </a:lnTo>
                <a:lnTo>
                  <a:pt x="70500" y="38983"/>
                </a:lnTo>
                <a:lnTo>
                  <a:pt x="70500" y="48493"/>
                </a:lnTo>
                <a:lnTo>
                  <a:pt x="53339" y="86593"/>
                </a:lnTo>
                <a:lnTo>
                  <a:pt x="74520" y="86593"/>
                </a:lnTo>
                <a:lnTo>
                  <a:pt x="86746" y="47609"/>
                </a:lnTo>
                <a:lnTo>
                  <a:pt x="86017" y="36736"/>
                </a:lnTo>
                <a:lnTo>
                  <a:pt x="83778" y="27104"/>
                </a:lnTo>
                <a:lnTo>
                  <a:pt x="79943" y="18900"/>
                </a:lnTo>
                <a:lnTo>
                  <a:pt x="76013" y="142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588593" y="489752"/>
            <a:ext cx="145415" cy="171450"/>
          </a:xfrm>
          <a:custGeom>
            <a:avLst/>
            <a:gdLst/>
            <a:ahLst/>
            <a:cxnLst/>
            <a:rect l="l" t="t" r="r" b="b"/>
            <a:pathLst>
              <a:path w="145414" h="171450">
                <a:moveTo>
                  <a:pt x="76199" y="0"/>
                </a:moveTo>
                <a:lnTo>
                  <a:pt x="38530" y="9019"/>
                </a:lnTo>
                <a:lnTo>
                  <a:pt x="7024" y="45244"/>
                </a:lnTo>
                <a:lnTo>
                  <a:pt x="0" y="83819"/>
                </a:lnTo>
                <a:lnTo>
                  <a:pt x="529" y="97116"/>
                </a:lnTo>
                <a:lnTo>
                  <a:pt x="13182" y="139316"/>
                </a:lnTo>
                <a:lnTo>
                  <a:pt x="47080" y="167129"/>
                </a:lnTo>
                <a:lnTo>
                  <a:pt x="73426" y="171419"/>
                </a:lnTo>
                <a:lnTo>
                  <a:pt x="86064" y="170617"/>
                </a:lnTo>
                <a:lnTo>
                  <a:pt x="97720" y="168174"/>
                </a:lnTo>
                <a:lnTo>
                  <a:pt x="108291" y="164039"/>
                </a:lnTo>
                <a:lnTo>
                  <a:pt x="117672" y="158158"/>
                </a:lnTo>
                <a:lnTo>
                  <a:pt x="123770" y="152369"/>
                </a:lnTo>
                <a:lnTo>
                  <a:pt x="76199" y="152369"/>
                </a:lnTo>
                <a:lnTo>
                  <a:pt x="63565" y="151286"/>
                </a:lnTo>
                <a:lnTo>
                  <a:pt x="30536" y="124881"/>
                </a:lnTo>
                <a:lnTo>
                  <a:pt x="22859" y="87629"/>
                </a:lnTo>
                <a:lnTo>
                  <a:pt x="23440" y="74598"/>
                </a:lnTo>
                <a:lnTo>
                  <a:pt x="37216" y="36179"/>
                </a:lnTo>
                <a:lnTo>
                  <a:pt x="76199" y="19049"/>
                </a:lnTo>
                <a:lnTo>
                  <a:pt x="127519" y="19049"/>
                </a:lnTo>
                <a:lnTo>
                  <a:pt x="124846" y="16123"/>
                </a:lnTo>
                <a:lnTo>
                  <a:pt x="115372" y="9206"/>
                </a:lnTo>
                <a:lnTo>
                  <a:pt x="104100" y="4152"/>
                </a:lnTo>
                <a:lnTo>
                  <a:pt x="91040" y="1053"/>
                </a:lnTo>
                <a:lnTo>
                  <a:pt x="76199" y="0"/>
                </a:lnTo>
                <a:close/>
              </a:path>
              <a:path w="145414" h="171450">
                <a:moveTo>
                  <a:pt x="144810" y="107685"/>
                </a:moveTo>
                <a:lnTo>
                  <a:pt x="123840" y="107685"/>
                </a:lnTo>
                <a:lnTo>
                  <a:pt x="121692" y="115145"/>
                </a:lnTo>
                <a:lnTo>
                  <a:pt x="119348" y="121919"/>
                </a:lnTo>
                <a:lnTo>
                  <a:pt x="87668" y="151141"/>
                </a:lnTo>
                <a:lnTo>
                  <a:pt x="76199" y="152369"/>
                </a:lnTo>
                <a:lnTo>
                  <a:pt x="123770" y="152369"/>
                </a:lnTo>
                <a:lnTo>
                  <a:pt x="125760" y="150479"/>
                </a:lnTo>
                <a:lnTo>
                  <a:pt x="133289" y="141380"/>
                </a:lnTo>
                <a:lnTo>
                  <a:pt x="138851" y="131220"/>
                </a:lnTo>
                <a:lnTo>
                  <a:pt x="142631" y="119991"/>
                </a:lnTo>
                <a:lnTo>
                  <a:pt x="144810" y="107685"/>
                </a:lnTo>
                <a:close/>
              </a:path>
              <a:path w="145414" h="171450">
                <a:moveTo>
                  <a:pt x="127519" y="19049"/>
                </a:moveTo>
                <a:lnTo>
                  <a:pt x="76199" y="19049"/>
                </a:lnTo>
                <a:lnTo>
                  <a:pt x="85684" y="19592"/>
                </a:lnTo>
                <a:lnTo>
                  <a:pt x="94106" y="21290"/>
                </a:lnTo>
                <a:lnTo>
                  <a:pt x="121950" y="53339"/>
                </a:lnTo>
                <a:lnTo>
                  <a:pt x="143896" y="53339"/>
                </a:lnTo>
                <a:lnTo>
                  <a:pt x="141729" y="42951"/>
                </a:lnTo>
                <a:lnTo>
                  <a:pt x="137948" y="33303"/>
                </a:lnTo>
                <a:lnTo>
                  <a:pt x="132378" y="24369"/>
                </a:lnTo>
                <a:lnTo>
                  <a:pt x="127519" y="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36761" y="1328013"/>
            <a:ext cx="151765" cy="182880"/>
          </a:xfrm>
          <a:custGeom>
            <a:avLst/>
            <a:gdLst/>
            <a:ahLst/>
            <a:cxnLst/>
            <a:rect l="l" t="t" r="r" b="b"/>
            <a:pathLst>
              <a:path w="151765" h="182880">
                <a:moveTo>
                  <a:pt x="84795" y="0"/>
                </a:moveTo>
                <a:lnTo>
                  <a:pt x="0" y="0"/>
                </a:lnTo>
                <a:lnTo>
                  <a:pt x="0" y="182849"/>
                </a:lnTo>
                <a:lnTo>
                  <a:pt x="24764" y="182849"/>
                </a:lnTo>
                <a:lnTo>
                  <a:pt x="24764" y="104759"/>
                </a:lnTo>
                <a:lnTo>
                  <a:pt x="135300" y="104759"/>
                </a:lnTo>
                <a:lnTo>
                  <a:pt x="131490" y="99943"/>
                </a:lnTo>
                <a:lnTo>
                  <a:pt x="125775" y="96133"/>
                </a:lnTo>
                <a:lnTo>
                  <a:pt x="119109" y="93329"/>
                </a:lnTo>
                <a:lnTo>
                  <a:pt x="124631" y="89547"/>
                </a:lnTo>
                <a:lnTo>
                  <a:pt x="129705" y="85427"/>
                </a:lnTo>
                <a:lnTo>
                  <a:pt x="131345" y="83819"/>
                </a:lnTo>
                <a:lnTo>
                  <a:pt x="24764" y="83819"/>
                </a:lnTo>
                <a:lnTo>
                  <a:pt x="24764" y="21854"/>
                </a:lnTo>
                <a:lnTo>
                  <a:pt x="137288" y="21854"/>
                </a:lnTo>
                <a:lnTo>
                  <a:pt x="135568" y="18981"/>
                </a:lnTo>
                <a:lnTo>
                  <a:pt x="94443" y="497"/>
                </a:lnTo>
                <a:lnTo>
                  <a:pt x="84795" y="0"/>
                </a:lnTo>
                <a:close/>
              </a:path>
              <a:path w="151765" h="182880">
                <a:moveTo>
                  <a:pt x="135300" y="104759"/>
                </a:moveTo>
                <a:lnTo>
                  <a:pt x="91461" y="104759"/>
                </a:lnTo>
                <a:lnTo>
                  <a:pt x="98130" y="105643"/>
                </a:lnTo>
                <a:lnTo>
                  <a:pt x="102903" y="107563"/>
                </a:lnTo>
                <a:lnTo>
                  <a:pt x="118155" y="161909"/>
                </a:lnTo>
                <a:lnTo>
                  <a:pt x="118155" y="169529"/>
                </a:lnTo>
                <a:lnTo>
                  <a:pt x="119109" y="174223"/>
                </a:lnTo>
                <a:lnTo>
                  <a:pt x="119109" y="177149"/>
                </a:lnTo>
                <a:lnTo>
                  <a:pt x="120060" y="179039"/>
                </a:lnTo>
                <a:lnTo>
                  <a:pt x="120060" y="180959"/>
                </a:lnTo>
                <a:lnTo>
                  <a:pt x="121014" y="182849"/>
                </a:lnTo>
                <a:lnTo>
                  <a:pt x="151494" y="182849"/>
                </a:lnTo>
                <a:lnTo>
                  <a:pt x="151494" y="179039"/>
                </a:lnTo>
                <a:lnTo>
                  <a:pt x="147684" y="177149"/>
                </a:lnTo>
                <a:lnTo>
                  <a:pt x="144825" y="173339"/>
                </a:lnTo>
                <a:lnTo>
                  <a:pt x="143874" y="167609"/>
                </a:lnTo>
                <a:lnTo>
                  <a:pt x="142920" y="163799"/>
                </a:lnTo>
                <a:lnTo>
                  <a:pt x="141969" y="158983"/>
                </a:lnTo>
                <a:lnTo>
                  <a:pt x="141969" y="152369"/>
                </a:lnTo>
                <a:lnTo>
                  <a:pt x="141015" y="127619"/>
                </a:lnTo>
                <a:lnTo>
                  <a:pt x="140064" y="117073"/>
                </a:lnTo>
                <a:lnTo>
                  <a:pt x="138159" y="109453"/>
                </a:lnTo>
                <a:lnTo>
                  <a:pt x="135300" y="104759"/>
                </a:lnTo>
                <a:close/>
              </a:path>
              <a:path w="151765" h="182880">
                <a:moveTo>
                  <a:pt x="137288" y="21854"/>
                </a:moveTo>
                <a:lnTo>
                  <a:pt x="93366" y="21854"/>
                </a:lnTo>
                <a:lnTo>
                  <a:pt x="100035" y="22859"/>
                </a:lnTo>
                <a:lnTo>
                  <a:pt x="105774" y="25664"/>
                </a:lnTo>
                <a:lnTo>
                  <a:pt x="111474" y="29971"/>
                </a:lnTo>
                <a:lnTo>
                  <a:pt x="115656" y="35684"/>
                </a:lnTo>
                <a:lnTo>
                  <a:pt x="118231" y="42826"/>
                </a:lnTo>
                <a:lnTo>
                  <a:pt x="119109" y="51419"/>
                </a:lnTo>
                <a:lnTo>
                  <a:pt x="118558" y="59977"/>
                </a:lnTo>
                <a:lnTo>
                  <a:pt x="81936" y="83819"/>
                </a:lnTo>
                <a:lnTo>
                  <a:pt x="131345" y="83819"/>
                </a:lnTo>
                <a:lnTo>
                  <a:pt x="144825" y="49529"/>
                </a:lnTo>
                <a:lnTo>
                  <a:pt x="143797" y="37757"/>
                </a:lnTo>
                <a:lnTo>
                  <a:pt x="140711" y="27572"/>
                </a:lnTo>
                <a:lnTo>
                  <a:pt x="137288" y="218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208269" y="1419377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588" y="0"/>
                </a:lnTo>
              </a:path>
            </a:pathLst>
          </a:custGeom>
          <a:ln w="209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208269" y="1472702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588" y="0"/>
                </a:lnTo>
              </a:path>
            </a:pathLst>
          </a:custGeom>
          <a:ln w="209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363598" y="1328013"/>
            <a:ext cx="175895" cy="182880"/>
          </a:xfrm>
          <a:custGeom>
            <a:avLst/>
            <a:gdLst/>
            <a:ahLst/>
            <a:cxnLst/>
            <a:rect l="l" t="t" r="r" b="b"/>
            <a:pathLst>
              <a:path w="175894" h="182880">
                <a:moveTo>
                  <a:pt x="36207" y="0"/>
                </a:moveTo>
                <a:lnTo>
                  <a:pt x="0" y="0"/>
                </a:lnTo>
                <a:lnTo>
                  <a:pt x="0" y="182849"/>
                </a:lnTo>
                <a:lnTo>
                  <a:pt x="23814" y="182849"/>
                </a:lnTo>
                <a:lnTo>
                  <a:pt x="23814" y="28590"/>
                </a:lnTo>
                <a:lnTo>
                  <a:pt x="45918" y="28590"/>
                </a:lnTo>
                <a:lnTo>
                  <a:pt x="36207" y="0"/>
                </a:lnTo>
                <a:close/>
              </a:path>
              <a:path w="175894" h="182880">
                <a:moveTo>
                  <a:pt x="45918" y="28590"/>
                </a:moveTo>
                <a:lnTo>
                  <a:pt x="23814" y="28590"/>
                </a:lnTo>
                <a:lnTo>
                  <a:pt x="76224" y="182849"/>
                </a:lnTo>
                <a:lnTo>
                  <a:pt x="100047" y="182849"/>
                </a:lnTo>
                <a:lnTo>
                  <a:pt x="109751" y="154289"/>
                </a:lnTo>
                <a:lnTo>
                  <a:pt x="88617" y="154289"/>
                </a:lnTo>
                <a:lnTo>
                  <a:pt x="45918" y="28590"/>
                </a:lnTo>
                <a:close/>
              </a:path>
              <a:path w="175894" h="182880">
                <a:moveTo>
                  <a:pt x="175320" y="28590"/>
                </a:moveTo>
                <a:lnTo>
                  <a:pt x="152460" y="28590"/>
                </a:lnTo>
                <a:lnTo>
                  <a:pt x="152460" y="56144"/>
                </a:lnTo>
                <a:lnTo>
                  <a:pt x="151506" y="64769"/>
                </a:lnTo>
                <a:lnTo>
                  <a:pt x="151506" y="182849"/>
                </a:lnTo>
                <a:lnTo>
                  <a:pt x="175320" y="182849"/>
                </a:lnTo>
                <a:lnTo>
                  <a:pt x="175320" y="28590"/>
                </a:lnTo>
                <a:close/>
              </a:path>
              <a:path w="175894" h="182880">
                <a:moveTo>
                  <a:pt x="175320" y="0"/>
                </a:moveTo>
                <a:lnTo>
                  <a:pt x="140076" y="0"/>
                </a:lnTo>
                <a:lnTo>
                  <a:pt x="88617" y="154289"/>
                </a:lnTo>
                <a:lnTo>
                  <a:pt x="109751" y="154289"/>
                </a:lnTo>
                <a:lnTo>
                  <a:pt x="152460" y="28590"/>
                </a:lnTo>
                <a:lnTo>
                  <a:pt x="175320" y="28590"/>
                </a:lnTo>
                <a:lnTo>
                  <a:pt x="1753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65611" y="1374617"/>
            <a:ext cx="122555" cy="140970"/>
          </a:xfrm>
          <a:custGeom>
            <a:avLst/>
            <a:gdLst/>
            <a:ahLst/>
            <a:cxnLst/>
            <a:rect l="l" t="t" r="r" b="b"/>
            <a:pathLst>
              <a:path w="122555" h="140969">
                <a:moveTo>
                  <a:pt x="62889" y="0"/>
                </a:moveTo>
                <a:lnTo>
                  <a:pt x="18099" y="20055"/>
                </a:lnTo>
                <a:lnTo>
                  <a:pt x="785" y="59821"/>
                </a:lnTo>
                <a:lnTo>
                  <a:pt x="0" y="72359"/>
                </a:lnTo>
                <a:lnTo>
                  <a:pt x="785" y="84860"/>
                </a:lnTo>
                <a:lnTo>
                  <a:pt x="18099" y="122925"/>
                </a:lnTo>
                <a:lnTo>
                  <a:pt x="60033" y="140939"/>
                </a:lnTo>
                <a:lnTo>
                  <a:pt x="66699" y="140939"/>
                </a:lnTo>
                <a:lnTo>
                  <a:pt x="102906" y="125699"/>
                </a:lnTo>
                <a:lnTo>
                  <a:pt x="107670" y="121889"/>
                </a:lnTo>
                <a:lnTo>
                  <a:pt x="61938" y="121889"/>
                </a:lnTo>
                <a:lnTo>
                  <a:pt x="53199" y="121037"/>
                </a:lnTo>
                <a:lnTo>
                  <a:pt x="25316" y="86669"/>
                </a:lnTo>
                <a:lnTo>
                  <a:pt x="24764" y="77205"/>
                </a:lnTo>
                <a:lnTo>
                  <a:pt x="121968" y="77205"/>
                </a:lnTo>
                <a:lnTo>
                  <a:pt x="121804" y="67767"/>
                </a:lnTo>
                <a:lnTo>
                  <a:pt x="121372" y="59561"/>
                </a:lnTo>
                <a:lnTo>
                  <a:pt x="121325" y="59039"/>
                </a:lnTo>
                <a:lnTo>
                  <a:pt x="24764" y="59039"/>
                </a:lnTo>
                <a:lnTo>
                  <a:pt x="26016" y="50826"/>
                </a:lnTo>
                <a:lnTo>
                  <a:pt x="54436" y="20754"/>
                </a:lnTo>
                <a:lnTo>
                  <a:pt x="61938" y="20055"/>
                </a:lnTo>
                <a:lnTo>
                  <a:pt x="108383" y="20055"/>
                </a:lnTo>
                <a:lnTo>
                  <a:pt x="107539" y="19020"/>
                </a:lnTo>
                <a:lnTo>
                  <a:pt x="70020" y="375"/>
                </a:lnTo>
                <a:lnTo>
                  <a:pt x="62889" y="0"/>
                </a:lnTo>
                <a:close/>
              </a:path>
              <a:path w="122555" h="140969">
                <a:moveTo>
                  <a:pt x="120063" y="94335"/>
                </a:moveTo>
                <a:lnTo>
                  <a:pt x="98145" y="94335"/>
                </a:lnTo>
                <a:lnTo>
                  <a:pt x="96240" y="100065"/>
                </a:lnTo>
                <a:lnTo>
                  <a:pt x="93381" y="105765"/>
                </a:lnTo>
                <a:lnTo>
                  <a:pt x="61938" y="121889"/>
                </a:lnTo>
                <a:lnTo>
                  <a:pt x="107670" y="121889"/>
                </a:lnTo>
                <a:lnTo>
                  <a:pt x="111489" y="117195"/>
                </a:lnTo>
                <a:lnTo>
                  <a:pt x="114348" y="110459"/>
                </a:lnTo>
                <a:lnTo>
                  <a:pt x="117204" y="104759"/>
                </a:lnTo>
                <a:lnTo>
                  <a:pt x="119109" y="99029"/>
                </a:lnTo>
                <a:lnTo>
                  <a:pt x="120063" y="94335"/>
                </a:lnTo>
                <a:close/>
              </a:path>
              <a:path w="122555" h="140969">
                <a:moveTo>
                  <a:pt x="108383" y="20055"/>
                </a:moveTo>
                <a:lnTo>
                  <a:pt x="61938" y="20055"/>
                </a:lnTo>
                <a:lnTo>
                  <a:pt x="71926" y="20967"/>
                </a:lnTo>
                <a:lnTo>
                  <a:pt x="80398" y="23831"/>
                </a:lnTo>
                <a:lnTo>
                  <a:pt x="99096" y="59039"/>
                </a:lnTo>
                <a:lnTo>
                  <a:pt x="121325" y="59039"/>
                </a:lnTo>
                <a:lnTo>
                  <a:pt x="111489" y="23865"/>
                </a:lnTo>
                <a:lnTo>
                  <a:pt x="108383" y="200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718072" y="1483187"/>
            <a:ext cx="26670" cy="66040"/>
          </a:xfrm>
          <a:custGeom>
            <a:avLst/>
            <a:gdLst/>
            <a:ahLst/>
            <a:cxnLst/>
            <a:rect l="l" t="t" r="r" b="b"/>
            <a:pathLst>
              <a:path w="26669" h="66040">
                <a:moveTo>
                  <a:pt x="26682" y="0"/>
                </a:moveTo>
                <a:lnTo>
                  <a:pt x="0" y="0"/>
                </a:lnTo>
                <a:lnTo>
                  <a:pt x="0" y="27675"/>
                </a:lnTo>
                <a:lnTo>
                  <a:pt x="14285" y="27675"/>
                </a:lnTo>
                <a:lnTo>
                  <a:pt x="14285" y="34289"/>
                </a:lnTo>
                <a:lnTo>
                  <a:pt x="12380" y="41909"/>
                </a:lnTo>
                <a:lnTo>
                  <a:pt x="10475" y="48615"/>
                </a:lnTo>
                <a:lnTo>
                  <a:pt x="5714" y="52425"/>
                </a:lnTo>
                <a:lnTo>
                  <a:pt x="0" y="53431"/>
                </a:lnTo>
                <a:lnTo>
                  <a:pt x="0" y="65775"/>
                </a:lnTo>
                <a:lnTo>
                  <a:pt x="26323" y="32731"/>
                </a:lnTo>
                <a:lnTo>
                  <a:pt x="26682" y="25786"/>
                </a:lnTo>
                <a:lnTo>
                  <a:pt x="266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861005" y="1499869"/>
            <a:ext cx="134620" cy="0"/>
          </a:xfrm>
          <a:custGeom>
            <a:avLst/>
            <a:gdLst/>
            <a:ahLst/>
            <a:cxnLst/>
            <a:rect l="l" t="t" r="r" b="b"/>
            <a:pathLst>
              <a:path w="134619">
                <a:moveTo>
                  <a:pt x="0" y="0"/>
                </a:moveTo>
                <a:lnTo>
                  <a:pt x="134352" y="0"/>
                </a:lnTo>
              </a:path>
            </a:pathLst>
          </a:custGeom>
          <a:ln w="228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872918" y="1351280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238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861005" y="1416685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4">
                <a:moveTo>
                  <a:pt x="0" y="0"/>
                </a:moveTo>
                <a:lnTo>
                  <a:pt x="124827" y="0"/>
                </a:lnTo>
              </a:path>
            </a:pathLst>
          </a:custGeom>
          <a:ln w="215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861005" y="1339850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5">
                <a:moveTo>
                  <a:pt x="0" y="0"/>
                </a:moveTo>
                <a:lnTo>
                  <a:pt x="133398" y="0"/>
                </a:lnTo>
              </a:path>
            </a:pathLst>
          </a:custGeom>
          <a:ln w="228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011573" y="1340327"/>
            <a:ext cx="62230" cy="172720"/>
          </a:xfrm>
          <a:custGeom>
            <a:avLst/>
            <a:gdLst/>
            <a:ahLst/>
            <a:cxnLst/>
            <a:rect l="l" t="t" r="r" b="b"/>
            <a:pathLst>
              <a:path w="62230" h="172719">
                <a:moveTo>
                  <a:pt x="40062" y="55229"/>
                </a:moveTo>
                <a:lnTo>
                  <a:pt x="18095" y="55229"/>
                </a:lnTo>
                <a:lnTo>
                  <a:pt x="18095" y="152369"/>
                </a:lnTo>
                <a:lnTo>
                  <a:pt x="20000" y="159105"/>
                </a:lnTo>
                <a:lnTo>
                  <a:pt x="22917" y="164835"/>
                </a:lnTo>
                <a:lnTo>
                  <a:pt x="26727" y="169529"/>
                </a:lnTo>
                <a:lnTo>
                  <a:pt x="34347" y="172455"/>
                </a:lnTo>
                <a:lnTo>
                  <a:pt x="53410" y="172455"/>
                </a:lnTo>
                <a:lnTo>
                  <a:pt x="56195" y="171419"/>
                </a:lnTo>
                <a:lnTo>
                  <a:pt x="59125" y="171419"/>
                </a:lnTo>
                <a:lnTo>
                  <a:pt x="61910" y="170535"/>
                </a:lnTo>
                <a:lnTo>
                  <a:pt x="61910" y="153405"/>
                </a:lnTo>
                <a:lnTo>
                  <a:pt x="49600" y="153405"/>
                </a:lnTo>
                <a:lnTo>
                  <a:pt x="46670" y="152369"/>
                </a:lnTo>
                <a:lnTo>
                  <a:pt x="44765" y="151485"/>
                </a:lnTo>
                <a:lnTo>
                  <a:pt x="41967" y="150479"/>
                </a:lnTo>
                <a:lnTo>
                  <a:pt x="40062" y="146669"/>
                </a:lnTo>
                <a:lnTo>
                  <a:pt x="40062" y="55229"/>
                </a:lnTo>
                <a:close/>
              </a:path>
              <a:path w="62230" h="172719">
                <a:moveTo>
                  <a:pt x="61910" y="152369"/>
                </a:moveTo>
                <a:lnTo>
                  <a:pt x="60005" y="153405"/>
                </a:lnTo>
                <a:lnTo>
                  <a:pt x="61910" y="153405"/>
                </a:lnTo>
                <a:lnTo>
                  <a:pt x="61910" y="152369"/>
                </a:lnTo>
                <a:close/>
              </a:path>
              <a:path w="62230" h="172719">
                <a:moveTo>
                  <a:pt x="61910" y="37216"/>
                </a:moveTo>
                <a:lnTo>
                  <a:pt x="0" y="37216"/>
                </a:lnTo>
                <a:lnTo>
                  <a:pt x="0" y="55229"/>
                </a:lnTo>
                <a:lnTo>
                  <a:pt x="61910" y="55229"/>
                </a:lnTo>
                <a:lnTo>
                  <a:pt x="61910" y="37216"/>
                </a:lnTo>
                <a:close/>
              </a:path>
              <a:path w="62230" h="172719">
                <a:moveTo>
                  <a:pt x="40062" y="0"/>
                </a:moveTo>
                <a:lnTo>
                  <a:pt x="18095" y="0"/>
                </a:lnTo>
                <a:lnTo>
                  <a:pt x="18095" y="37216"/>
                </a:lnTo>
                <a:lnTo>
                  <a:pt x="40062" y="37216"/>
                </a:lnTo>
                <a:lnTo>
                  <a:pt x="40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099273" y="1483187"/>
            <a:ext cx="26670" cy="66040"/>
          </a:xfrm>
          <a:custGeom>
            <a:avLst/>
            <a:gdLst/>
            <a:ahLst/>
            <a:cxnLst/>
            <a:rect l="l" t="t" r="r" b="b"/>
            <a:pathLst>
              <a:path w="26669" h="66040">
                <a:moveTo>
                  <a:pt x="26669" y="0"/>
                </a:moveTo>
                <a:lnTo>
                  <a:pt x="0" y="0"/>
                </a:lnTo>
                <a:lnTo>
                  <a:pt x="0" y="27675"/>
                </a:lnTo>
                <a:lnTo>
                  <a:pt x="14228" y="27675"/>
                </a:lnTo>
                <a:lnTo>
                  <a:pt x="14228" y="34289"/>
                </a:lnTo>
                <a:lnTo>
                  <a:pt x="0" y="53431"/>
                </a:lnTo>
                <a:lnTo>
                  <a:pt x="0" y="65775"/>
                </a:lnTo>
                <a:lnTo>
                  <a:pt x="26312" y="32731"/>
                </a:lnTo>
                <a:lnTo>
                  <a:pt x="26669" y="25786"/>
                </a:lnTo>
                <a:lnTo>
                  <a:pt x="266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240267" y="1328013"/>
            <a:ext cx="136525" cy="182880"/>
          </a:xfrm>
          <a:custGeom>
            <a:avLst/>
            <a:gdLst/>
            <a:ahLst/>
            <a:cxnLst/>
            <a:rect l="l" t="t" r="r" b="b"/>
            <a:pathLst>
              <a:path w="136525" h="182880">
                <a:moveTo>
                  <a:pt x="81927" y="0"/>
                </a:moveTo>
                <a:lnTo>
                  <a:pt x="0" y="0"/>
                </a:lnTo>
                <a:lnTo>
                  <a:pt x="0" y="182849"/>
                </a:lnTo>
                <a:lnTo>
                  <a:pt x="24764" y="182849"/>
                </a:lnTo>
                <a:lnTo>
                  <a:pt x="24764" y="105643"/>
                </a:lnTo>
                <a:lnTo>
                  <a:pt x="81927" y="105643"/>
                </a:lnTo>
                <a:lnTo>
                  <a:pt x="122956" y="89519"/>
                </a:lnTo>
                <a:lnTo>
                  <a:pt x="126520" y="84703"/>
                </a:lnTo>
                <a:lnTo>
                  <a:pt x="24764" y="84703"/>
                </a:lnTo>
                <a:lnTo>
                  <a:pt x="24764" y="21854"/>
                </a:lnTo>
                <a:lnTo>
                  <a:pt x="128355" y="21854"/>
                </a:lnTo>
                <a:lnTo>
                  <a:pt x="128204" y="21554"/>
                </a:lnTo>
                <a:lnTo>
                  <a:pt x="121944" y="14234"/>
                </a:lnTo>
                <a:lnTo>
                  <a:pt x="113707" y="7998"/>
                </a:lnTo>
                <a:lnTo>
                  <a:pt x="104458" y="3550"/>
                </a:lnTo>
                <a:lnTo>
                  <a:pt x="93947" y="886"/>
                </a:lnTo>
                <a:lnTo>
                  <a:pt x="81927" y="0"/>
                </a:lnTo>
                <a:close/>
              </a:path>
              <a:path w="136525" h="182880">
                <a:moveTo>
                  <a:pt x="128355" y="21854"/>
                </a:moveTo>
                <a:lnTo>
                  <a:pt x="83832" y="21854"/>
                </a:lnTo>
                <a:lnTo>
                  <a:pt x="91452" y="22859"/>
                </a:lnTo>
                <a:lnTo>
                  <a:pt x="96286" y="25664"/>
                </a:lnTo>
                <a:lnTo>
                  <a:pt x="103057" y="29985"/>
                </a:lnTo>
                <a:lnTo>
                  <a:pt x="107808" y="35798"/>
                </a:lnTo>
                <a:lnTo>
                  <a:pt x="110608" y="43212"/>
                </a:lnTo>
                <a:lnTo>
                  <a:pt x="111526" y="52334"/>
                </a:lnTo>
                <a:lnTo>
                  <a:pt x="110825" y="60927"/>
                </a:lnTo>
                <a:lnTo>
                  <a:pt x="74307" y="84703"/>
                </a:lnTo>
                <a:lnTo>
                  <a:pt x="126520" y="84703"/>
                </a:lnTo>
                <a:lnTo>
                  <a:pt x="129058" y="81274"/>
                </a:lnTo>
                <a:lnTo>
                  <a:pt x="133195" y="72344"/>
                </a:lnTo>
                <a:lnTo>
                  <a:pt x="135547" y="62704"/>
                </a:lnTo>
                <a:lnTo>
                  <a:pt x="136291" y="52334"/>
                </a:lnTo>
                <a:lnTo>
                  <a:pt x="135389" y="40778"/>
                </a:lnTo>
                <a:lnTo>
                  <a:pt x="132689" y="30460"/>
                </a:lnTo>
                <a:lnTo>
                  <a:pt x="128355" y="218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405146" y="1374617"/>
            <a:ext cx="64769" cy="136525"/>
          </a:xfrm>
          <a:custGeom>
            <a:avLst/>
            <a:gdLst/>
            <a:ahLst/>
            <a:cxnLst/>
            <a:rect l="l" t="t" r="r" b="b"/>
            <a:pathLst>
              <a:path w="64769" h="136525">
                <a:moveTo>
                  <a:pt x="20954" y="2926"/>
                </a:moveTo>
                <a:lnTo>
                  <a:pt x="0" y="2926"/>
                </a:lnTo>
                <a:lnTo>
                  <a:pt x="0" y="136245"/>
                </a:lnTo>
                <a:lnTo>
                  <a:pt x="21848" y="136245"/>
                </a:lnTo>
                <a:lnTo>
                  <a:pt x="21848" y="60076"/>
                </a:lnTo>
                <a:lnTo>
                  <a:pt x="22532" y="53093"/>
                </a:lnTo>
                <a:lnTo>
                  <a:pt x="44906" y="25786"/>
                </a:lnTo>
                <a:lnTo>
                  <a:pt x="20954" y="25786"/>
                </a:lnTo>
                <a:lnTo>
                  <a:pt x="20954" y="2926"/>
                </a:lnTo>
                <a:close/>
              </a:path>
              <a:path w="64769" h="136525">
                <a:moveTo>
                  <a:pt x="60959" y="0"/>
                </a:moveTo>
                <a:lnTo>
                  <a:pt x="48518" y="0"/>
                </a:lnTo>
                <a:lnTo>
                  <a:pt x="40898" y="3809"/>
                </a:lnTo>
                <a:lnTo>
                  <a:pt x="34289" y="9540"/>
                </a:lnTo>
                <a:lnTo>
                  <a:pt x="27563" y="16245"/>
                </a:lnTo>
                <a:lnTo>
                  <a:pt x="22859" y="21976"/>
                </a:lnTo>
                <a:lnTo>
                  <a:pt x="20954" y="25786"/>
                </a:lnTo>
                <a:lnTo>
                  <a:pt x="44906" y="25786"/>
                </a:lnTo>
                <a:lnTo>
                  <a:pt x="49103" y="24564"/>
                </a:lnTo>
                <a:lnTo>
                  <a:pt x="57149" y="23865"/>
                </a:lnTo>
                <a:lnTo>
                  <a:pt x="64782" y="23865"/>
                </a:lnTo>
                <a:lnTo>
                  <a:pt x="64782" y="1005"/>
                </a:lnTo>
                <a:lnTo>
                  <a:pt x="61853" y="1005"/>
                </a:lnTo>
                <a:lnTo>
                  <a:pt x="60959" y="0"/>
                </a:lnTo>
                <a:close/>
              </a:path>
              <a:path w="64769" h="136525">
                <a:moveTo>
                  <a:pt x="64782" y="23865"/>
                </a:moveTo>
                <a:lnTo>
                  <a:pt x="62864" y="23865"/>
                </a:lnTo>
                <a:lnTo>
                  <a:pt x="64782" y="24749"/>
                </a:lnTo>
                <a:lnTo>
                  <a:pt x="64782" y="238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87568" y="670559"/>
            <a:ext cx="0" cy="86360"/>
          </a:xfrm>
          <a:custGeom>
            <a:avLst/>
            <a:gdLst/>
            <a:ahLst/>
            <a:cxnLst/>
            <a:rect l="l" t="t" r="r" b="b"/>
            <a:pathLst>
              <a:path h="86359">
                <a:moveTo>
                  <a:pt x="0" y="0"/>
                </a:moveTo>
                <a:lnTo>
                  <a:pt x="0" y="86360"/>
                </a:lnTo>
              </a:path>
            </a:pathLst>
          </a:custGeom>
          <a:ln w="25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74704" y="660400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5791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87568" y="57404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25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07638" y="670682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709"/>
                </a:lnTo>
              </a:path>
            </a:pathLst>
          </a:custGeom>
          <a:ln w="257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07638" y="573572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69"/>
                </a:lnTo>
              </a:path>
            </a:pathLst>
          </a:custGeom>
          <a:ln w="257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43380" y="671687"/>
            <a:ext cx="98425" cy="144780"/>
          </a:xfrm>
          <a:custGeom>
            <a:avLst/>
            <a:gdLst/>
            <a:ahLst/>
            <a:cxnLst/>
            <a:rect l="l" t="t" r="r" b="b"/>
            <a:pathLst>
              <a:path w="98425" h="144780">
                <a:moveTo>
                  <a:pt x="18095" y="98054"/>
                </a:moveTo>
                <a:lnTo>
                  <a:pt x="0" y="98054"/>
                </a:lnTo>
                <a:lnTo>
                  <a:pt x="699" y="107178"/>
                </a:lnTo>
                <a:lnTo>
                  <a:pt x="25480" y="141293"/>
                </a:lnTo>
                <a:lnTo>
                  <a:pt x="47637" y="144779"/>
                </a:lnTo>
                <a:lnTo>
                  <a:pt x="59068" y="144049"/>
                </a:lnTo>
                <a:lnTo>
                  <a:pt x="69073" y="141796"/>
                </a:lnTo>
                <a:lnTo>
                  <a:pt x="77650" y="137926"/>
                </a:lnTo>
                <a:lnTo>
                  <a:pt x="84795" y="132344"/>
                </a:lnTo>
                <a:lnTo>
                  <a:pt x="88154" y="128534"/>
                </a:lnTo>
                <a:lnTo>
                  <a:pt x="48588" y="128534"/>
                </a:lnTo>
                <a:lnTo>
                  <a:pt x="40009" y="127819"/>
                </a:lnTo>
                <a:lnTo>
                  <a:pt x="19049" y="106679"/>
                </a:lnTo>
                <a:lnTo>
                  <a:pt x="18095" y="98054"/>
                </a:lnTo>
                <a:close/>
              </a:path>
              <a:path w="98425" h="144780">
                <a:moveTo>
                  <a:pt x="89984" y="75194"/>
                </a:moveTo>
                <a:lnTo>
                  <a:pt x="45732" y="75194"/>
                </a:lnTo>
                <a:lnTo>
                  <a:pt x="53083" y="75710"/>
                </a:lnTo>
                <a:lnTo>
                  <a:pt x="59543" y="77133"/>
                </a:lnTo>
                <a:lnTo>
                  <a:pt x="65292" y="79270"/>
                </a:lnTo>
                <a:lnTo>
                  <a:pt x="70509" y="81930"/>
                </a:lnTo>
                <a:lnTo>
                  <a:pt x="76224" y="85740"/>
                </a:lnTo>
                <a:lnTo>
                  <a:pt x="79080" y="92323"/>
                </a:lnTo>
                <a:lnTo>
                  <a:pt x="79080" y="109484"/>
                </a:lnTo>
                <a:lnTo>
                  <a:pt x="76224" y="116189"/>
                </a:lnTo>
                <a:lnTo>
                  <a:pt x="70509" y="120914"/>
                </a:lnTo>
                <a:lnTo>
                  <a:pt x="64782" y="126613"/>
                </a:lnTo>
                <a:lnTo>
                  <a:pt x="57162" y="128534"/>
                </a:lnTo>
                <a:lnTo>
                  <a:pt x="88154" y="128534"/>
                </a:lnTo>
                <a:lnTo>
                  <a:pt x="90904" y="125416"/>
                </a:lnTo>
                <a:lnTo>
                  <a:pt x="95045" y="117496"/>
                </a:lnTo>
                <a:lnTo>
                  <a:pt x="97398" y="108679"/>
                </a:lnTo>
                <a:lnTo>
                  <a:pt x="98142" y="99059"/>
                </a:lnTo>
                <a:lnTo>
                  <a:pt x="98142" y="90434"/>
                </a:lnTo>
                <a:lnTo>
                  <a:pt x="96237" y="83819"/>
                </a:lnTo>
                <a:lnTo>
                  <a:pt x="92415" y="78120"/>
                </a:lnTo>
                <a:lnTo>
                  <a:pt x="89984" y="75194"/>
                </a:lnTo>
                <a:close/>
              </a:path>
              <a:path w="98425" h="144780">
                <a:moveTo>
                  <a:pt x="40004" y="59954"/>
                </a:moveTo>
                <a:lnTo>
                  <a:pt x="38099" y="59954"/>
                </a:lnTo>
                <a:lnTo>
                  <a:pt x="38099" y="76199"/>
                </a:lnTo>
                <a:lnTo>
                  <a:pt x="41922" y="76199"/>
                </a:lnTo>
                <a:lnTo>
                  <a:pt x="42873" y="75194"/>
                </a:lnTo>
                <a:lnTo>
                  <a:pt x="89984" y="75194"/>
                </a:lnTo>
                <a:lnTo>
                  <a:pt x="87654" y="72389"/>
                </a:lnTo>
                <a:lnTo>
                  <a:pt x="81939" y="68579"/>
                </a:lnTo>
                <a:lnTo>
                  <a:pt x="74319" y="65653"/>
                </a:lnTo>
                <a:lnTo>
                  <a:pt x="79080" y="63764"/>
                </a:lnTo>
                <a:lnTo>
                  <a:pt x="82890" y="61843"/>
                </a:lnTo>
                <a:lnTo>
                  <a:pt x="83553" y="60959"/>
                </a:lnTo>
                <a:lnTo>
                  <a:pt x="41922" y="60959"/>
                </a:lnTo>
                <a:lnTo>
                  <a:pt x="40004" y="59954"/>
                </a:lnTo>
                <a:close/>
              </a:path>
              <a:path w="98425" h="144780">
                <a:moveTo>
                  <a:pt x="86910" y="16154"/>
                </a:moveTo>
                <a:lnTo>
                  <a:pt x="56208" y="16154"/>
                </a:lnTo>
                <a:lnTo>
                  <a:pt x="61923" y="18044"/>
                </a:lnTo>
                <a:lnTo>
                  <a:pt x="66687" y="21854"/>
                </a:lnTo>
                <a:lnTo>
                  <a:pt x="72414" y="25664"/>
                </a:lnTo>
                <a:lnTo>
                  <a:pt x="74319" y="30479"/>
                </a:lnTo>
                <a:lnTo>
                  <a:pt x="74319" y="47640"/>
                </a:lnTo>
                <a:lnTo>
                  <a:pt x="70509" y="54223"/>
                </a:lnTo>
                <a:lnTo>
                  <a:pt x="62877" y="57149"/>
                </a:lnTo>
                <a:lnTo>
                  <a:pt x="59067" y="59954"/>
                </a:lnTo>
                <a:lnTo>
                  <a:pt x="53352" y="60959"/>
                </a:lnTo>
                <a:lnTo>
                  <a:pt x="83553" y="60959"/>
                </a:lnTo>
                <a:lnTo>
                  <a:pt x="85749" y="58033"/>
                </a:lnTo>
                <a:lnTo>
                  <a:pt x="90510" y="52334"/>
                </a:lnTo>
                <a:lnTo>
                  <a:pt x="92415" y="45719"/>
                </a:lnTo>
                <a:lnTo>
                  <a:pt x="92415" y="37094"/>
                </a:lnTo>
                <a:lnTo>
                  <a:pt x="91700" y="28395"/>
                </a:lnTo>
                <a:lnTo>
                  <a:pt x="89557" y="20836"/>
                </a:lnTo>
                <a:lnTo>
                  <a:pt x="86910" y="16154"/>
                </a:lnTo>
                <a:close/>
              </a:path>
              <a:path w="98425" h="144780">
                <a:moveTo>
                  <a:pt x="47637" y="0"/>
                </a:moveTo>
                <a:lnTo>
                  <a:pt x="9524" y="19049"/>
                </a:lnTo>
                <a:lnTo>
                  <a:pt x="2855" y="46603"/>
                </a:lnTo>
                <a:lnTo>
                  <a:pt x="20954" y="46603"/>
                </a:lnTo>
                <a:lnTo>
                  <a:pt x="20954" y="38099"/>
                </a:lnTo>
                <a:lnTo>
                  <a:pt x="22859" y="32400"/>
                </a:lnTo>
                <a:lnTo>
                  <a:pt x="49542" y="16154"/>
                </a:lnTo>
                <a:lnTo>
                  <a:pt x="86910" y="16154"/>
                </a:lnTo>
                <a:lnTo>
                  <a:pt x="85985" y="14518"/>
                </a:lnTo>
                <a:lnTo>
                  <a:pt x="80985" y="9540"/>
                </a:lnTo>
                <a:lnTo>
                  <a:pt x="74568" y="5207"/>
                </a:lnTo>
                <a:lnTo>
                  <a:pt x="66811" y="2244"/>
                </a:lnTo>
                <a:lnTo>
                  <a:pt x="57803" y="543"/>
                </a:lnTo>
                <a:lnTo>
                  <a:pt x="47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062477" y="568726"/>
            <a:ext cx="162560" cy="193040"/>
          </a:xfrm>
          <a:custGeom>
            <a:avLst/>
            <a:gdLst/>
            <a:ahLst/>
            <a:cxnLst/>
            <a:rect l="l" t="t" r="r" b="b"/>
            <a:pathLst>
              <a:path w="162559" h="193040">
                <a:moveTo>
                  <a:pt x="84819" y="0"/>
                </a:moveTo>
                <a:lnTo>
                  <a:pt x="38368" y="12733"/>
                </a:lnTo>
                <a:lnTo>
                  <a:pt x="9176" y="47418"/>
                </a:lnTo>
                <a:lnTo>
                  <a:pt x="0" y="94335"/>
                </a:lnTo>
                <a:lnTo>
                  <a:pt x="580" y="108931"/>
                </a:lnTo>
                <a:lnTo>
                  <a:pt x="9157" y="146228"/>
                </a:lnTo>
                <a:lnTo>
                  <a:pt x="37041" y="180171"/>
                </a:lnTo>
                <a:lnTo>
                  <a:pt x="81963" y="192511"/>
                </a:lnTo>
                <a:lnTo>
                  <a:pt x="95778" y="191588"/>
                </a:lnTo>
                <a:lnTo>
                  <a:pt x="108588" y="188787"/>
                </a:lnTo>
                <a:lnTo>
                  <a:pt x="120301" y="184058"/>
                </a:lnTo>
                <a:lnTo>
                  <a:pt x="130828" y="177350"/>
                </a:lnTo>
                <a:lnTo>
                  <a:pt x="138043" y="170535"/>
                </a:lnTo>
                <a:lnTo>
                  <a:pt x="84819" y="170535"/>
                </a:lnTo>
                <a:lnTo>
                  <a:pt x="70712" y="169294"/>
                </a:lnTo>
                <a:lnTo>
                  <a:pt x="34420" y="142137"/>
                </a:lnTo>
                <a:lnTo>
                  <a:pt x="24789" y="99151"/>
                </a:lnTo>
                <a:lnTo>
                  <a:pt x="25475" y="84070"/>
                </a:lnTo>
                <a:lnTo>
                  <a:pt x="41934" y="41026"/>
                </a:lnTo>
                <a:lnTo>
                  <a:pt x="84819" y="21976"/>
                </a:lnTo>
                <a:lnTo>
                  <a:pt x="141640" y="21976"/>
                </a:lnTo>
                <a:lnTo>
                  <a:pt x="138171" y="18166"/>
                </a:lnTo>
                <a:lnTo>
                  <a:pt x="130058" y="11887"/>
                </a:lnTo>
                <a:lnTo>
                  <a:pt x="120621" y="6833"/>
                </a:lnTo>
                <a:lnTo>
                  <a:pt x="109906" y="3102"/>
                </a:lnTo>
                <a:lnTo>
                  <a:pt x="97956" y="791"/>
                </a:lnTo>
                <a:lnTo>
                  <a:pt x="84819" y="0"/>
                </a:lnTo>
                <a:close/>
              </a:path>
              <a:path w="162559" h="193040">
                <a:moveTo>
                  <a:pt x="161995" y="120121"/>
                </a:moveTo>
                <a:lnTo>
                  <a:pt x="137220" y="120121"/>
                </a:lnTo>
                <a:lnTo>
                  <a:pt x="135434" y="128845"/>
                </a:lnTo>
                <a:lnTo>
                  <a:pt x="132933" y="136603"/>
                </a:lnTo>
                <a:lnTo>
                  <a:pt x="97515" y="169277"/>
                </a:lnTo>
                <a:lnTo>
                  <a:pt x="84819" y="170535"/>
                </a:lnTo>
                <a:lnTo>
                  <a:pt x="138043" y="170535"/>
                </a:lnTo>
                <a:lnTo>
                  <a:pt x="159808" y="131637"/>
                </a:lnTo>
                <a:lnTo>
                  <a:pt x="161995" y="120121"/>
                </a:lnTo>
                <a:close/>
              </a:path>
              <a:path w="162559" h="193040">
                <a:moveTo>
                  <a:pt x="141640" y="21976"/>
                </a:moveTo>
                <a:lnTo>
                  <a:pt x="84819" y="21976"/>
                </a:lnTo>
                <a:lnTo>
                  <a:pt x="95535" y="22552"/>
                </a:lnTo>
                <a:lnTo>
                  <a:pt x="104822" y="24391"/>
                </a:lnTo>
                <a:lnTo>
                  <a:pt x="133187" y="51874"/>
                </a:lnTo>
                <a:lnTo>
                  <a:pt x="135315" y="60076"/>
                </a:lnTo>
                <a:lnTo>
                  <a:pt x="160090" y="60076"/>
                </a:lnTo>
                <a:lnTo>
                  <a:pt x="157738" y="48847"/>
                </a:lnTo>
                <a:lnTo>
                  <a:pt x="153421" y="38069"/>
                </a:lnTo>
                <a:lnTo>
                  <a:pt x="146959" y="27817"/>
                </a:lnTo>
                <a:lnTo>
                  <a:pt x="141640" y="21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219989" y="670559"/>
            <a:ext cx="0" cy="86360"/>
          </a:xfrm>
          <a:custGeom>
            <a:avLst/>
            <a:gdLst/>
            <a:ahLst/>
            <a:cxnLst/>
            <a:rect l="l" t="t" r="r" b="b"/>
            <a:pathLst>
              <a:path h="86359">
                <a:moveTo>
                  <a:pt x="0" y="0"/>
                </a:moveTo>
                <a:lnTo>
                  <a:pt x="0" y="86360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207599" y="660400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4810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219989" y="57404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339516" y="670682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709"/>
                </a:lnTo>
              </a:path>
            </a:pathLst>
          </a:custGeom>
          <a:ln w="257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339516" y="573572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69"/>
                </a:lnTo>
              </a:path>
            </a:pathLst>
          </a:custGeom>
          <a:ln w="257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375269" y="671687"/>
            <a:ext cx="98425" cy="144780"/>
          </a:xfrm>
          <a:custGeom>
            <a:avLst/>
            <a:gdLst/>
            <a:ahLst/>
            <a:cxnLst/>
            <a:rect l="l" t="t" r="r" b="b"/>
            <a:pathLst>
              <a:path w="98425" h="144780">
                <a:moveTo>
                  <a:pt x="18166" y="98054"/>
                </a:moveTo>
                <a:lnTo>
                  <a:pt x="0" y="98054"/>
                </a:lnTo>
                <a:lnTo>
                  <a:pt x="714" y="107178"/>
                </a:lnTo>
                <a:lnTo>
                  <a:pt x="25957" y="141293"/>
                </a:lnTo>
                <a:lnTo>
                  <a:pt x="47640" y="144779"/>
                </a:lnTo>
                <a:lnTo>
                  <a:pt x="59091" y="144049"/>
                </a:lnTo>
                <a:lnTo>
                  <a:pt x="69094" y="141796"/>
                </a:lnTo>
                <a:lnTo>
                  <a:pt x="77673" y="137926"/>
                </a:lnTo>
                <a:lnTo>
                  <a:pt x="84856" y="132344"/>
                </a:lnTo>
                <a:lnTo>
                  <a:pt x="88207" y="128534"/>
                </a:lnTo>
                <a:lnTo>
                  <a:pt x="48646" y="128534"/>
                </a:lnTo>
                <a:lnTo>
                  <a:pt x="40068" y="127819"/>
                </a:lnTo>
                <a:lnTo>
                  <a:pt x="33036" y="125676"/>
                </a:lnTo>
                <a:lnTo>
                  <a:pt x="27622" y="122104"/>
                </a:lnTo>
                <a:lnTo>
                  <a:pt x="23896" y="117104"/>
                </a:lnTo>
                <a:lnTo>
                  <a:pt x="20939" y="113294"/>
                </a:lnTo>
                <a:lnTo>
                  <a:pt x="19049" y="106679"/>
                </a:lnTo>
                <a:lnTo>
                  <a:pt x="18166" y="98054"/>
                </a:lnTo>
                <a:close/>
              </a:path>
              <a:path w="98425" h="144780">
                <a:moveTo>
                  <a:pt x="90001" y="75194"/>
                </a:moveTo>
                <a:lnTo>
                  <a:pt x="45719" y="75194"/>
                </a:lnTo>
                <a:lnTo>
                  <a:pt x="53235" y="75710"/>
                </a:lnTo>
                <a:lnTo>
                  <a:pt x="59916" y="77133"/>
                </a:lnTo>
                <a:lnTo>
                  <a:pt x="65693" y="79270"/>
                </a:lnTo>
                <a:lnTo>
                  <a:pt x="70500" y="81930"/>
                </a:lnTo>
                <a:lnTo>
                  <a:pt x="76199" y="85740"/>
                </a:lnTo>
                <a:lnTo>
                  <a:pt x="79126" y="92323"/>
                </a:lnTo>
                <a:lnTo>
                  <a:pt x="79126" y="109484"/>
                </a:lnTo>
                <a:lnTo>
                  <a:pt x="76199" y="116189"/>
                </a:lnTo>
                <a:lnTo>
                  <a:pt x="70500" y="120914"/>
                </a:lnTo>
                <a:lnTo>
                  <a:pt x="64769" y="126613"/>
                </a:lnTo>
                <a:lnTo>
                  <a:pt x="58186" y="128534"/>
                </a:lnTo>
                <a:lnTo>
                  <a:pt x="88207" y="128534"/>
                </a:lnTo>
                <a:lnTo>
                  <a:pt x="90949" y="125416"/>
                </a:lnTo>
                <a:lnTo>
                  <a:pt x="95082" y="117496"/>
                </a:lnTo>
                <a:lnTo>
                  <a:pt x="97432" y="108679"/>
                </a:lnTo>
                <a:lnTo>
                  <a:pt x="98176" y="99059"/>
                </a:lnTo>
                <a:lnTo>
                  <a:pt x="98176" y="90434"/>
                </a:lnTo>
                <a:lnTo>
                  <a:pt x="96286" y="83819"/>
                </a:lnTo>
                <a:lnTo>
                  <a:pt x="92476" y="78120"/>
                </a:lnTo>
                <a:lnTo>
                  <a:pt x="90001" y="75194"/>
                </a:lnTo>
                <a:close/>
              </a:path>
              <a:path w="98425" h="144780">
                <a:moveTo>
                  <a:pt x="40020" y="59954"/>
                </a:moveTo>
                <a:lnTo>
                  <a:pt x="38099" y="59954"/>
                </a:lnTo>
                <a:lnTo>
                  <a:pt x="38099" y="76199"/>
                </a:lnTo>
                <a:lnTo>
                  <a:pt x="41909" y="76199"/>
                </a:lnTo>
                <a:lnTo>
                  <a:pt x="42946" y="75194"/>
                </a:lnTo>
                <a:lnTo>
                  <a:pt x="90001" y="75194"/>
                </a:lnTo>
                <a:lnTo>
                  <a:pt x="87629" y="72389"/>
                </a:lnTo>
                <a:lnTo>
                  <a:pt x="81930" y="68579"/>
                </a:lnTo>
                <a:lnTo>
                  <a:pt x="75316" y="65653"/>
                </a:lnTo>
                <a:lnTo>
                  <a:pt x="82936" y="61843"/>
                </a:lnTo>
                <a:lnTo>
                  <a:pt x="83586" y="60959"/>
                </a:lnTo>
                <a:lnTo>
                  <a:pt x="41909" y="60959"/>
                </a:lnTo>
                <a:lnTo>
                  <a:pt x="40020" y="59954"/>
                </a:lnTo>
                <a:close/>
              </a:path>
              <a:path w="98425" h="144780">
                <a:moveTo>
                  <a:pt x="87550" y="16154"/>
                </a:moveTo>
                <a:lnTo>
                  <a:pt x="56266" y="16154"/>
                </a:lnTo>
                <a:lnTo>
                  <a:pt x="61996" y="18044"/>
                </a:lnTo>
                <a:lnTo>
                  <a:pt x="66690" y="21854"/>
                </a:lnTo>
                <a:lnTo>
                  <a:pt x="72389" y="25664"/>
                </a:lnTo>
                <a:lnTo>
                  <a:pt x="74310" y="30479"/>
                </a:lnTo>
                <a:lnTo>
                  <a:pt x="74310" y="47640"/>
                </a:lnTo>
                <a:lnTo>
                  <a:pt x="70500" y="54223"/>
                </a:lnTo>
                <a:lnTo>
                  <a:pt x="63886" y="57149"/>
                </a:lnTo>
                <a:lnTo>
                  <a:pt x="59070" y="59954"/>
                </a:lnTo>
                <a:lnTo>
                  <a:pt x="53339" y="60959"/>
                </a:lnTo>
                <a:lnTo>
                  <a:pt x="83586" y="60959"/>
                </a:lnTo>
                <a:lnTo>
                  <a:pt x="85740" y="58033"/>
                </a:lnTo>
                <a:lnTo>
                  <a:pt x="90556" y="52334"/>
                </a:lnTo>
                <a:lnTo>
                  <a:pt x="93360" y="45719"/>
                </a:lnTo>
                <a:lnTo>
                  <a:pt x="93360" y="37094"/>
                </a:lnTo>
                <a:lnTo>
                  <a:pt x="92632" y="28395"/>
                </a:lnTo>
                <a:lnTo>
                  <a:pt x="90392" y="20836"/>
                </a:lnTo>
                <a:lnTo>
                  <a:pt x="87550" y="16154"/>
                </a:lnTo>
                <a:close/>
              </a:path>
              <a:path w="98425" h="144780">
                <a:moveTo>
                  <a:pt x="47640" y="0"/>
                </a:moveTo>
                <a:lnTo>
                  <a:pt x="9509" y="19049"/>
                </a:lnTo>
                <a:lnTo>
                  <a:pt x="2926" y="46603"/>
                </a:lnTo>
                <a:lnTo>
                  <a:pt x="20939" y="46603"/>
                </a:lnTo>
                <a:lnTo>
                  <a:pt x="20939" y="38099"/>
                </a:lnTo>
                <a:lnTo>
                  <a:pt x="22859" y="32400"/>
                </a:lnTo>
                <a:lnTo>
                  <a:pt x="49529" y="16154"/>
                </a:lnTo>
                <a:lnTo>
                  <a:pt x="87550" y="16154"/>
                </a:lnTo>
                <a:lnTo>
                  <a:pt x="86557" y="14518"/>
                </a:lnTo>
                <a:lnTo>
                  <a:pt x="81046" y="9540"/>
                </a:lnTo>
                <a:lnTo>
                  <a:pt x="74630" y="5207"/>
                </a:lnTo>
                <a:lnTo>
                  <a:pt x="66869" y="2244"/>
                </a:lnTo>
                <a:lnTo>
                  <a:pt x="57844" y="543"/>
                </a:lnTo>
                <a:lnTo>
                  <a:pt x="476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494416" y="568726"/>
            <a:ext cx="162560" cy="193040"/>
          </a:xfrm>
          <a:custGeom>
            <a:avLst/>
            <a:gdLst/>
            <a:ahLst/>
            <a:cxnLst/>
            <a:rect l="l" t="t" r="r" b="b"/>
            <a:pathLst>
              <a:path w="162560" h="193040">
                <a:moveTo>
                  <a:pt x="84734" y="0"/>
                </a:moveTo>
                <a:lnTo>
                  <a:pt x="38319" y="12733"/>
                </a:lnTo>
                <a:lnTo>
                  <a:pt x="9143" y="47418"/>
                </a:lnTo>
                <a:lnTo>
                  <a:pt x="0" y="94335"/>
                </a:lnTo>
                <a:lnTo>
                  <a:pt x="582" y="108931"/>
                </a:lnTo>
                <a:lnTo>
                  <a:pt x="9321" y="146228"/>
                </a:lnTo>
                <a:lnTo>
                  <a:pt x="37466" y="180171"/>
                </a:lnTo>
                <a:lnTo>
                  <a:pt x="81930" y="192511"/>
                </a:lnTo>
                <a:lnTo>
                  <a:pt x="96107" y="191588"/>
                </a:lnTo>
                <a:lnTo>
                  <a:pt x="108967" y="188787"/>
                </a:lnTo>
                <a:lnTo>
                  <a:pt x="120554" y="184058"/>
                </a:lnTo>
                <a:lnTo>
                  <a:pt x="130912" y="177350"/>
                </a:lnTo>
                <a:lnTo>
                  <a:pt x="138069" y="170535"/>
                </a:lnTo>
                <a:lnTo>
                  <a:pt x="84734" y="170535"/>
                </a:lnTo>
                <a:lnTo>
                  <a:pt x="70662" y="169294"/>
                </a:lnTo>
                <a:lnTo>
                  <a:pt x="34768" y="142137"/>
                </a:lnTo>
                <a:lnTo>
                  <a:pt x="24749" y="99151"/>
                </a:lnTo>
                <a:lnTo>
                  <a:pt x="25437" y="84070"/>
                </a:lnTo>
                <a:lnTo>
                  <a:pt x="41909" y="41026"/>
                </a:lnTo>
                <a:lnTo>
                  <a:pt x="84734" y="21976"/>
                </a:lnTo>
                <a:lnTo>
                  <a:pt x="142338" y="21976"/>
                </a:lnTo>
                <a:lnTo>
                  <a:pt x="139080" y="18166"/>
                </a:lnTo>
                <a:lnTo>
                  <a:pt x="130519" y="11887"/>
                </a:lnTo>
                <a:lnTo>
                  <a:pt x="120815" y="6833"/>
                </a:lnTo>
                <a:lnTo>
                  <a:pt x="109956" y="3102"/>
                </a:lnTo>
                <a:lnTo>
                  <a:pt x="97932" y="791"/>
                </a:lnTo>
                <a:lnTo>
                  <a:pt x="84734" y="0"/>
                </a:lnTo>
                <a:close/>
              </a:path>
              <a:path w="162560" h="193040">
                <a:moveTo>
                  <a:pt x="161940" y="120121"/>
                </a:moveTo>
                <a:lnTo>
                  <a:pt x="137190" y="120121"/>
                </a:lnTo>
                <a:lnTo>
                  <a:pt x="135411" y="128845"/>
                </a:lnTo>
                <a:lnTo>
                  <a:pt x="133018" y="136603"/>
                </a:lnTo>
                <a:lnTo>
                  <a:pt x="97611" y="169277"/>
                </a:lnTo>
                <a:lnTo>
                  <a:pt x="84734" y="170535"/>
                </a:lnTo>
                <a:lnTo>
                  <a:pt x="138069" y="170535"/>
                </a:lnTo>
                <a:lnTo>
                  <a:pt x="159775" y="131637"/>
                </a:lnTo>
                <a:lnTo>
                  <a:pt x="161940" y="120121"/>
                </a:lnTo>
                <a:close/>
              </a:path>
              <a:path w="162560" h="193040">
                <a:moveTo>
                  <a:pt x="142338" y="21976"/>
                </a:moveTo>
                <a:lnTo>
                  <a:pt x="84734" y="21976"/>
                </a:lnTo>
                <a:lnTo>
                  <a:pt x="95469" y="22552"/>
                </a:lnTo>
                <a:lnTo>
                  <a:pt x="104797" y="24391"/>
                </a:lnTo>
                <a:lnTo>
                  <a:pt x="133573" y="51874"/>
                </a:lnTo>
                <a:lnTo>
                  <a:pt x="136276" y="60076"/>
                </a:lnTo>
                <a:lnTo>
                  <a:pt x="160050" y="60076"/>
                </a:lnTo>
                <a:lnTo>
                  <a:pt x="157712" y="48847"/>
                </a:lnTo>
                <a:lnTo>
                  <a:pt x="153508" y="38069"/>
                </a:lnTo>
                <a:lnTo>
                  <a:pt x="147333" y="27817"/>
                </a:lnTo>
                <a:lnTo>
                  <a:pt x="142338" y="21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681118" y="659265"/>
            <a:ext cx="186055" cy="0"/>
          </a:xfrm>
          <a:custGeom>
            <a:avLst/>
            <a:gdLst/>
            <a:ahLst/>
            <a:cxnLst/>
            <a:rect l="l" t="t" r="r" b="b"/>
            <a:pathLst>
              <a:path w="186054">
                <a:moveTo>
                  <a:pt x="0" y="0"/>
                </a:moveTo>
                <a:lnTo>
                  <a:pt x="18581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678332" y="658825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640" y="0"/>
                </a:lnTo>
              </a:path>
            </a:pathLst>
          </a:custGeom>
          <a:ln w="123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235412" y="2118542"/>
            <a:ext cx="913403" cy="7278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46236" y="2364364"/>
            <a:ext cx="136525" cy="182880"/>
          </a:xfrm>
          <a:custGeom>
            <a:avLst/>
            <a:gdLst/>
            <a:ahLst/>
            <a:cxnLst/>
            <a:rect l="l" t="t" r="r" b="b"/>
            <a:pathLst>
              <a:path w="136525" h="182880">
                <a:moveTo>
                  <a:pt x="81939" y="0"/>
                </a:moveTo>
                <a:lnTo>
                  <a:pt x="0" y="0"/>
                </a:lnTo>
                <a:lnTo>
                  <a:pt x="0" y="182849"/>
                </a:lnTo>
                <a:lnTo>
                  <a:pt x="24764" y="182849"/>
                </a:lnTo>
                <a:lnTo>
                  <a:pt x="24764" y="105643"/>
                </a:lnTo>
                <a:lnTo>
                  <a:pt x="81939" y="105643"/>
                </a:lnTo>
                <a:lnTo>
                  <a:pt x="122910" y="89519"/>
                </a:lnTo>
                <a:lnTo>
                  <a:pt x="126240" y="84703"/>
                </a:lnTo>
                <a:lnTo>
                  <a:pt x="24764" y="84703"/>
                </a:lnTo>
                <a:lnTo>
                  <a:pt x="24764" y="21823"/>
                </a:lnTo>
                <a:lnTo>
                  <a:pt x="127958" y="21823"/>
                </a:lnTo>
                <a:lnTo>
                  <a:pt x="127807" y="21541"/>
                </a:lnTo>
                <a:lnTo>
                  <a:pt x="121005" y="14203"/>
                </a:lnTo>
                <a:lnTo>
                  <a:pt x="113162" y="7972"/>
                </a:lnTo>
                <a:lnTo>
                  <a:pt x="103977" y="3535"/>
                </a:lnTo>
                <a:lnTo>
                  <a:pt x="93541" y="882"/>
                </a:lnTo>
                <a:lnTo>
                  <a:pt x="81939" y="0"/>
                </a:lnTo>
                <a:close/>
              </a:path>
              <a:path w="136525" h="182880">
                <a:moveTo>
                  <a:pt x="127958" y="21823"/>
                </a:moveTo>
                <a:lnTo>
                  <a:pt x="82893" y="21823"/>
                </a:lnTo>
                <a:lnTo>
                  <a:pt x="90525" y="22859"/>
                </a:lnTo>
                <a:lnTo>
                  <a:pt x="96240" y="25633"/>
                </a:lnTo>
                <a:lnTo>
                  <a:pt x="103041" y="29972"/>
                </a:lnTo>
                <a:lnTo>
                  <a:pt x="107789" y="35791"/>
                </a:lnTo>
                <a:lnTo>
                  <a:pt x="110572" y="43198"/>
                </a:lnTo>
                <a:lnTo>
                  <a:pt x="111480" y="52303"/>
                </a:lnTo>
                <a:lnTo>
                  <a:pt x="110781" y="60914"/>
                </a:lnTo>
                <a:lnTo>
                  <a:pt x="73368" y="84703"/>
                </a:lnTo>
                <a:lnTo>
                  <a:pt x="126240" y="84703"/>
                </a:lnTo>
                <a:lnTo>
                  <a:pt x="128611" y="81274"/>
                </a:lnTo>
                <a:lnTo>
                  <a:pt x="132796" y="72340"/>
                </a:lnTo>
                <a:lnTo>
                  <a:pt x="135375" y="62692"/>
                </a:lnTo>
                <a:lnTo>
                  <a:pt x="136254" y="52303"/>
                </a:lnTo>
                <a:lnTo>
                  <a:pt x="135345" y="40765"/>
                </a:lnTo>
                <a:lnTo>
                  <a:pt x="132558" y="30453"/>
                </a:lnTo>
                <a:lnTo>
                  <a:pt x="127958" y="218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110127" y="2364364"/>
            <a:ext cx="109220" cy="182880"/>
          </a:xfrm>
          <a:custGeom>
            <a:avLst/>
            <a:gdLst/>
            <a:ahLst/>
            <a:cxnLst/>
            <a:rect l="l" t="t" r="r" b="b"/>
            <a:pathLst>
              <a:path w="109219" h="182880">
                <a:moveTo>
                  <a:pt x="21905" y="0"/>
                </a:moveTo>
                <a:lnTo>
                  <a:pt x="0" y="0"/>
                </a:lnTo>
                <a:lnTo>
                  <a:pt x="0" y="182849"/>
                </a:lnTo>
                <a:lnTo>
                  <a:pt x="21905" y="182849"/>
                </a:lnTo>
                <a:lnTo>
                  <a:pt x="21905" y="112379"/>
                </a:lnTo>
                <a:lnTo>
                  <a:pt x="22620" y="99988"/>
                </a:lnTo>
                <a:lnTo>
                  <a:pt x="45505" y="68900"/>
                </a:lnTo>
                <a:lnTo>
                  <a:pt x="50786" y="67543"/>
                </a:lnTo>
                <a:lnTo>
                  <a:pt x="21905" y="67543"/>
                </a:lnTo>
                <a:lnTo>
                  <a:pt x="21905" y="0"/>
                </a:lnTo>
                <a:close/>
              </a:path>
              <a:path w="109219" h="182880">
                <a:moveTo>
                  <a:pt x="102915" y="66659"/>
                </a:moveTo>
                <a:lnTo>
                  <a:pt x="69555" y="66659"/>
                </a:lnTo>
                <a:lnTo>
                  <a:pt x="77175" y="70469"/>
                </a:lnTo>
                <a:lnTo>
                  <a:pt x="81951" y="77083"/>
                </a:lnTo>
                <a:lnTo>
                  <a:pt x="83856" y="81899"/>
                </a:lnTo>
                <a:lnTo>
                  <a:pt x="85761" y="89519"/>
                </a:lnTo>
                <a:lnTo>
                  <a:pt x="85761" y="182849"/>
                </a:lnTo>
                <a:lnTo>
                  <a:pt x="108630" y="182849"/>
                </a:lnTo>
                <a:lnTo>
                  <a:pt x="108630" y="97139"/>
                </a:lnTo>
                <a:lnTo>
                  <a:pt x="108273" y="88202"/>
                </a:lnTo>
                <a:lnTo>
                  <a:pt x="107201" y="80093"/>
                </a:lnTo>
                <a:lnTo>
                  <a:pt x="105416" y="72888"/>
                </a:lnTo>
                <a:lnTo>
                  <a:pt x="102915" y="66659"/>
                </a:lnTo>
                <a:close/>
              </a:path>
              <a:path w="109219" h="182880">
                <a:moveTo>
                  <a:pt x="63840" y="46603"/>
                </a:moveTo>
                <a:lnTo>
                  <a:pt x="27620" y="60959"/>
                </a:lnTo>
                <a:lnTo>
                  <a:pt x="21905" y="67543"/>
                </a:lnTo>
                <a:lnTo>
                  <a:pt x="50786" y="67543"/>
                </a:lnTo>
                <a:lnTo>
                  <a:pt x="52113" y="67202"/>
                </a:lnTo>
                <a:lnTo>
                  <a:pt x="59079" y="66659"/>
                </a:lnTo>
                <a:lnTo>
                  <a:pt x="102915" y="66659"/>
                </a:lnTo>
                <a:lnTo>
                  <a:pt x="96673" y="57906"/>
                </a:lnTo>
                <a:lnTo>
                  <a:pt x="88022" y="51636"/>
                </a:lnTo>
                <a:lnTo>
                  <a:pt x="77048" y="47864"/>
                </a:lnTo>
                <a:lnTo>
                  <a:pt x="63840" y="466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024365" y="3004444"/>
            <a:ext cx="151765" cy="182880"/>
          </a:xfrm>
          <a:custGeom>
            <a:avLst/>
            <a:gdLst/>
            <a:ahLst/>
            <a:cxnLst/>
            <a:rect l="l" t="t" r="r" b="b"/>
            <a:pathLst>
              <a:path w="151765" h="182880">
                <a:moveTo>
                  <a:pt x="84807" y="0"/>
                </a:moveTo>
                <a:lnTo>
                  <a:pt x="0" y="0"/>
                </a:lnTo>
                <a:lnTo>
                  <a:pt x="0" y="182819"/>
                </a:lnTo>
                <a:lnTo>
                  <a:pt x="24777" y="182819"/>
                </a:lnTo>
                <a:lnTo>
                  <a:pt x="24777" y="104729"/>
                </a:lnTo>
                <a:lnTo>
                  <a:pt x="135315" y="104729"/>
                </a:lnTo>
                <a:lnTo>
                  <a:pt x="131505" y="100035"/>
                </a:lnTo>
                <a:lnTo>
                  <a:pt x="125790" y="96225"/>
                </a:lnTo>
                <a:lnTo>
                  <a:pt x="119121" y="93299"/>
                </a:lnTo>
                <a:lnTo>
                  <a:pt x="124643" y="89589"/>
                </a:lnTo>
                <a:lnTo>
                  <a:pt x="129719" y="85500"/>
                </a:lnTo>
                <a:lnTo>
                  <a:pt x="131455" y="83789"/>
                </a:lnTo>
                <a:lnTo>
                  <a:pt x="24777" y="83789"/>
                </a:lnTo>
                <a:lnTo>
                  <a:pt x="24777" y="21945"/>
                </a:lnTo>
                <a:lnTo>
                  <a:pt x="137334" y="21945"/>
                </a:lnTo>
                <a:lnTo>
                  <a:pt x="135581" y="19030"/>
                </a:lnTo>
                <a:lnTo>
                  <a:pt x="94451" y="511"/>
                </a:lnTo>
                <a:lnTo>
                  <a:pt x="84807" y="0"/>
                </a:lnTo>
                <a:close/>
              </a:path>
              <a:path w="151765" h="182880">
                <a:moveTo>
                  <a:pt x="135315" y="104729"/>
                </a:moveTo>
                <a:lnTo>
                  <a:pt x="91476" y="104729"/>
                </a:lnTo>
                <a:lnTo>
                  <a:pt x="99096" y="105765"/>
                </a:lnTo>
                <a:lnTo>
                  <a:pt x="103857" y="107655"/>
                </a:lnTo>
                <a:lnTo>
                  <a:pt x="118170" y="161879"/>
                </a:lnTo>
                <a:lnTo>
                  <a:pt x="118170" y="169499"/>
                </a:lnTo>
                <a:lnTo>
                  <a:pt x="119121" y="174315"/>
                </a:lnTo>
                <a:lnTo>
                  <a:pt x="119121" y="177119"/>
                </a:lnTo>
                <a:lnTo>
                  <a:pt x="120075" y="179009"/>
                </a:lnTo>
                <a:lnTo>
                  <a:pt x="121026" y="180929"/>
                </a:lnTo>
                <a:lnTo>
                  <a:pt x="121026" y="182819"/>
                </a:lnTo>
                <a:lnTo>
                  <a:pt x="151506" y="182819"/>
                </a:lnTo>
                <a:lnTo>
                  <a:pt x="151506" y="179009"/>
                </a:lnTo>
                <a:lnTo>
                  <a:pt x="147696" y="177119"/>
                </a:lnTo>
                <a:lnTo>
                  <a:pt x="144840" y="173309"/>
                </a:lnTo>
                <a:lnTo>
                  <a:pt x="143886" y="167579"/>
                </a:lnTo>
                <a:lnTo>
                  <a:pt x="142935" y="163769"/>
                </a:lnTo>
                <a:lnTo>
                  <a:pt x="141981" y="159075"/>
                </a:lnTo>
                <a:lnTo>
                  <a:pt x="141981" y="152369"/>
                </a:lnTo>
                <a:lnTo>
                  <a:pt x="141030" y="127589"/>
                </a:lnTo>
                <a:lnTo>
                  <a:pt x="141030" y="117195"/>
                </a:lnTo>
                <a:lnTo>
                  <a:pt x="139125" y="109575"/>
                </a:lnTo>
                <a:lnTo>
                  <a:pt x="135315" y="104729"/>
                </a:lnTo>
                <a:close/>
              </a:path>
              <a:path w="151765" h="182880">
                <a:moveTo>
                  <a:pt x="137334" y="21945"/>
                </a:moveTo>
                <a:lnTo>
                  <a:pt x="93381" y="21945"/>
                </a:lnTo>
                <a:lnTo>
                  <a:pt x="100047" y="22829"/>
                </a:lnTo>
                <a:lnTo>
                  <a:pt x="105762" y="25755"/>
                </a:lnTo>
                <a:lnTo>
                  <a:pt x="112022" y="30014"/>
                </a:lnTo>
                <a:lnTo>
                  <a:pt x="116495" y="35730"/>
                </a:lnTo>
                <a:lnTo>
                  <a:pt x="119180" y="42874"/>
                </a:lnTo>
                <a:lnTo>
                  <a:pt x="120075" y="51419"/>
                </a:lnTo>
                <a:lnTo>
                  <a:pt x="119374" y="60013"/>
                </a:lnTo>
                <a:lnTo>
                  <a:pt x="81951" y="83789"/>
                </a:lnTo>
                <a:lnTo>
                  <a:pt x="131455" y="83789"/>
                </a:lnTo>
                <a:lnTo>
                  <a:pt x="144840" y="49499"/>
                </a:lnTo>
                <a:lnTo>
                  <a:pt x="143812" y="37739"/>
                </a:lnTo>
                <a:lnTo>
                  <a:pt x="140725" y="27584"/>
                </a:lnTo>
                <a:lnTo>
                  <a:pt x="137334" y="219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196839" y="3095914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588" y="0"/>
                </a:lnTo>
              </a:path>
            </a:pathLst>
          </a:custGeom>
          <a:ln w="209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196839" y="3149239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588" y="0"/>
                </a:lnTo>
              </a:path>
            </a:pathLst>
          </a:custGeom>
          <a:ln w="209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352169" y="3004444"/>
            <a:ext cx="174625" cy="182880"/>
          </a:xfrm>
          <a:custGeom>
            <a:avLst/>
            <a:gdLst/>
            <a:ahLst/>
            <a:cxnLst/>
            <a:rect l="l" t="t" r="r" b="b"/>
            <a:pathLst>
              <a:path w="174625" h="182880">
                <a:moveTo>
                  <a:pt x="35244" y="0"/>
                </a:moveTo>
                <a:lnTo>
                  <a:pt x="0" y="0"/>
                </a:lnTo>
                <a:lnTo>
                  <a:pt x="0" y="182819"/>
                </a:lnTo>
                <a:lnTo>
                  <a:pt x="22859" y="182819"/>
                </a:lnTo>
                <a:lnTo>
                  <a:pt x="22859" y="28559"/>
                </a:lnTo>
                <a:lnTo>
                  <a:pt x="44947" y="28559"/>
                </a:lnTo>
                <a:lnTo>
                  <a:pt x="35244" y="0"/>
                </a:lnTo>
                <a:close/>
              </a:path>
              <a:path w="174625" h="182880">
                <a:moveTo>
                  <a:pt x="44947" y="28559"/>
                </a:moveTo>
                <a:lnTo>
                  <a:pt x="22859" y="28559"/>
                </a:lnTo>
                <a:lnTo>
                  <a:pt x="75270" y="182819"/>
                </a:lnTo>
                <a:lnTo>
                  <a:pt x="99096" y="182819"/>
                </a:lnTo>
                <a:lnTo>
                  <a:pt x="108799" y="154259"/>
                </a:lnTo>
                <a:lnTo>
                  <a:pt x="87654" y="154259"/>
                </a:lnTo>
                <a:lnTo>
                  <a:pt x="44947" y="28559"/>
                </a:lnTo>
                <a:close/>
              </a:path>
              <a:path w="174625" h="182880">
                <a:moveTo>
                  <a:pt x="174366" y="28559"/>
                </a:moveTo>
                <a:lnTo>
                  <a:pt x="151506" y="28559"/>
                </a:lnTo>
                <a:lnTo>
                  <a:pt x="151506" y="182819"/>
                </a:lnTo>
                <a:lnTo>
                  <a:pt x="174366" y="182819"/>
                </a:lnTo>
                <a:lnTo>
                  <a:pt x="174366" y="28559"/>
                </a:lnTo>
                <a:close/>
              </a:path>
              <a:path w="174625" h="182880">
                <a:moveTo>
                  <a:pt x="174366" y="0"/>
                </a:moveTo>
                <a:lnTo>
                  <a:pt x="139113" y="0"/>
                </a:lnTo>
                <a:lnTo>
                  <a:pt x="87654" y="154259"/>
                </a:lnTo>
                <a:lnTo>
                  <a:pt x="108799" y="154259"/>
                </a:lnTo>
                <a:lnTo>
                  <a:pt x="151506" y="28559"/>
                </a:lnTo>
                <a:lnTo>
                  <a:pt x="174366" y="28559"/>
                </a:lnTo>
                <a:lnTo>
                  <a:pt x="1743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554181" y="3051169"/>
            <a:ext cx="121285" cy="140970"/>
          </a:xfrm>
          <a:custGeom>
            <a:avLst/>
            <a:gdLst/>
            <a:ahLst/>
            <a:cxnLst/>
            <a:rect l="l" t="t" r="r" b="b"/>
            <a:pathLst>
              <a:path w="121285" h="140969">
                <a:moveTo>
                  <a:pt x="62889" y="0"/>
                </a:moveTo>
                <a:lnTo>
                  <a:pt x="26433" y="11174"/>
                </a:lnTo>
                <a:lnTo>
                  <a:pt x="2743" y="48246"/>
                </a:lnTo>
                <a:lnTo>
                  <a:pt x="0" y="72359"/>
                </a:lnTo>
                <a:lnTo>
                  <a:pt x="685" y="84812"/>
                </a:lnTo>
                <a:lnTo>
                  <a:pt x="17144" y="122773"/>
                </a:lnTo>
                <a:lnTo>
                  <a:pt x="59079" y="140909"/>
                </a:lnTo>
                <a:lnTo>
                  <a:pt x="65748" y="140909"/>
                </a:lnTo>
                <a:lnTo>
                  <a:pt x="102906" y="125699"/>
                </a:lnTo>
                <a:lnTo>
                  <a:pt x="106716" y="121889"/>
                </a:lnTo>
                <a:lnTo>
                  <a:pt x="60984" y="121889"/>
                </a:lnTo>
                <a:lnTo>
                  <a:pt x="52240" y="121013"/>
                </a:lnTo>
                <a:lnTo>
                  <a:pt x="24498" y="86547"/>
                </a:lnTo>
                <a:lnTo>
                  <a:pt x="23814" y="77053"/>
                </a:lnTo>
                <a:lnTo>
                  <a:pt x="121005" y="77053"/>
                </a:lnTo>
                <a:lnTo>
                  <a:pt x="120841" y="67635"/>
                </a:lnTo>
                <a:lnTo>
                  <a:pt x="120409" y="59474"/>
                </a:lnTo>
                <a:lnTo>
                  <a:pt x="120370" y="59039"/>
                </a:lnTo>
                <a:lnTo>
                  <a:pt x="24764" y="59039"/>
                </a:lnTo>
                <a:lnTo>
                  <a:pt x="25464" y="50822"/>
                </a:lnTo>
                <a:lnTo>
                  <a:pt x="53475" y="20604"/>
                </a:lnTo>
                <a:lnTo>
                  <a:pt x="60984" y="19903"/>
                </a:lnTo>
                <a:lnTo>
                  <a:pt x="107378" y="19903"/>
                </a:lnTo>
                <a:lnTo>
                  <a:pt x="106583" y="18940"/>
                </a:lnTo>
                <a:lnTo>
                  <a:pt x="69869" y="368"/>
                </a:lnTo>
                <a:lnTo>
                  <a:pt x="62889" y="0"/>
                </a:lnTo>
                <a:close/>
              </a:path>
              <a:path w="121285" h="140969">
                <a:moveTo>
                  <a:pt x="119100" y="94213"/>
                </a:moveTo>
                <a:lnTo>
                  <a:pt x="97191" y="94213"/>
                </a:lnTo>
                <a:lnTo>
                  <a:pt x="95286" y="99913"/>
                </a:lnTo>
                <a:lnTo>
                  <a:pt x="92418" y="105643"/>
                </a:lnTo>
                <a:lnTo>
                  <a:pt x="60984" y="121889"/>
                </a:lnTo>
                <a:lnTo>
                  <a:pt x="106716" y="121889"/>
                </a:lnTo>
                <a:lnTo>
                  <a:pt x="110526" y="117043"/>
                </a:lnTo>
                <a:lnTo>
                  <a:pt x="113385" y="110459"/>
                </a:lnTo>
                <a:lnTo>
                  <a:pt x="117195" y="104729"/>
                </a:lnTo>
                <a:lnTo>
                  <a:pt x="119100" y="99029"/>
                </a:lnTo>
                <a:lnTo>
                  <a:pt x="119100" y="94213"/>
                </a:lnTo>
                <a:close/>
              </a:path>
              <a:path w="121285" h="140969">
                <a:moveTo>
                  <a:pt x="107378" y="19903"/>
                </a:moveTo>
                <a:lnTo>
                  <a:pt x="60984" y="19903"/>
                </a:lnTo>
                <a:lnTo>
                  <a:pt x="70971" y="20839"/>
                </a:lnTo>
                <a:lnTo>
                  <a:pt x="79439" y="23755"/>
                </a:lnTo>
                <a:lnTo>
                  <a:pt x="98145" y="59039"/>
                </a:lnTo>
                <a:lnTo>
                  <a:pt x="120370" y="59039"/>
                </a:lnTo>
                <a:lnTo>
                  <a:pt x="119799" y="52741"/>
                </a:lnTo>
                <a:lnTo>
                  <a:pt x="119100" y="47609"/>
                </a:lnTo>
                <a:lnTo>
                  <a:pt x="118146" y="38069"/>
                </a:lnTo>
                <a:lnTo>
                  <a:pt x="114336" y="30449"/>
                </a:lnTo>
                <a:lnTo>
                  <a:pt x="110526" y="23713"/>
                </a:lnTo>
                <a:lnTo>
                  <a:pt x="107378" y="199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706642" y="3159709"/>
            <a:ext cx="26670" cy="66040"/>
          </a:xfrm>
          <a:custGeom>
            <a:avLst/>
            <a:gdLst/>
            <a:ahLst/>
            <a:cxnLst/>
            <a:rect l="l" t="t" r="r" b="b"/>
            <a:pathLst>
              <a:path w="26669" h="66039">
                <a:moveTo>
                  <a:pt x="26669" y="0"/>
                </a:moveTo>
                <a:lnTo>
                  <a:pt x="0" y="0"/>
                </a:lnTo>
                <a:lnTo>
                  <a:pt x="0" y="27553"/>
                </a:lnTo>
                <a:lnTo>
                  <a:pt x="13334" y="27553"/>
                </a:lnTo>
                <a:lnTo>
                  <a:pt x="13334" y="38099"/>
                </a:lnTo>
                <a:lnTo>
                  <a:pt x="11429" y="41909"/>
                </a:lnTo>
                <a:lnTo>
                  <a:pt x="9524" y="48646"/>
                </a:lnTo>
                <a:lnTo>
                  <a:pt x="5714" y="52456"/>
                </a:lnTo>
                <a:lnTo>
                  <a:pt x="0" y="53339"/>
                </a:lnTo>
                <a:lnTo>
                  <a:pt x="0" y="65775"/>
                </a:lnTo>
                <a:lnTo>
                  <a:pt x="26163" y="32628"/>
                </a:lnTo>
                <a:lnTo>
                  <a:pt x="26669" y="25664"/>
                </a:lnTo>
                <a:lnTo>
                  <a:pt x="266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848611" y="3176270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315" y="0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860523" y="302767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238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848611" y="3093085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4">
                <a:moveTo>
                  <a:pt x="0" y="0"/>
                </a:moveTo>
                <a:lnTo>
                  <a:pt x="124836" y="0"/>
                </a:lnTo>
              </a:path>
            </a:pathLst>
          </a:custGeom>
          <a:ln w="215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848611" y="3016250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5">
                <a:moveTo>
                  <a:pt x="0" y="0"/>
                </a:moveTo>
                <a:lnTo>
                  <a:pt x="133410" y="0"/>
                </a:lnTo>
              </a:path>
            </a:pathLst>
          </a:custGeom>
          <a:ln w="228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997262" y="3016880"/>
            <a:ext cx="62230" cy="172720"/>
          </a:xfrm>
          <a:custGeom>
            <a:avLst/>
            <a:gdLst/>
            <a:ahLst/>
            <a:cxnLst/>
            <a:rect l="l" t="t" r="r" b="b"/>
            <a:pathLst>
              <a:path w="62230" h="172719">
                <a:moveTo>
                  <a:pt x="41038" y="55229"/>
                </a:moveTo>
                <a:lnTo>
                  <a:pt x="18120" y="55229"/>
                </a:lnTo>
                <a:lnTo>
                  <a:pt x="18120" y="152369"/>
                </a:lnTo>
                <a:lnTo>
                  <a:pt x="20025" y="158953"/>
                </a:lnTo>
                <a:lnTo>
                  <a:pt x="23835" y="164683"/>
                </a:lnTo>
                <a:lnTo>
                  <a:pt x="27645" y="169499"/>
                </a:lnTo>
                <a:lnTo>
                  <a:pt x="34311" y="172303"/>
                </a:lnTo>
                <a:lnTo>
                  <a:pt x="54373" y="172303"/>
                </a:lnTo>
                <a:lnTo>
                  <a:pt x="57171" y="171389"/>
                </a:lnTo>
                <a:lnTo>
                  <a:pt x="60100" y="171389"/>
                </a:lnTo>
                <a:lnTo>
                  <a:pt x="62005" y="170383"/>
                </a:lnTo>
                <a:lnTo>
                  <a:pt x="62005" y="153253"/>
                </a:lnTo>
                <a:lnTo>
                  <a:pt x="50563" y="153253"/>
                </a:lnTo>
                <a:lnTo>
                  <a:pt x="47646" y="152369"/>
                </a:lnTo>
                <a:lnTo>
                  <a:pt x="45741" y="151333"/>
                </a:lnTo>
                <a:lnTo>
                  <a:pt x="42943" y="150449"/>
                </a:lnTo>
                <a:lnTo>
                  <a:pt x="41038" y="146639"/>
                </a:lnTo>
                <a:lnTo>
                  <a:pt x="41038" y="55229"/>
                </a:lnTo>
                <a:close/>
              </a:path>
              <a:path w="62230" h="172719">
                <a:moveTo>
                  <a:pt x="62005" y="152369"/>
                </a:moveTo>
                <a:lnTo>
                  <a:pt x="60100" y="153253"/>
                </a:lnTo>
                <a:lnTo>
                  <a:pt x="62005" y="153253"/>
                </a:lnTo>
                <a:lnTo>
                  <a:pt x="62005" y="152369"/>
                </a:lnTo>
                <a:close/>
              </a:path>
              <a:path w="62230" h="172719">
                <a:moveTo>
                  <a:pt x="62005" y="37063"/>
                </a:moveTo>
                <a:lnTo>
                  <a:pt x="0" y="37063"/>
                </a:lnTo>
                <a:lnTo>
                  <a:pt x="0" y="55229"/>
                </a:lnTo>
                <a:lnTo>
                  <a:pt x="62005" y="55229"/>
                </a:lnTo>
                <a:lnTo>
                  <a:pt x="62005" y="37063"/>
                </a:lnTo>
                <a:close/>
              </a:path>
              <a:path w="62230" h="172719">
                <a:moveTo>
                  <a:pt x="41038" y="0"/>
                </a:moveTo>
                <a:lnTo>
                  <a:pt x="18120" y="0"/>
                </a:lnTo>
                <a:lnTo>
                  <a:pt x="18120" y="37063"/>
                </a:lnTo>
                <a:lnTo>
                  <a:pt x="41038" y="37063"/>
                </a:lnTo>
                <a:lnTo>
                  <a:pt x="410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450933" y="2564343"/>
            <a:ext cx="153035" cy="77470"/>
          </a:xfrm>
          <a:custGeom>
            <a:avLst/>
            <a:gdLst/>
            <a:ahLst/>
            <a:cxnLst/>
            <a:rect l="l" t="t" r="r" b="b"/>
            <a:pathLst>
              <a:path w="153035" h="77469">
                <a:moveTo>
                  <a:pt x="0" y="0"/>
                </a:moveTo>
                <a:lnTo>
                  <a:pt x="18166" y="39105"/>
                </a:lnTo>
                <a:lnTo>
                  <a:pt x="0" y="77205"/>
                </a:lnTo>
                <a:lnTo>
                  <a:pt x="152552" y="391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725225" y="2602445"/>
            <a:ext cx="1742439" cy="0"/>
          </a:xfrm>
          <a:custGeom>
            <a:avLst/>
            <a:gdLst/>
            <a:ahLst/>
            <a:cxnLst/>
            <a:rect l="l" t="t" r="r" b="b"/>
            <a:pathLst>
              <a:path w="1742439">
                <a:moveTo>
                  <a:pt x="0" y="0"/>
                </a:moveTo>
                <a:lnTo>
                  <a:pt x="174194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723326" y="2603449"/>
            <a:ext cx="1746250" cy="0"/>
          </a:xfrm>
          <a:custGeom>
            <a:avLst/>
            <a:gdLst/>
            <a:ahLst/>
            <a:cxnLst/>
            <a:rect l="l" t="t" r="r" b="b"/>
            <a:pathLst>
              <a:path w="1746250">
                <a:moveTo>
                  <a:pt x="0" y="0"/>
                </a:moveTo>
                <a:lnTo>
                  <a:pt x="1745772" y="0"/>
                </a:lnTo>
              </a:path>
            </a:pathLst>
          </a:custGeom>
          <a:ln w="152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046344" y="2750118"/>
            <a:ext cx="109855" cy="160020"/>
          </a:xfrm>
          <a:custGeom>
            <a:avLst/>
            <a:gdLst/>
            <a:ahLst/>
            <a:cxnLst/>
            <a:rect l="l" t="t" r="r" b="b"/>
            <a:pathLst>
              <a:path w="109855" h="160019">
                <a:moveTo>
                  <a:pt x="99476" y="18135"/>
                </a:moveTo>
                <a:lnTo>
                  <a:pt x="66821" y="18135"/>
                </a:lnTo>
                <a:lnTo>
                  <a:pt x="73404" y="20939"/>
                </a:lnTo>
                <a:lnTo>
                  <a:pt x="79135" y="26639"/>
                </a:lnTo>
                <a:lnTo>
                  <a:pt x="84834" y="32369"/>
                </a:lnTo>
                <a:lnTo>
                  <a:pt x="87761" y="39105"/>
                </a:lnTo>
                <a:lnTo>
                  <a:pt x="87761" y="56235"/>
                </a:lnTo>
                <a:lnTo>
                  <a:pt x="37225" y="96225"/>
                </a:lnTo>
                <a:lnTo>
                  <a:pt x="27434" y="102652"/>
                </a:lnTo>
                <a:lnTo>
                  <a:pt x="2936" y="140497"/>
                </a:lnTo>
                <a:lnTo>
                  <a:pt x="0" y="159959"/>
                </a:lnTo>
                <a:lnTo>
                  <a:pt x="108731" y="159959"/>
                </a:lnTo>
                <a:lnTo>
                  <a:pt x="108731" y="140909"/>
                </a:lnTo>
                <a:lnTo>
                  <a:pt x="21954" y="140909"/>
                </a:lnTo>
                <a:lnTo>
                  <a:pt x="23941" y="135214"/>
                </a:lnTo>
                <a:lnTo>
                  <a:pt x="53471" y="107655"/>
                </a:lnTo>
                <a:lnTo>
                  <a:pt x="77988" y="94064"/>
                </a:lnTo>
                <a:lnTo>
                  <a:pt x="85734" y="89161"/>
                </a:lnTo>
                <a:lnTo>
                  <a:pt x="108870" y="56718"/>
                </a:lnTo>
                <a:lnTo>
                  <a:pt x="109615" y="47609"/>
                </a:lnTo>
                <a:lnTo>
                  <a:pt x="108887" y="38694"/>
                </a:lnTo>
                <a:lnTo>
                  <a:pt x="106647" y="30373"/>
                </a:lnTo>
                <a:lnTo>
                  <a:pt x="102812" y="22578"/>
                </a:lnTo>
                <a:lnTo>
                  <a:pt x="99476" y="18135"/>
                </a:lnTo>
                <a:close/>
              </a:path>
              <a:path w="109855" h="160019">
                <a:moveTo>
                  <a:pt x="57281" y="0"/>
                </a:moveTo>
                <a:lnTo>
                  <a:pt x="17471" y="14630"/>
                </a:lnTo>
                <a:lnTo>
                  <a:pt x="3941" y="57119"/>
                </a:lnTo>
                <a:lnTo>
                  <a:pt x="23874" y="57119"/>
                </a:lnTo>
                <a:lnTo>
                  <a:pt x="24911" y="47609"/>
                </a:lnTo>
                <a:lnTo>
                  <a:pt x="25764" y="39105"/>
                </a:lnTo>
                <a:lnTo>
                  <a:pt x="28721" y="34259"/>
                </a:lnTo>
                <a:lnTo>
                  <a:pt x="33715" y="27355"/>
                </a:lnTo>
                <a:lnTo>
                  <a:pt x="40143" y="22299"/>
                </a:lnTo>
                <a:lnTo>
                  <a:pt x="48000" y="19193"/>
                </a:lnTo>
                <a:lnTo>
                  <a:pt x="57281" y="18135"/>
                </a:lnTo>
                <a:lnTo>
                  <a:pt x="99476" y="18135"/>
                </a:lnTo>
                <a:lnTo>
                  <a:pt x="97301" y="15239"/>
                </a:lnTo>
                <a:lnTo>
                  <a:pt x="89933" y="8461"/>
                </a:lnTo>
                <a:lnTo>
                  <a:pt x="80811" y="3710"/>
                </a:lnTo>
                <a:lnTo>
                  <a:pt x="69916" y="914"/>
                </a:lnTo>
                <a:lnTo>
                  <a:pt x="572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173120" y="2743504"/>
            <a:ext cx="52705" cy="212725"/>
          </a:xfrm>
          <a:custGeom>
            <a:avLst/>
            <a:gdLst/>
            <a:ahLst/>
            <a:cxnLst/>
            <a:rect l="l" t="t" r="r" b="b"/>
            <a:pathLst>
              <a:path w="52705" h="212725">
                <a:moveTo>
                  <a:pt x="13319" y="0"/>
                </a:moveTo>
                <a:lnTo>
                  <a:pt x="0" y="0"/>
                </a:lnTo>
                <a:lnTo>
                  <a:pt x="7329" y="14789"/>
                </a:lnTo>
                <a:lnTo>
                  <a:pt x="13487" y="27702"/>
                </a:lnTo>
                <a:lnTo>
                  <a:pt x="27425" y="69866"/>
                </a:lnTo>
                <a:lnTo>
                  <a:pt x="30479" y="106649"/>
                </a:lnTo>
                <a:lnTo>
                  <a:pt x="30234" y="118978"/>
                </a:lnTo>
                <a:lnTo>
                  <a:pt x="22859" y="162763"/>
                </a:lnTo>
                <a:lnTo>
                  <a:pt x="0" y="212293"/>
                </a:lnTo>
                <a:lnTo>
                  <a:pt x="14325" y="212293"/>
                </a:lnTo>
                <a:lnTo>
                  <a:pt x="38520" y="171218"/>
                </a:lnTo>
                <a:lnTo>
                  <a:pt x="50683" y="130652"/>
                </a:lnTo>
                <a:lnTo>
                  <a:pt x="52456" y="105643"/>
                </a:lnTo>
                <a:lnTo>
                  <a:pt x="52268" y="99226"/>
                </a:lnTo>
                <a:lnTo>
                  <a:pt x="51713" y="92685"/>
                </a:lnTo>
                <a:lnTo>
                  <a:pt x="50797" y="85956"/>
                </a:lnTo>
                <a:lnTo>
                  <a:pt x="49529" y="78973"/>
                </a:lnTo>
                <a:lnTo>
                  <a:pt x="48502" y="72418"/>
                </a:lnTo>
                <a:lnTo>
                  <a:pt x="34289" y="34289"/>
                </a:lnTo>
                <a:lnTo>
                  <a:pt x="21024" y="12717"/>
                </a:lnTo>
                <a:lnTo>
                  <a:pt x="13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261756" y="2897703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2890" y="0"/>
                </a:lnTo>
              </a:path>
            </a:pathLst>
          </a:custGeom>
          <a:ln w="24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397559" y="283337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218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386632" y="2823845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57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397559" y="2745739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0"/>
                </a:moveTo>
                <a:lnTo>
                  <a:pt x="0" y="68579"/>
                </a:lnTo>
              </a:path>
            </a:pathLst>
          </a:custGeom>
          <a:ln w="218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504773" y="2833908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69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504773" y="2746309"/>
            <a:ext cx="0" cy="67945"/>
          </a:xfrm>
          <a:custGeom>
            <a:avLst/>
            <a:gdLst/>
            <a:ahLst/>
            <a:cxnLst/>
            <a:rect l="l" t="t" r="r" b="b"/>
            <a:pathLst>
              <a:path h="67944">
                <a:moveTo>
                  <a:pt x="0" y="0"/>
                </a:moveTo>
                <a:lnTo>
                  <a:pt x="0" y="67665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537143" y="2835798"/>
            <a:ext cx="88265" cy="127635"/>
          </a:xfrm>
          <a:custGeom>
            <a:avLst/>
            <a:gdLst/>
            <a:ahLst/>
            <a:cxnLst/>
            <a:rect l="l" t="t" r="r" b="b"/>
            <a:pathLst>
              <a:path w="88264" h="127635">
                <a:moveTo>
                  <a:pt x="16123" y="85709"/>
                </a:moveTo>
                <a:lnTo>
                  <a:pt x="0" y="85709"/>
                </a:lnTo>
                <a:lnTo>
                  <a:pt x="698" y="94521"/>
                </a:lnTo>
                <a:lnTo>
                  <a:pt x="31945" y="126891"/>
                </a:lnTo>
                <a:lnTo>
                  <a:pt x="41909" y="127619"/>
                </a:lnTo>
                <a:lnTo>
                  <a:pt x="52132" y="126905"/>
                </a:lnTo>
                <a:lnTo>
                  <a:pt x="61165" y="124762"/>
                </a:lnTo>
                <a:lnTo>
                  <a:pt x="68930" y="121190"/>
                </a:lnTo>
                <a:lnTo>
                  <a:pt x="75346" y="116189"/>
                </a:lnTo>
                <a:lnTo>
                  <a:pt x="77693" y="113416"/>
                </a:lnTo>
                <a:lnTo>
                  <a:pt x="32400" y="113416"/>
                </a:lnTo>
                <a:lnTo>
                  <a:pt x="24780" y="110459"/>
                </a:lnTo>
                <a:lnTo>
                  <a:pt x="20970" y="103875"/>
                </a:lnTo>
                <a:lnTo>
                  <a:pt x="19049" y="100065"/>
                </a:lnTo>
                <a:lnTo>
                  <a:pt x="17160" y="94366"/>
                </a:lnTo>
                <a:lnTo>
                  <a:pt x="16123" y="85709"/>
                </a:lnTo>
                <a:close/>
              </a:path>
              <a:path w="88264" h="127635">
                <a:moveTo>
                  <a:pt x="77990" y="14356"/>
                </a:moveTo>
                <a:lnTo>
                  <a:pt x="50566" y="14356"/>
                </a:lnTo>
                <a:lnTo>
                  <a:pt x="55260" y="15239"/>
                </a:lnTo>
                <a:lnTo>
                  <a:pt x="60106" y="19049"/>
                </a:lnTo>
                <a:lnTo>
                  <a:pt x="63916" y="21976"/>
                </a:lnTo>
                <a:lnTo>
                  <a:pt x="65806" y="26669"/>
                </a:lnTo>
                <a:lnTo>
                  <a:pt x="65806" y="41909"/>
                </a:lnTo>
                <a:lnTo>
                  <a:pt x="62880" y="47609"/>
                </a:lnTo>
                <a:lnTo>
                  <a:pt x="56296" y="50535"/>
                </a:lnTo>
                <a:lnTo>
                  <a:pt x="52486" y="52456"/>
                </a:lnTo>
                <a:lnTo>
                  <a:pt x="47640" y="53339"/>
                </a:lnTo>
                <a:lnTo>
                  <a:pt x="34289" y="53339"/>
                </a:lnTo>
                <a:lnTo>
                  <a:pt x="34289" y="66659"/>
                </a:lnTo>
                <a:lnTo>
                  <a:pt x="49529" y="66659"/>
                </a:lnTo>
                <a:lnTo>
                  <a:pt x="57149" y="68579"/>
                </a:lnTo>
                <a:lnTo>
                  <a:pt x="62880" y="71506"/>
                </a:lnTo>
                <a:lnTo>
                  <a:pt x="67726" y="75316"/>
                </a:lnTo>
                <a:lnTo>
                  <a:pt x="70500" y="81015"/>
                </a:lnTo>
                <a:lnTo>
                  <a:pt x="70500" y="97139"/>
                </a:lnTo>
                <a:lnTo>
                  <a:pt x="67726" y="102839"/>
                </a:lnTo>
                <a:lnTo>
                  <a:pt x="62880" y="106649"/>
                </a:lnTo>
                <a:lnTo>
                  <a:pt x="58186" y="111495"/>
                </a:lnTo>
                <a:lnTo>
                  <a:pt x="51450" y="113416"/>
                </a:lnTo>
                <a:lnTo>
                  <a:pt x="77693" y="113416"/>
                </a:lnTo>
                <a:lnTo>
                  <a:pt x="80485" y="110115"/>
                </a:lnTo>
                <a:lnTo>
                  <a:pt x="84361" y="103327"/>
                </a:lnTo>
                <a:lnTo>
                  <a:pt x="86807" y="95830"/>
                </a:lnTo>
                <a:lnTo>
                  <a:pt x="87660" y="87629"/>
                </a:lnTo>
                <a:lnTo>
                  <a:pt x="87660" y="80009"/>
                </a:lnTo>
                <a:lnTo>
                  <a:pt x="66690" y="58155"/>
                </a:lnTo>
                <a:lnTo>
                  <a:pt x="70500" y="56266"/>
                </a:lnTo>
                <a:lnTo>
                  <a:pt x="73426" y="54345"/>
                </a:lnTo>
                <a:lnTo>
                  <a:pt x="76230" y="51419"/>
                </a:lnTo>
                <a:lnTo>
                  <a:pt x="80040" y="46725"/>
                </a:lnTo>
                <a:lnTo>
                  <a:pt x="82966" y="40020"/>
                </a:lnTo>
                <a:lnTo>
                  <a:pt x="82966" y="32400"/>
                </a:lnTo>
                <a:lnTo>
                  <a:pt x="82265" y="24936"/>
                </a:lnTo>
                <a:lnTo>
                  <a:pt x="80215" y="18249"/>
                </a:lnTo>
                <a:lnTo>
                  <a:pt x="77990" y="14356"/>
                </a:lnTo>
                <a:close/>
              </a:path>
              <a:path w="88264" h="127635">
                <a:moveTo>
                  <a:pt x="42946" y="0"/>
                </a:moveTo>
                <a:lnTo>
                  <a:pt x="8503" y="17160"/>
                </a:lnTo>
                <a:lnTo>
                  <a:pt x="2804" y="31485"/>
                </a:lnTo>
                <a:lnTo>
                  <a:pt x="2804" y="41026"/>
                </a:lnTo>
                <a:lnTo>
                  <a:pt x="19049" y="41026"/>
                </a:lnTo>
                <a:lnTo>
                  <a:pt x="19049" y="33406"/>
                </a:lnTo>
                <a:lnTo>
                  <a:pt x="19933" y="28590"/>
                </a:lnTo>
                <a:lnTo>
                  <a:pt x="22859" y="24780"/>
                </a:lnTo>
                <a:lnTo>
                  <a:pt x="26669" y="17160"/>
                </a:lnTo>
                <a:lnTo>
                  <a:pt x="33406" y="14356"/>
                </a:lnTo>
                <a:lnTo>
                  <a:pt x="77990" y="14356"/>
                </a:lnTo>
                <a:lnTo>
                  <a:pt x="76897" y="12443"/>
                </a:lnTo>
                <a:lnTo>
                  <a:pt x="72389" y="7619"/>
                </a:lnTo>
                <a:lnTo>
                  <a:pt x="66306" y="4449"/>
                </a:lnTo>
                <a:lnTo>
                  <a:pt x="59428" y="2049"/>
                </a:lnTo>
                <a:lnTo>
                  <a:pt x="51670" y="530"/>
                </a:lnTo>
                <a:lnTo>
                  <a:pt x="429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641049" y="2742499"/>
            <a:ext cx="159385" cy="172720"/>
          </a:xfrm>
          <a:custGeom>
            <a:avLst/>
            <a:gdLst/>
            <a:ahLst/>
            <a:cxnLst/>
            <a:rect l="l" t="t" r="r" b="b"/>
            <a:pathLst>
              <a:path w="159385" h="172719">
                <a:moveTo>
                  <a:pt x="79004" y="0"/>
                </a:moveTo>
                <a:lnTo>
                  <a:pt x="32683" y="12986"/>
                </a:lnTo>
                <a:lnTo>
                  <a:pt x="5958" y="50318"/>
                </a:lnTo>
                <a:lnTo>
                  <a:pt x="0" y="86715"/>
                </a:lnTo>
                <a:lnTo>
                  <a:pt x="787" y="100996"/>
                </a:lnTo>
                <a:lnTo>
                  <a:pt x="12293" y="137446"/>
                </a:lnTo>
                <a:lnTo>
                  <a:pt x="44630" y="166081"/>
                </a:lnTo>
                <a:lnTo>
                  <a:pt x="78120" y="172425"/>
                </a:lnTo>
                <a:lnTo>
                  <a:pt x="91287" y="171630"/>
                </a:lnTo>
                <a:lnTo>
                  <a:pt x="132964" y="152567"/>
                </a:lnTo>
                <a:lnTo>
                  <a:pt x="133174" y="152339"/>
                </a:lnTo>
                <a:lnTo>
                  <a:pt x="80924" y="152339"/>
                </a:lnTo>
                <a:lnTo>
                  <a:pt x="66852" y="151116"/>
                </a:lnTo>
                <a:lnTo>
                  <a:pt x="30472" y="123518"/>
                </a:lnTo>
                <a:lnTo>
                  <a:pt x="22859" y="87599"/>
                </a:lnTo>
                <a:lnTo>
                  <a:pt x="23539" y="75061"/>
                </a:lnTo>
                <a:lnTo>
                  <a:pt x="38983" y="37185"/>
                </a:lnTo>
                <a:lnTo>
                  <a:pt x="80009" y="19049"/>
                </a:lnTo>
                <a:lnTo>
                  <a:pt x="135551" y="19049"/>
                </a:lnTo>
                <a:lnTo>
                  <a:pt x="126760" y="12033"/>
                </a:lnTo>
                <a:lnTo>
                  <a:pt x="116673" y="6694"/>
                </a:lnTo>
                <a:lnTo>
                  <a:pt x="105314" y="2941"/>
                </a:lnTo>
                <a:lnTo>
                  <a:pt x="92738" y="727"/>
                </a:lnTo>
                <a:lnTo>
                  <a:pt x="79004" y="0"/>
                </a:lnTo>
                <a:close/>
              </a:path>
              <a:path w="159385" h="172719">
                <a:moveTo>
                  <a:pt x="135551" y="19049"/>
                </a:moveTo>
                <a:lnTo>
                  <a:pt x="80009" y="19049"/>
                </a:lnTo>
                <a:lnTo>
                  <a:pt x="92692" y="20134"/>
                </a:lnTo>
                <a:lnTo>
                  <a:pt x="103792" y="23454"/>
                </a:lnTo>
                <a:lnTo>
                  <a:pt x="132633" y="57188"/>
                </a:lnTo>
                <a:lnTo>
                  <a:pt x="136184" y="82905"/>
                </a:lnTo>
                <a:lnTo>
                  <a:pt x="135455" y="96080"/>
                </a:lnTo>
                <a:lnTo>
                  <a:pt x="115943" y="140727"/>
                </a:lnTo>
                <a:lnTo>
                  <a:pt x="80924" y="152339"/>
                </a:lnTo>
                <a:lnTo>
                  <a:pt x="133174" y="152339"/>
                </a:lnTo>
                <a:lnTo>
                  <a:pt x="156239" y="110365"/>
                </a:lnTo>
                <a:lnTo>
                  <a:pt x="159044" y="82905"/>
                </a:lnTo>
                <a:lnTo>
                  <a:pt x="158365" y="69747"/>
                </a:lnTo>
                <a:lnTo>
                  <a:pt x="156360" y="57679"/>
                </a:lnTo>
                <a:lnTo>
                  <a:pt x="153079" y="46669"/>
                </a:lnTo>
                <a:lnTo>
                  <a:pt x="148573" y="36679"/>
                </a:lnTo>
                <a:lnTo>
                  <a:pt x="142890" y="27675"/>
                </a:lnTo>
                <a:lnTo>
                  <a:pt x="135551" y="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856359" y="2802544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818259" y="2776331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439" y="0"/>
                </a:lnTo>
              </a:path>
            </a:pathLst>
          </a:custGeom>
          <a:ln w="143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856359" y="2749677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389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623364" y="2052889"/>
            <a:ext cx="59055" cy="159385"/>
          </a:xfrm>
          <a:custGeom>
            <a:avLst/>
            <a:gdLst/>
            <a:ahLst/>
            <a:cxnLst/>
            <a:rect l="l" t="t" r="r" b="b"/>
            <a:pathLst>
              <a:path w="59055" h="159385">
                <a:moveTo>
                  <a:pt x="59067" y="0"/>
                </a:moveTo>
                <a:lnTo>
                  <a:pt x="42803" y="0"/>
                </a:lnTo>
                <a:lnTo>
                  <a:pt x="40505" y="8528"/>
                </a:lnTo>
                <a:lnTo>
                  <a:pt x="37739" y="15464"/>
                </a:lnTo>
                <a:lnTo>
                  <a:pt x="0" y="30479"/>
                </a:lnTo>
                <a:lnTo>
                  <a:pt x="0" y="46603"/>
                </a:lnTo>
                <a:lnTo>
                  <a:pt x="37088" y="46603"/>
                </a:lnTo>
                <a:lnTo>
                  <a:pt x="37088" y="158983"/>
                </a:lnTo>
                <a:lnTo>
                  <a:pt x="59067" y="158983"/>
                </a:lnTo>
                <a:lnTo>
                  <a:pt x="590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735771" y="2046183"/>
            <a:ext cx="51435" cy="212725"/>
          </a:xfrm>
          <a:custGeom>
            <a:avLst/>
            <a:gdLst/>
            <a:ahLst/>
            <a:cxnLst/>
            <a:rect l="l" t="t" r="r" b="b"/>
            <a:pathLst>
              <a:path w="51435" h="212725">
                <a:moveTo>
                  <a:pt x="13344" y="0"/>
                </a:moveTo>
                <a:lnTo>
                  <a:pt x="0" y="0"/>
                </a:lnTo>
                <a:lnTo>
                  <a:pt x="7271" y="14278"/>
                </a:lnTo>
                <a:lnTo>
                  <a:pt x="13399" y="26929"/>
                </a:lnTo>
                <a:lnTo>
                  <a:pt x="27361" y="69250"/>
                </a:lnTo>
                <a:lnTo>
                  <a:pt x="30489" y="105765"/>
                </a:lnTo>
                <a:lnTo>
                  <a:pt x="30245" y="118433"/>
                </a:lnTo>
                <a:lnTo>
                  <a:pt x="22869" y="161879"/>
                </a:lnTo>
                <a:lnTo>
                  <a:pt x="6828" y="199393"/>
                </a:lnTo>
                <a:lnTo>
                  <a:pt x="0" y="212415"/>
                </a:lnTo>
                <a:lnTo>
                  <a:pt x="14225" y="212415"/>
                </a:lnTo>
                <a:lnTo>
                  <a:pt x="33713" y="178928"/>
                </a:lnTo>
                <a:lnTo>
                  <a:pt x="47908" y="141343"/>
                </a:lnTo>
                <a:lnTo>
                  <a:pt x="51414" y="105765"/>
                </a:lnTo>
                <a:lnTo>
                  <a:pt x="51414" y="98316"/>
                </a:lnTo>
                <a:lnTo>
                  <a:pt x="44449" y="58025"/>
                </a:lnTo>
                <a:lnTo>
                  <a:pt x="36204" y="38069"/>
                </a:lnTo>
                <a:lnTo>
                  <a:pt x="34299" y="33375"/>
                </a:lnTo>
                <a:lnTo>
                  <a:pt x="31401" y="29103"/>
                </a:lnTo>
                <a:lnTo>
                  <a:pt x="27014" y="22059"/>
                </a:lnTo>
                <a:lnTo>
                  <a:pt x="21030" y="12330"/>
                </a:lnTo>
                <a:lnTo>
                  <a:pt x="13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822530" y="2199497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859" y="0"/>
                </a:lnTo>
              </a:path>
            </a:pathLst>
          </a:custGeom>
          <a:ln w="24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000612" y="2068128"/>
            <a:ext cx="0" cy="144145"/>
          </a:xfrm>
          <a:custGeom>
            <a:avLst/>
            <a:gdLst/>
            <a:ahLst/>
            <a:cxnLst/>
            <a:rect l="l" t="t" r="r" b="b"/>
            <a:pathLst>
              <a:path h="144144">
                <a:moveTo>
                  <a:pt x="0" y="0"/>
                </a:moveTo>
                <a:lnTo>
                  <a:pt x="0" y="143743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934949" y="2058101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4">
                <a:moveTo>
                  <a:pt x="0" y="0"/>
                </a:moveTo>
                <a:lnTo>
                  <a:pt x="132496" y="0"/>
                </a:lnTo>
              </a:path>
            </a:pathLst>
          </a:custGeom>
          <a:ln w="2005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098810" y="2136139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087380" y="2125979"/>
            <a:ext cx="129539" cy="0"/>
          </a:xfrm>
          <a:custGeom>
            <a:avLst/>
            <a:gdLst/>
            <a:ahLst/>
            <a:cxnLst/>
            <a:rect l="l" t="t" r="r" b="b"/>
            <a:pathLst>
              <a:path w="129539">
                <a:moveTo>
                  <a:pt x="0" y="0"/>
                </a:moveTo>
                <a:lnTo>
                  <a:pt x="129539" y="0"/>
                </a:lnTo>
              </a:path>
            </a:pathLst>
          </a:custGeom>
          <a:ln w="203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098810" y="2048510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310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205993" y="2135703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69"/>
                </a:lnTo>
              </a:path>
            </a:pathLst>
          </a:custGeom>
          <a:ln w="218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205993" y="2048073"/>
            <a:ext cx="0" cy="67945"/>
          </a:xfrm>
          <a:custGeom>
            <a:avLst/>
            <a:gdLst/>
            <a:ahLst/>
            <a:cxnLst/>
            <a:rect l="l" t="t" r="r" b="b"/>
            <a:pathLst>
              <a:path h="67944">
                <a:moveTo>
                  <a:pt x="0" y="0"/>
                </a:moveTo>
                <a:lnTo>
                  <a:pt x="0" y="67665"/>
                </a:lnTo>
              </a:path>
            </a:pathLst>
          </a:custGeom>
          <a:ln w="218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265063" y="2067560"/>
            <a:ext cx="0" cy="144780"/>
          </a:xfrm>
          <a:custGeom>
            <a:avLst/>
            <a:gdLst/>
            <a:ahLst/>
            <a:cxnLst/>
            <a:rect l="l" t="t" r="r" b="b"/>
            <a:pathLst>
              <a:path h="144780">
                <a:moveTo>
                  <a:pt x="0" y="0"/>
                </a:moveTo>
                <a:lnTo>
                  <a:pt x="0" y="144779"/>
                </a:lnTo>
              </a:path>
            </a:pathLst>
          </a:custGeom>
          <a:ln w="218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254136" y="2127885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016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254136" y="2058035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44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373282" y="2048073"/>
            <a:ext cx="69215" cy="163830"/>
          </a:xfrm>
          <a:custGeom>
            <a:avLst/>
            <a:gdLst/>
            <a:ahLst/>
            <a:cxnLst/>
            <a:rect l="l" t="t" r="r" b="b"/>
            <a:pathLst>
              <a:path w="69214" h="163830">
                <a:moveTo>
                  <a:pt x="68610" y="0"/>
                </a:moveTo>
                <a:lnTo>
                  <a:pt x="51450" y="0"/>
                </a:lnTo>
                <a:lnTo>
                  <a:pt x="0" y="163799"/>
                </a:lnTo>
                <a:lnTo>
                  <a:pt x="16154" y="163799"/>
                </a:lnTo>
                <a:lnTo>
                  <a:pt x="686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510472" y="2089983"/>
            <a:ext cx="113030" cy="125730"/>
          </a:xfrm>
          <a:custGeom>
            <a:avLst/>
            <a:gdLst/>
            <a:ahLst/>
            <a:cxnLst/>
            <a:rect l="l" t="t" r="r" b="b"/>
            <a:pathLst>
              <a:path w="113029" h="125730">
                <a:moveTo>
                  <a:pt x="94859" y="17129"/>
                </a:moveTo>
                <a:lnTo>
                  <a:pt x="60959" y="17129"/>
                </a:lnTo>
                <a:lnTo>
                  <a:pt x="67696" y="18135"/>
                </a:lnTo>
                <a:lnTo>
                  <a:pt x="72389" y="20939"/>
                </a:lnTo>
                <a:lnTo>
                  <a:pt x="77236" y="24749"/>
                </a:lnTo>
                <a:lnTo>
                  <a:pt x="80009" y="29565"/>
                </a:lnTo>
                <a:lnTo>
                  <a:pt x="80009" y="39989"/>
                </a:lnTo>
                <a:lnTo>
                  <a:pt x="79156" y="41909"/>
                </a:lnTo>
                <a:lnTo>
                  <a:pt x="78120" y="43799"/>
                </a:lnTo>
                <a:lnTo>
                  <a:pt x="77236" y="47609"/>
                </a:lnTo>
                <a:lnTo>
                  <a:pt x="73426" y="49499"/>
                </a:lnTo>
                <a:lnTo>
                  <a:pt x="68579" y="49499"/>
                </a:lnTo>
                <a:lnTo>
                  <a:pt x="37094" y="53309"/>
                </a:lnTo>
                <a:lnTo>
                  <a:pt x="2354" y="76203"/>
                </a:lnTo>
                <a:lnTo>
                  <a:pt x="0" y="90525"/>
                </a:lnTo>
                <a:lnTo>
                  <a:pt x="557" y="97989"/>
                </a:lnTo>
                <a:lnTo>
                  <a:pt x="29476" y="125156"/>
                </a:lnTo>
                <a:lnTo>
                  <a:pt x="37094" y="125699"/>
                </a:lnTo>
                <a:lnTo>
                  <a:pt x="44063" y="125339"/>
                </a:lnTo>
                <a:lnTo>
                  <a:pt x="78165" y="108539"/>
                </a:lnTo>
                <a:lnTo>
                  <a:pt x="36210" y="108539"/>
                </a:lnTo>
                <a:lnTo>
                  <a:pt x="31363" y="106649"/>
                </a:lnTo>
                <a:lnTo>
                  <a:pt x="26669" y="103875"/>
                </a:lnTo>
                <a:lnTo>
                  <a:pt x="22859" y="100065"/>
                </a:lnTo>
                <a:lnTo>
                  <a:pt x="20970" y="96255"/>
                </a:lnTo>
                <a:lnTo>
                  <a:pt x="20970" y="82905"/>
                </a:lnTo>
                <a:lnTo>
                  <a:pt x="58186" y="67665"/>
                </a:lnTo>
                <a:lnTo>
                  <a:pt x="61996" y="66659"/>
                </a:lnTo>
                <a:lnTo>
                  <a:pt x="65806" y="65775"/>
                </a:lnTo>
                <a:lnTo>
                  <a:pt x="69616" y="64739"/>
                </a:lnTo>
                <a:lnTo>
                  <a:pt x="73426" y="63855"/>
                </a:lnTo>
                <a:lnTo>
                  <a:pt x="76199" y="62849"/>
                </a:lnTo>
                <a:lnTo>
                  <a:pt x="79156" y="60929"/>
                </a:lnTo>
                <a:lnTo>
                  <a:pt x="99059" y="60929"/>
                </a:lnTo>
                <a:lnTo>
                  <a:pt x="99059" y="32369"/>
                </a:lnTo>
                <a:lnTo>
                  <a:pt x="98196" y="24906"/>
                </a:lnTo>
                <a:lnTo>
                  <a:pt x="95646" y="18223"/>
                </a:lnTo>
                <a:lnTo>
                  <a:pt x="94859" y="17129"/>
                </a:lnTo>
                <a:close/>
              </a:path>
              <a:path w="113029" h="125730">
                <a:moveTo>
                  <a:pt x="99619" y="105765"/>
                </a:moveTo>
                <a:lnTo>
                  <a:pt x="80009" y="105765"/>
                </a:lnTo>
                <a:lnTo>
                  <a:pt x="81046" y="110459"/>
                </a:lnTo>
                <a:lnTo>
                  <a:pt x="81930" y="114269"/>
                </a:lnTo>
                <a:lnTo>
                  <a:pt x="83819" y="117195"/>
                </a:lnTo>
                <a:lnTo>
                  <a:pt x="86776" y="121889"/>
                </a:lnTo>
                <a:lnTo>
                  <a:pt x="91439" y="124815"/>
                </a:lnTo>
                <a:lnTo>
                  <a:pt x="100980" y="124815"/>
                </a:lnTo>
                <a:lnTo>
                  <a:pt x="103906" y="123779"/>
                </a:lnTo>
                <a:lnTo>
                  <a:pt x="106710" y="123779"/>
                </a:lnTo>
                <a:lnTo>
                  <a:pt x="109636" y="122895"/>
                </a:lnTo>
                <a:lnTo>
                  <a:pt x="112410" y="121889"/>
                </a:lnTo>
                <a:lnTo>
                  <a:pt x="112410" y="108539"/>
                </a:lnTo>
                <a:lnTo>
                  <a:pt x="102900" y="108539"/>
                </a:lnTo>
                <a:lnTo>
                  <a:pt x="100980" y="107685"/>
                </a:lnTo>
                <a:lnTo>
                  <a:pt x="100096" y="106649"/>
                </a:lnTo>
                <a:lnTo>
                  <a:pt x="99619" y="105765"/>
                </a:lnTo>
                <a:close/>
              </a:path>
              <a:path w="113029" h="125730">
                <a:moveTo>
                  <a:pt x="99059" y="60929"/>
                </a:moveTo>
                <a:lnTo>
                  <a:pt x="79156" y="60929"/>
                </a:lnTo>
                <a:lnTo>
                  <a:pt x="79156" y="77205"/>
                </a:lnTo>
                <a:lnTo>
                  <a:pt x="78082" y="85762"/>
                </a:lnTo>
                <a:lnTo>
                  <a:pt x="74862" y="93009"/>
                </a:lnTo>
                <a:lnTo>
                  <a:pt x="69499" y="99022"/>
                </a:lnTo>
                <a:lnTo>
                  <a:pt x="61996" y="103875"/>
                </a:lnTo>
                <a:lnTo>
                  <a:pt x="56266" y="107685"/>
                </a:lnTo>
                <a:lnTo>
                  <a:pt x="48646" y="108539"/>
                </a:lnTo>
                <a:lnTo>
                  <a:pt x="78165" y="108539"/>
                </a:lnTo>
                <a:lnTo>
                  <a:pt x="80009" y="105765"/>
                </a:lnTo>
                <a:lnTo>
                  <a:pt x="99619" y="105765"/>
                </a:lnTo>
                <a:lnTo>
                  <a:pt x="99082" y="104771"/>
                </a:lnTo>
                <a:lnTo>
                  <a:pt x="99059" y="60929"/>
                </a:lnTo>
                <a:close/>
              </a:path>
              <a:path w="113029" h="125730">
                <a:moveTo>
                  <a:pt x="112410" y="107685"/>
                </a:moveTo>
                <a:lnTo>
                  <a:pt x="108600" y="107685"/>
                </a:lnTo>
                <a:lnTo>
                  <a:pt x="107716" y="108539"/>
                </a:lnTo>
                <a:lnTo>
                  <a:pt x="112410" y="108539"/>
                </a:lnTo>
                <a:lnTo>
                  <a:pt x="112410" y="107685"/>
                </a:lnTo>
                <a:close/>
              </a:path>
              <a:path w="113029" h="125730">
                <a:moveTo>
                  <a:pt x="52456" y="0"/>
                </a:moveTo>
                <a:lnTo>
                  <a:pt x="13702" y="13774"/>
                </a:lnTo>
                <a:lnTo>
                  <a:pt x="5730" y="39105"/>
                </a:lnTo>
                <a:lnTo>
                  <a:pt x="24780" y="39105"/>
                </a:lnTo>
                <a:lnTo>
                  <a:pt x="24780" y="33375"/>
                </a:lnTo>
                <a:lnTo>
                  <a:pt x="26669" y="28559"/>
                </a:lnTo>
                <a:lnTo>
                  <a:pt x="29474" y="24749"/>
                </a:lnTo>
                <a:lnTo>
                  <a:pt x="33284" y="20055"/>
                </a:lnTo>
                <a:lnTo>
                  <a:pt x="40904" y="17129"/>
                </a:lnTo>
                <a:lnTo>
                  <a:pt x="94859" y="17129"/>
                </a:lnTo>
                <a:lnTo>
                  <a:pt x="91473" y="12425"/>
                </a:lnTo>
                <a:lnTo>
                  <a:pt x="85740" y="7619"/>
                </a:lnTo>
                <a:lnTo>
                  <a:pt x="78829" y="4449"/>
                </a:lnTo>
                <a:lnTo>
                  <a:pt x="70915" y="2049"/>
                </a:lnTo>
                <a:lnTo>
                  <a:pt x="62092" y="530"/>
                </a:lnTo>
                <a:lnTo>
                  <a:pt x="52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634313" y="2089983"/>
            <a:ext cx="105410" cy="170180"/>
          </a:xfrm>
          <a:custGeom>
            <a:avLst/>
            <a:gdLst/>
            <a:ahLst/>
            <a:cxnLst/>
            <a:rect l="l" t="t" r="r" b="b"/>
            <a:pathLst>
              <a:path w="105410" h="170180">
                <a:moveTo>
                  <a:pt x="85197" y="18135"/>
                </a:moveTo>
                <a:lnTo>
                  <a:pt x="52456" y="18135"/>
                </a:lnTo>
                <a:lnTo>
                  <a:pt x="61749" y="19209"/>
                </a:lnTo>
                <a:lnTo>
                  <a:pt x="69608" y="22429"/>
                </a:lnTo>
                <a:lnTo>
                  <a:pt x="85740" y="60929"/>
                </a:lnTo>
                <a:lnTo>
                  <a:pt x="85401" y="69133"/>
                </a:lnTo>
                <a:lnTo>
                  <a:pt x="62251" y="107302"/>
                </a:lnTo>
                <a:lnTo>
                  <a:pt x="52456" y="108539"/>
                </a:lnTo>
                <a:lnTo>
                  <a:pt x="84856" y="108539"/>
                </a:lnTo>
                <a:lnTo>
                  <a:pt x="84856" y="169621"/>
                </a:lnTo>
                <a:lnTo>
                  <a:pt x="104790" y="169621"/>
                </a:lnTo>
                <a:lnTo>
                  <a:pt x="104790" y="19049"/>
                </a:lnTo>
                <a:lnTo>
                  <a:pt x="85740" y="19049"/>
                </a:lnTo>
                <a:lnTo>
                  <a:pt x="85197" y="18135"/>
                </a:lnTo>
                <a:close/>
              </a:path>
              <a:path w="105410" h="170180">
                <a:moveTo>
                  <a:pt x="50566" y="0"/>
                </a:moveTo>
                <a:lnTo>
                  <a:pt x="14356" y="18135"/>
                </a:lnTo>
                <a:lnTo>
                  <a:pt x="0" y="65775"/>
                </a:lnTo>
                <a:lnTo>
                  <a:pt x="919" y="79825"/>
                </a:lnTo>
                <a:lnTo>
                  <a:pt x="22735" y="117289"/>
                </a:lnTo>
                <a:lnTo>
                  <a:pt x="48646" y="125699"/>
                </a:lnTo>
                <a:lnTo>
                  <a:pt x="58186" y="125699"/>
                </a:lnTo>
                <a:lnTo>
                  <a:pt x="84856" y="108539"/>
                </a:lnTo>
                <a:lnTo>
                  <a:pt x="52456" y="108539"/>
                </a:lnTo>
                <a:lnTo>
                  <a:pt x="43313" y="107316"/>
                </a:lnTo>
                <a:lnTo>
                  <a:pt x="21171" y="71333"/>
                </a:lnTo>
                <a:lnTo>
                  <a:pt x="20970" y="63855"/>
                </a:lnTo>
                <a:lnTo>
                  <a:pt x="21530" y="52998"/>
                </a:lnTo>
                <a:lnTo>
                  <a:pt x="43830" y="18135"/>
                </a:lnTo>
                <a:lnTo>
                  <a:pt x="85197" y="18135"/>
                </a:lnTo>
                <a:lnTo>
                  <a:pt x="82936" y="14325"/>
                </a:lnTo>
                <a:lnTo>
                  <a:pt x="57502" y="530"/>
                </a:lnTo>
                <a:lnTo>
                  <a:pt x="50566" y="0"/>
                </a:lnTo>
                <a:close/>
              </a:path>
              <a:path w="105410" h="170180">
                <a:moveTo>
                  <a:pt x="104790" y="2926"/>
                </a:moveTo>
                <a:lnTo>
                  <a:pt x="85740" y="2926"/>
                </a:lnTo>
                <a:lnTo>
                  <a:pt x="85740" y="19049"/>
                </a:lnTo>
                <a:lnTo>
                  <a:pt x="104790" y="19049"/>
                </a:lnTo>
                <a:lnTo>
                  <a:pt x="104790" y="29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773423" y="2199497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865" y="0"/>
                </a:lnTo>
              </a:path>
            </a:pathLst>
          </a:custGeom>
          <a:ln w="24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899275" y="2048073"/>
            <a:ext cx="134620" cy="163830"/>
          </a:xfrm>
          <a:custGeom>
            <a:avLst/>
            <a:gdLst/>
            <a:ahLst/>
            <a:cxnLst/>
            <a:rect l="l" t="t" r="r" b="b"/>
            <a:pathLst>
              <a:path w="134620" h="163830">
                <a:moveTo>
                  <a:pt x="21854" y="0"/>
                </a:moveTo>
                <a:lnTo>
                  <a:pt x="0" y="0"/>
                </a:lnTo>
                <a:lnTo>
                  <a:pt x="0" y="163799"/>
                </a:lnTo>
                <a:lnTo>
                  <a:pt x="21854" y="163799"/>
                </a:lnTo>
                <a:lnTo>
                  <a:pt x="21854" y="106649"/>
                </a:lnTo>
                <a:lnTo>
                  <a:pt x="47640" y="81899"/>
                </a:lnTo>
                <a:lnTo>
                  <a:pt x="74824" y="81899"/>
                </a:lnTo>
                <a:lnTo>
                  <a:pt x="73453" y="80009"/>
                </a:lnTo>
                <a:lnTo>
                  <a:pt x="21854" y="80009"/>
                </a:lnTo>
                <a:lnTo>
                  <a:pt x="21854" y="0"/>
                </a:lnTo>
                <a:close/>
              </a:path>
              <a:path w="134620" h="163830">
                <a:moveTo>
                  <a:pt x="74824" y="81899"/>
                </a:moveTo>
                <a:lnTo>
                  <a:pt x="47640" y="81899"/>
                </a:lnTo>
                <a:lnTo>
                  <a:pt x="104820" y="163799"/>
                </a:lnTo>
                <a:lnTo>
                  <a:pt x="134264" y="163799"/>
                </a:lnTo>
                <a:lnTo>
                  <a:pt x="74824" y="81899"/>
                </a:lnTo>
                <a:close/>
              </a:path>
              <a:path w="134620" h="163830">
                <a:moveTo>
                  <a:pt x="132374" y="0"/>
                </a:moveTo>
                <a:lnTo>
                  <a:pt x="101864" y="0"/>
                </a:lnTo>
                <a:lnTo>
                  <a:pt x="21854" y="80009"/>
                </a:lnTo>
                <a:lnTo>
                  <a:pt x="73453" y="80009"/>
                </a:lnTo>
                <a:lnTo>
                  <a:pt x="63764" y="66659"/>
                </a:lnTo>
                <a:lnTo>
                  <a:pt x="1323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043080" y="2044263"/>
            <a:ext cx="160655" cy="172720"/>
          </a:xfrm>
          <a:custGeom>
            <a:avLst/>
            <a:gdLst/>
            <a:ahLst/>
            <a:cxnLst/>
            <a:rect l="l" t="t" r="r" b="b"/>
            <a:pathLst>
              <a:path w="160654" h="172719">
                <a:moveTo>
                  <a:pt x="79126" y="0"/>
                </a:moveTo>
                <a:lnTo>
                  <a:pt x="33067" y="13271"/>
                </a:lnTo>
                <a:lnTo>
                  <a:pt x="6162" y="50538"/>
                </a:lnTo>
                <a:lnTo>
                  <a:pt x="0" y="86715"/>
                </a:lnTo>
                <a:lnTo>
                  <a:pt x="807" y="101011"/>
                </a:lnTo>
                <a:lnTo>
                  <a:pt x="12855" y="137476"/>
                </a:lnTo>
                <a:lnTo>
                  <a:pt x="45350" y="166096"/>
                </a:lnTo>
                <a:lnTo>
                  <a:pt x="79126" y="172425"/>
                </a:lnTo>
                <a:lnTo>
                  <a:pt x="91981" y="171632"/>
                </a:lnTo>
                <a:lnTo>
                  <a:pt x="133397" y="152595"/>
                </a:lnTo>
                <a:lnTo>
                  <a:pt x="133597" y="152369"/>
                </a:lnTo>
                <a:lnTo>
                  <a:pt x="82052" y="152369"/>
                </a:lnTo>
                <a:lnTo>
                  <a:pt x="67412" y="151282"/>
                </a:lnTo>
                <a:lnTo>
                  <a:pt x="30948" y="124486"/>
                </a:lnTo>
                <a:lnTo>
                  <a:pt x="22859" y="88635"/>
                </a:lnTo>
                <a:lnTo>
                  <a:pt x="23551" y="75607"/>
                </a:lnTo>
                <a:lnTo>
                  <a:pt x="39105" y="37216"/>
                </a:lnTo>
                <a:lnTo>
                  <a:pt x="81015" y="19049"/>
                </a:lnTo>
                <a:lnTo>
                  <a:pt x="135863" y="19049"/>
                </a:lnTo>
                <a:lnTo>
                  <a:pt x="127368" y="12440"/>
                </a:lnTo>
                <a:lnTo>
                  <a:pt x="117283" y="7037"/>
                </a:lnTo>
                <a:lnTo>
                  <a:pt x="105915" y="3145"/>
                </a:lnTo>
                <a:lnTo>
                  <a:pt x="93213" y="790"/>
                </a:lnTo>
                <a:lnTo>
                  <a:pt x="79126" y="0"/>
                </a:lnTo>
                <a:close/>
              </a:path>
              <a:path w="160654" h="172719">
                <a:moveTo>
                  <a:pt x="135863" y="19049"/>
                </a:moveTo>
                <a:lnTo>
                  <a:pt x="81015" y="19049"/>
                </a:lnTo>
                <a:lnTo>
                  <a:pt x="93187" y="20281"/>
                </a:lnTo>
                <a:lnTo>
                  <a:pt x="104024" y="23846"/>
                </a:lnTo>
                <a:lnTo>
                  <a:pt x="133258" y="57317"/>
                </a:lnTo>
                <a:lnTo>
                  <a:pt x="137312" y="83819"/>
                </a:lnTo>
                <a:lnTo>
                  <a:pt x="136422" y="96908"/>
                </a:lnTo>
                <a:lnTo>
                  <a:pt x="116453" y="140758"/>
                </a:lnTo>
                <a:lnTo>
                  <a:pt x="82052" y="152369"/>
                </a:lnTo>
                <a:lnTo>
                  <a:pt x="133597" y="152369"/>
                </a:lnTo>
                <a:lnTo>
                  <a:pt x="157013" y="110389"/>
                </a:lnTo>
                <a:lnTo>
                  <a:pt x="160172" y="82905"/>
                </a:lnTo>
                <a:lnTo>
                  <a:pt x="159492" y="70101"/>
                </a:lnTo>
                <a:lnTo>
                  <a:pt x="143896" y="27675"/>
                </a:lnTo>
                <a:lnTo>
                  <a:pt x="136221" y="19328"/>
                </a:lnTo>
                <a:lnTo>
                  <a:pt x="135863" y="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240346" y="2136139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228917" y="2125979"/>
            <a:ext cx="130810" cy="0"/>
          </a:xfrm>
          <a:custGeom>
            <a:avLst/>
            <a:gdLst/>
            <a:ahLst/>
            <a:cxnLst/>
            <a:rect l="l" t="t" r="r" b="b"/>
            <a:pathLst>
              <a:path w="130810">
                <a:moveTo>
                  <a:pt x="0" y="0"/>
                </a:moveTo>
                <a:lnTo>
                  <a:pt x="130576" y="0"/>
                </a:lnTo>
              </a:path>
            </a:pathLst>
          </a:custGeom>
          <a:ln w="203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240346" y="2048510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310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348048" y="2135703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69"/>
                </a:lnTo>
              </a:path>
            </a:pathLst>
          </a:custGeom>
          <a:ln w="22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348048" y="2048073"/>
            <a:ext cx="0" cy="67945"/>
          </a:xfrm>
          <a:custGeom>
            <a:avLst/>
            <a:gdLst/>
            <a:ahLst/>
            <a:cxnLst/>
            <a:rect l="l" t="t" r="r" b="b"/>
            <a:pathLst>
              <a:path h="67944">
                <a:moveTo>
                  <a:pt x="0" y="0"/>
                </a:moveTo>
                <a:lnTo>
                  <a:pt x="0" y="67665"/>
                </a:lnTo>
              </a:path>
            </a:pathLst>
          </a:custGeom>
          <a:ln w="22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455749" y="2046183"/>
            <a:ext cx="52705" cy="212725"/>
          </a:xfrm>
          <a:custGeom>
            <a:avLst/>
            <a:gdLst/>
            <a:ahLst/>
            <a:cxnLst/>
            <a:rect l="l" t="t" r="r" b="b"/>
            <a:pathLst>
              <a:path w="52704" h="212725">
                <a:moveTo>
                  <a:pt x="51450" y="0"/>
                </a:moveTo>
                <a:lnTo>
                  <a:pt x="38130" y="0"/>
                </a:lnTo>
                <a:lnTo>
                  <a:pt x="30201" y="12084"/>
                </a:lnTo>
                <a:lnTo>
                  <a:pt x="10424" y="48615"/>
                </a:lnTo>
                <a:lnTo>
                  <a:pt x="449" y="94381"/>
                </a:lnTo>
                <a:lnTo>
                  <a:pt x="0" y="107655"/>
                </a:lnTo>
                <a:lnTo>
                  <a:pt x="0" y="113385"/>
                </a:lnTo>
                <a:lnTo>
                  <a:pt x="914" y="119085"/>
                </a:lnTo>
                <a:lnTo>
                  <a:pt x="1920" y="125699"/>
                </a:lnTo>
                <a:lnTo>
                  <a:pt x="13350" y="168615"/>
                </a:lnTo>
                <a:lnTo>
                  <a:pt x="19080" y="180045"/>
                </a:lnTo>
                <a:lnTo>
                  <a:pt x="21385" y="184674"/>
                </a:lnTo>
                <a:lnTo>
                  <a:pt x="25469" y="191566"/>
                </a:lnTo>
                <a:lnTo>
                  <a:pt x="31343" y="200790"/>
                </a:lnTo>
                <a:lnTo>
                  <a:pt x="39014" y="212415"/>
                </a:lnTo>
                <a:lnTo>
                  <a:pt x="52364" y="212415"/>
                </a:lnTo>
                <a:lnTo>
                  <a:pt x="44663" y="197603"/>
                </a:lnTo>
                <a:lnTo>
                  <a:pt x="38580" y="184655"/>
                </a:lnTo>
                <a:lnTo>
                  <a:pt x="24242" y="142460"/>
                </a:lnTo>
                <a:lnTo>
                  <a:pt x="20970" y="105765"/>
                </a:lnTo>
                <a:lnTo>
                  <a:pt x="21307" y="93420"/>
                </a:lnTo>
                <a:lnTo>
                  <a:pt x="29474" y="49499"/>
                </a:lnTo>
                <a:lnTo>
                  <a:pt x="43605" y="15530"/>
                </a:lnTo>
                <a:lnTo>
                  <a:pt x="51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536673" y="2052889"/>
            <a:ext cx="59690" cy="159385"/>
          </a:xfrm>
          <a:custGeom>
            <a:avLst/>
            <a:gdLst/>
            <a:ahLst/>
            <a:cxnLst/>
            <a:rect l="l" t="t" r="r" b="b"/>
            <a:pathLst>
              <a:path w="59689" h="159385">
                <a:moveTo>
                  <a:pt x="59192" y="0"/>
                </a:moveTo>
                <a:lnTo>
                  <a:pt x="42946" y="0"/>
                </a:lnTo>
                <a:lnTo>
                  <a:pt x="40621" y="8528"/>
                </a:lnTo>
                <a:lnTo>
                  <a:pt x="37810" y="15464"/>
                </a:lnTo>
                <a:lnTo>
                  <a:pt x="0" y="30479"/>
                </a:lnTo>
                <a:lnTo>
                  <a:pt x="0" y="46603"/>
                </a:lnTo>
                <a:lnTo>
                  <a:pt x="37216" y="46603"/>
                </a:lnTo>
                <a:lnTo>
                  <a:pt x="37216" y="158983"/>
                </a:lnTo>
                <a:lnTo>
                  <a:pt x="59192" y="158983"/>
                </a:lnTo>
                <a:lnTo>
                  <a:pt x="591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662556" y="2199497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859" y="0"/>
                </a:lnTo>
              </a:path>
            </a:pathLst>
          </a:custGeom>
          <a:ln w="24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712970" y="2051883"/>
            <a:ext cx="109855" cy="160020"/>
          </a:xfrm>
          <a:custGeom>
            <a:avLst/>
            <a:gdLst/>
            <a:ahLst/>
            <a:cxnLst/>
            <a:rect l="l" t="t" r="r" b="b"/>
            <a:pathLst>
              <a:path w="109854" h="160019">
                <a:moveTo>
                  <a:pt x="99362" y="18166"/>
                </a:moveTo>
                <a:lnTo>
                  <a:pt x="66690" y="18166"/>
                </a:lnTo>
                <a:lnTo>
                  <a:pt x="73426" y="20970"/>
                </a:lnTo>
                <a:lnTo>
                  <a:pt x="84856" y="32369"/>
                </a:lnTo>
                <a:lnTo>
                  <a:pt x="87646" y="39071"/>
                </a:lnTo>
                <a:lnTo>
                  <a:pt x="87660" y="57149"/>
                </a:lnTo>
                <a:lnTo>
                  <a:pt x="84856" y="63855"/>
                </a:lnTo>
                <a:lnTo>
                  <a:pt x="78120" y="69585"/>
                </a:lnTo>
                <a:lnTo>
                  <a:pt x="74310" y="73395"/>
                </a:lnTo>
                <a:lnTo>
                  <a:pt x="67696" y="78089"/>
                </a:lnTo>
                <a:lnTo>
                  <a:pt x="37216" y="96255"/>
                </a:lnTo>
                <a:lnTo>
                  <a:pt x="27341" y="102807"/>
                </a:lnTo>
                <a:lnTo>
                  <a:pt x="2049" y="140848"/>
                </a:lnTo>
                <a:lnTo>
                  <a:pt x="0" y="159989"/>
                </a:lnTo>
                <a:lnTo>
                  <a:pt x="108600" y="159989"/>
                </a:lnTo>
                <a:lnTo>
                  <a:pt x="108600" y="140939"/>
                </a:lnTo>
                <a:lnTo>
                  <a:pt x="21976" y="140939"/>
                </a:lnTo>
                <a:lnTo>
                  <a:pt x="23896" y="133319"/>
                </a:lnTo>
                <a:lnTo>
                  <a:pt x="28590" y="125699"/>
                </a:lnTo>
                <a:lnTo>
                  <a:pt x="36210" y="119999"/>
                </a:lnTo>
                <a:lnTo>
                  <a:pt x="40020" y="116189"/>
                </a:lnTo>
                <a:lnTo>
                  <a:pt x="45750" y="112379"/>
                </a:lnTo>
                <a:lnTo>
                  <a:pt x="53370" y="108569"/>
                </a:lnTo>
                <a:lnTo>
                  <a:pt x="68610" y="100065"/>
                </a:lnTo>
                <a:lnTo>
                  <a:pt x="101959" y="73648"/>
                </a:lnTo>
                <a:lnTo>
                  <a:pt x="109636" y="47609"/>
                </a:lnTo>
                <a:lnTo>
                  <a:pt x="108905" y="39071"/>
                </a:lnTo>
                <a:lnTo>
                  <a:pt x="106649" y="30716"/>
                </a:lnTo>
                <a:lnTo>
                  <a:pt x="102769" y="22715"/>
                </a:lnTo>
                <a:lnTo>
                  <a:pt x="99362" y="18166"/>
                </a:lnTo>
                <a:close/>
              </a:path>
              <a:path w="109854" h="160019">
                <a:moveTo>
                  <a:pt x="57180" y="0"/>
                </a:moveTo>
                <a:lnTo>
                  <a:pt x="17414" y="14630"/>
                </a:lnTo>
                <a:lnTo>
                  <a:pt x="3809" y="57149"/>
                </a:lnTo>
                <a:lnTo>
                  <a:pt x="23896" y="57149"/>
                </a:lnTo>
                <a:lnTo>
                  <a:pt x="23924" y="47497"/>
                </a:lnTo>
                <a:lnTo>
                  <a:pt x="25786" y="39989"/>
                </a:lnTo>
                <a:lnTo>
                  <a:pt x="57180" y="18166"/>
                </a:lnTo>
                <a:lnTo>
                  <a:pt x="99362" y="18166"/>
                </a:lnTo>
                <a:lnTo>
                  <a:pt x="97170" y="15239"/>
                </a:lnTo>
                <a:lnTo>
                  <a:pt x="89884" y="8461"/>
                </a:lnTo>
                <a:lnTo>
                  <a:pt x="80787" y="3710"/>
                </a:lnTo>
                <a:lnTo>
                  <a:pt x="69870" y="914"/>
                </a:lnTo>
                <a:lnTo>
                  <a:pt x="57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904536" y="2089983"/>
            <a:ext cx="109220" cy="125730"/>
          </a:xfrm>
          <a:custGeom>
            <a:avLst/>
            <a:gdLst/>
            <a:ahLst/>
            <a:cxnLst/>
            <a:rect l="l" t="t" r="r" b="b"/>
            <a:pathLst>
              <a:path w="109220" h="125730">
                <a:moveTo>
                  <a:pt x="63886" y="0"/>
                </a:moveTo>
                <a:lnTo>
                  <a:pt x="56266" y="0"/>
                </a:lnTo>
                <a:lnTo>
                  <a:pt x="44099" y="1084"/>
                </a:lnTo>
                <a:lnTo>
                  <a:pt x="8461" y="27564"/>
                </a:lnTo>
                <a:lnTo>
                  <a:pt x="0" y="64739"/>
                </a:lnTo>
                <a:lnTo>
                  <a:pt x="915" y="78298"/>
                </a:lnTo>
                <a:lnTo>
                  <a:pt x="23485" y="116916"/>
                </a:lnTo>
                <a:lnTo>
                  <a:pt x="52456" y="125699"/>
                </a:lnTo>
                <a:lnTo>
                  <a:pt x="63886" y="125699"/>
                </a:lnTo>
                <a:lnTo>
                  <a:pt x="68579" y="123779"/>
                </a:lnTo>
                <a:lnTo>
                  <a:pt x="75375" y="122001"/>
                </a:lnTo>
                <a:lnTo>
                  <a:pt x="81450" y="119504"/>
                </a:lnTo>
                <a:lnTo>
                  <a:pt x="86805" y="116286"/>
                </a:lnTo>
                <a:lnTo>
                  <a:pt x="91439" y="112349"/>
                </a:lnTo>
                <a:lnTo>
                  <a:pt x="95249" y="108539"/>
                </a:lnTo>
                <a:lnTo>
                  <a:pt x="54345" y="108539"/>
                </a:lnTo>
                <a:lnTo>
                  <a:pt x="46458" y="107841"/>
                </a:lnTo>
                <a:lnTo>
                  <a:pt x="21486" y="77361"/>
                </a:lnTo>
                <a:lnTo>
                  <a:pt x="20939" y="68549"/>
                </a:lnTo>
                <a:lnTo>
                  <a:pt x="108600" y="68549"/>
                </a:lnTo>
                <a:lnTo>
                  <a:pt x="108445" y="60382"/>
                </a:lnTo>
                <a:lnTo>
                  <a:pt x="108028" y="53206"/>
                </a:lnTo>
                <a:lnTo>
                  <a:pt x="107947" y="52425"/>
                </a:lnTo>
                <a:lnTo>
                  <a:pt x="21976" y="52425"/>
                </a:lnTo>
                <a:lnTo>
                  <a:pt x="22514" y="45476"/>
                </a:lnTo>
                <a:lnTo>
                  <a:pt x="45719" y="17129"/>
                </a:lnTo>
                <a:lnTo>
                  <a:pt x="95439" y="17129"/>
                </a:lnTo>
                <a:lnTo>
                  <a:pt x="94366" y="15239"/>
                </a:lnTo>
                <a:lnTo>
                  <a:pt x="88635" y="10546"/>
                </a:lnTo>
                <a:lnTo>
                  <a:pt x="80009" y="5699"/>
                </a:lnTo>
                <a:lnTo>
                  <a:pt x="72389" y="1889"/>
                </a:lnTo>
                <a:lnTo>
                  <a:pt x="63886" y="0"/>
                </a:lnTo>
                <a:close/>
              </a:path>
              <a:path w="109220" h="125730">
                <a:moveTo>
                  <a:pt x="106679" y="84825"/>
                </a:moveTo>
                <a:lnTo>
                  <a:pt x="86746" y="84825"/>
                </a:lnTo>
                <a:lnTo>
                  <a:pt x="85740" y="89519"/>
                </a:lnTo>
                <a:lnTo>
                  <a:pt x="82936" y="94335"/>
                </a:lnTo>
                <a:lnTo>
                  <a:pt x="74302" y="102984"/>
                </a:lnTo>
                <a:lnTo>
                  <a:pt x="68496" y="106199"/>
                </a:lnTo>
                <a:lnTo>
                  <a:pt x="61809" y="107986"/>
                </a:lnTo>
                <a:lnTo>
                  <a:pt x="54345" y="108539"/>
                </a:lnTo>
                <a:lnTo>
                  <a:pt x="95249" y="108539"/>
                </a:lnTo>
                <a:lnTo>
                  <a:pt x="98176" y="104729"/>
                </a:lnTo>
                <a:lnTo>
                  <a:pt x="100980" y="99029"/>
                </a:lnTo>
                <a:lnTo>
                  <a:pt x="104790" y="93329"/>
                </a:lnTo>
                <a:lnTo>
                  <a:pt x="105796" y="88635"/>
                </a:lnTo>
                <a:lnTo>
                  <a:pt x="106679" y="84825"/>
                </a:lnTo>
                <a:close/>
              </a:path>
              <a:path w="109220" h="125730">
                <a:moveTo>
                  <a:pt x="95439" y="17129"/>
                </a:moveTo>
                <a:lnTo>
                  <a:pt x="54345" y="17129"/>
                </a:lnTo>
                <a:lnTo>
                  <a:pt x="63482" y="18045"/>
                </a:lnTo>
                <a:lnTo>
                  <a:pt x="70995" y="20840"/>
                </a:lnTo>
                <a:lnTo>
                  <a:pt x="87629" y="52425"/>
                </a:lnTo>
                <a:lnTo>
                  <a:pt x="107947" y="52425"/>
                </a:lnTo>
                <a:lnTo>
                  <a:pt x="98176" y="21945"/>
                </a:lnTo>
                <a:lnTo>
                  <a:pt x="95439" y="171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030297" y="2089983"/>
            <a:ext cx="106045" cy="170180"/>
          </a:xfrm>
          <a:custGeom>
            <a:avLst/>
            <a:gdLst/>
            <a:ahLst/>
            <a:cxnLst/>
            <a:rect l="l" t="t" r="r" b="b"/>
            <a:pathLst>
              <a:path w="106045" h="170180">
                <a:moveTo>
                  <a:pt x="86008" y="18135"/>
                </a:moveTo>
                <a:lnTo>
                  <a:pt x="53339" y="18135"/>
                </a:lnTo>
                <a:lnTo>
                  <a:pt x="62690" y="19209"/>
                </a:lnTo>
                <a:lnTo>
                  <a:pt x="70584" y="22429"/>
                </a:lnTo>
                <a:lnTo>
                  <a:pt x="86746" y="60929"/>
                </a:lnTo>
                <a:lnTo>
                  <a:pt x="86402" y="69133"/>
                </a:lnTo>
                <a:lnTo>
                  <a:pt x="62814" y="107302"/>
                </a:lnTo>
                <a:lnTo>
                  <a:pt x="53339" y="108539"/>
                </a:lnTo>
                <a:lnTo>
                  <a:pt x="85831" y="108539"/>
                </a:lnTo>
                <a:lnTo>
                  <a:pt x="85831" y="169621"/>
                </a:lnTo>
                <a:lnTo>
                  <a:pt x="105796" y="169621"/>
                </a:lnTo>
                <a:lnTo>
                  <a:pt x="105796" y="19049"/>
                </a:lnTo>
                <a:lnTo>
                  <a:pt x="86746" y="19049"/>
                </a:lnTo>
                <a:lnTo>
                  <a:pt x="86008" y="18135"/>
                </a:lnTo>
                <a:close/>
              </a:path>
              <a:path w="106045" h="170180">
                <a:moveTo>
                  <a:pt x="50535" y="0"/>
                </a:moveTo>
                <a:lnTo>
                  <a:pt x="14325" y="18135"/>
                </a:lnTo>
                <a:lnTo>
                  <a:pt x="0" y="65775"/>
                </a:lnTo>
                <a:lnTo>
                  <a:pt x="1039" y="79825"/>
                </a:lnTo>
                <a:lnTo>
                  <a:pt x="23298" y="117289"/>
                </a:lnTo>
                <a:lnTo>
                  <a:pt x="49529" y="125699"/>
                </a:lnTo>
                <a:lnTo>
                  <a:pt x="58155" y="125699"/>
                </a:lnTo>
                <a:lnTo>
                  <a:pt x="85831" y="108539"/>
                </a:lnTo>
                <a:lnTo>
                  <a:pt x="53339" y="108539"/>
                </a:lnTo>
                <a:lnTo>
                  <a:pt x="44062" y="107316"/>
                </a:lnTo>
                <a:lnTo>
                  <a:pt x="21285" y="71333"/>
                </a:lnTo>
                <a:lnTo>
                  <a:pt x="20939" y="63855"/>
                </a:lnTo>
                <a:lnTo>
                  <a:pt x="21624" y="52998"/>
                </a:lnTo>
                <a:lnTo>
                  <a:pt x="46686" y="18849"/>
                </a:lnTo>
                <a:lnTo>
                  <a:pt x="53339" y="18135"/>
                </a:lnTo>
                <a:lnTo>
                  <a:pt x="86008" y="18135"/>
                </a:lnTo>
                <a:lnTo>
                  <a:pt x="82936" y="14325"/>
                </a:lnTo>
                <a:lnTo>
                  <a:pt x="79126" y="10546"/>
                </a:lnTo>
                <a:lnTo>
                  <a:pt x="76321" y="7619"/>
                </a:lnTo>
                <a:lnTo>
                  <a:pt x="70934" y="4449"/>
                </a:lnTo>
                <a:lnTo>
                  <a:pt x="64857" y="2049"/>
                </a:lnTo>
                <a:lnTo>
                  <a:pt x="58066" y="530"/>
                </a:lnTo>
                <a:lnTo>
                  <a:pt x="50535" y="0"/>
                </a:lnTo>
                <a:close/>
              </a:path>
              <a:path w="106045" h="170180">
                <a:moveTo>
                  <a:pt x="105796" y="2926"/>
                </a:moveTo>
                <a:lnTo>
                  <a:pt x="86746" y="2926"/>
                </a:lnTo>
                <a:lnTo>
                  <a:pt x="86746" y="19049"/>
                </a:lnTo>
                <a:lnTo>
                  <a:pt x="105796" y="19049"/>
                </a:lnTo>
                <a:lnTo>
                  <a:pt x="105796" y="29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158069" y="2046183"/>
            <a:ext cx="52705" cy="212725"/>
          </a:xfrm>
          <a:custGeom>
            <a:avLst/>
            <a:gdLst/>
            <a:ahLst/>
            <a:cxnLst/>
            <a:rect l="l" t="t" r="r" b="b"/>
            <a:pathLst>
              <a:path w="52704" h="212725">
                <a:moveTo>
                  <a:pt x="13319" y="0"/>
                </a:moveTo>
                <a:lnTo>
                  <a:pt x="0" y="0"/>
                </a:lnTo>
                <a:lnTo>
                  <a:pt x="7700" y="14278"/>
                </a:lnTo>
                <a:lnTo>
                  <a:pt x="13784" y="26929"/>
                </a:lnTo>
                <a:lnTo>
                  <a:pt x="28098" y="69250"/>
                </a:lnTo>
                <a:lnTo>
                  <a:pt x="31363" y="105765"/>
                </a:lnTo>
                <a:lnTo>
                  <a:pt x="31033" y="118433"/>
                </a:lnTo>
                <a:lnTo>
                  <a:pt x="23743" y="161879"/>
                </a:lnTo>
                <a:lnTo>
                  <a:pt x="7284" y="199393"/>
                </a:lnTo>
                <a:lnTo>
                  <a:pt x="883" y="212415"/>
                </a:lnTo>
                <a:lnTo>
                  <a:pt x="14234" y="212415"/>
                </a:lnTo>
                <a:lnTo>
                  <a:pt x="34213" y="178928"/>
                </a:lnTo>
                <a:lnTo>
                  <a:pt x="48436" y="141343"/>
                </a:lnTo>
                <a:lnTo>
                  <a:pt x="52334" y="104729"/>
                </a:lnTo>
                <a:lnTo>
                  <a:pt x="52166" y="98316"/>
                </a:lnTo>
                <a:lnTo>
                  <a:pt x="51652" y="91786"/>
                </a:lnTo>
                <a:lnTo>
                  <a:pt x="50778" y="85068"/>
                </a:lnTo>
                <a:lnTo>
                  <a:pt x="49529" y="78089"/>
                </a:lnTo>
                <a:lnTo>
                  <a:pt x="48450" y="71535"/>
                </a:lnTo>
                <a:lnTo>
                  <a:pt x="46771" y="64789"/>
                </a:lnTo>
                <a:lnTo>
                  <a:pt x="44566" y="58025"/>
                </a:lnTo>
                <a:lnTo>
                  <a:pt x="41909" y="51419"/>
                </a:lnTo>
                <a:lnTo>
                  <a:pt x="38983" y="43799"/>
                </a:lnTo>
                <a:lnTo>
                  <a:pt x="37094" y="38069"/>
                </a:lnTo>
                <a:lnTo>
                  <a:pt x="34289" y="33375"/>
                </a:lnTo>
                <a:lnTo>
                  <a:pt x="31810" y="29103"/>
                </a:lnTo>
                <a:lnTo>
                  <a:pt x="27371" y="22059"/>
                </a:lnTo>
                <a:lnTo>
                  <a:pt x="21148" y="12330"/>
                </a:lnTo>
                <a:lnTo>
                  <a:pt x="13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334176" y="2327148"/>
            <a:ext cx="109855" cy="163195"/>
          </a:xfrm>
          <a:custGeom>
            <a:avLst/>
            <a:gdLst/>
            <a:ahLst/>
            <a:cxnLst/>
            <a:rect l="l" t="t" r="r" b="b"/>
            <a:pathLst>
              <a:path w="109854" h="163194">
                <a:moveTo>
                  <a:pt x="54345" y="0"/>
                </a:moveTo>
                <a:lnTo>
                  <a:pt x="18487" y="15808"/>
                </a:lnTo>
                <a:lnTo>
                  <a:pt x="2049" y="57424"/>
                </a:lnTo>
                <a:lnTo>
                  <a:pt x="0" y="82936"/>
                </a:lnTo>
                <a:lnTo>
                  <a:pt x="457" y="96176"/>
                </a:lnTo>
                <a:lnTo>
                  <a:pt x="11429" y="138165"/>
                </a:lnTo>
                <a:lnTo>
                  <a:pt x="43483" y="161986"/>
                </a:lnTo>
                <a:lnTo>
                  <a:pt x="54345" y="162915"/>
                </a:lnTo>
                <a:lnTo>
                  <a:pt x="66240" y="161758"/>
                </a:lnTo>
                <a:lnTo>
                  <a:pt x="76761" y="158226"/>
                </a:lnTo>
                <a:lnTo>
                  <a:pt x="85910" y="152223"/>
                </a:lnTo>
                <a:lnTo>
                  <a:pt x="92669" y="144779"/>
                </a:lnTo>
                <a:lnTo>
                  <a:pt x="54345" y="144779"/>
                </a:lnTo>
                <a:lnTo>
                  <a:pt x="45580" y="143366"/>
                </a:lnTo>
                <a:lnTo>
                  <a:pt x="23271" y="105510"/>
                </a:lnTo>
                <a:lnTo>
                  <a:pt x="21976" y="83819"/>
                </a:lnTo>
                <a:lnTo>
                  <a:pt x="22489" y="68468"/>
                </a:lnTo>
                <a:lnTo>
                  <a:pt x="34419" y="27385"/>
                </a:lnTo>
                <a:lnTo>
                  <a:pt x="56266" y="18166"/>
                </a:lnTo>
                <a:lnTo>
                  <a:pt x="94202" y="18166"/>
                </a:lnTo>
                <a:lnTo>
                  <a:pt x="93157" y="16526"/>
                </a:lnTo>
                <a:lnTo>
                  <a:pt x="85686" y="9309"/>
                </a:lnTo>
                <a:lnTo>
                  <a:pt x="76695" y="4143"/>
                </a:lnTo>
                <a:lnTo>
                  <a:pt x="66232" y="1037"/>
                </a:lnTo>
                <a:lnTo>
                  <a:pt x="54345" y="0"/>
                </a:lnTo>
                <a:close/>
              </a:path>
              <a:path w="109854" h="163194">
                <a:moveTo>
                  <a:pt x="94202" y="18166"/>
                </a:moveTo>
                <a:lnTo>
                  <a:pt x="56266" y="18166"/>
                </a:lnTo>
                <a:lnTo>
                  <a:pt x="64810" y="19240"/>
                </a:lnTo>
                <a:lnTo>
                  <a:pt x="71955" y="22459"/>
                </a:lnTo>
                <a:lnTo>
                  <a:pt x="88149" y="67023"/>
                </a:lnTo>
                <a:lnTo>
                  <a:pt x="88666" y="80009"/>
                </a:lnTo>
                <a:lnTo>
                  <a:pt x="88105" y="97148"/>
                </a:lnTo>
                <a:lnTo>
                  <a:pt x="74315" y="137154"/>
                </a:lnTo>
                <a:lnTo>
                  <a:pt x="54345" y="144779"/>
                </a:lnTo>
                <a:lnTo>
                  <a:pt x="92669" y="144779"/>
                </a:lnTo>
                <a:lnTo>
                  <a:pt x="108154" y="103482"/>
                </a:lnTo>
                <a:lnTo>
                  <a:pt x="109606" y="79126"/>
                </a:lnTo>
                <a:lnTo>
                  <a:pt x="109240" y="65982"/>
                </a:lnTo>
                <a:lnTo>
                  <a:pt x="108088" y="54021"/>
                </a:lnTo>
                <a:lnTo>
                  <a:pt x="106064" y="43297"/>
                </a:lnTo>
                <a:lnTo>
                  <a:pt x="103082" y="33867"/>
                </a:lnTo>
                <a:lnTo>
                  <a:pt x="99059" y="25786"/>
                </a:lnTo>
                <a:lnTo>
                  <a:pt x="94202" y="181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459906" y="2301514"/>
            <a:ext cx="88265" cy="100330"/>
          </a:xfrm>
          <a:custGeom>
            <a:avLst/>
            <a:gdLst/>
            <a:ahLst/>
            <a:cxnLst/>
            <a:rect l="l" t="t" r="r" b="b"/>
            <a:pathLst>
              <a:path w="88264" h="100330">
                <a:moveTo>
                  <a:pt x="44866" y="0"/>
                </a:moveTo>
                <a:lnTo>
                  <a:pt x="7303" y="21900"/>
                </a:lnTo>
                <a:lnTo>
                  <a:pt x="0" y="51419"/>
                </a:lnTo>
                <a:lnTo>
                  <a:pt x="714" y="62149"/>
                </a:lnTo>
                <a:lnTo>
                  <a:pt x="24925" y="96488"/>
                </a:lnTo>
                <a:lnTo>
                  <a:pt x="41940" y="99913"/>
                </a:lnTo>
                <a:lnTo>
                  <a:pt x="53080" y="99015"/>
                </a:lnTo>
                <a:lnTo>
                  <a:pt x="62320" y="96248"/>
                </a:lnTo>
                <a:lnTo>
                  <a:pt x="69942" y="91503"/>
                </a:lnTo>
                <a:lnTo>
                  <a:pt x="74462" y="86593"/>
                </a:lnTo>
                <a:lnTo>
                  <a:pt x="34320" y="86593"/>
                </a:lnTo>
                <a:lnTo>
                  <a:pt x="27706" y="82783"/>
                </a:lnTo>
                <a:lnTo>
                  <a:pt x="16276" y="51419"/>
                </a:lnTo>
                <a:lnTo>
                  <a:pt x="16769" y="43875"/>
                </a:lnTo>
                <a:lnTo>
                  <a:pt x="34320" y="14203"/>
                </a:lnTo>
                <a:lnTo>
                  <a:pt x="76820" y="14203"/>
                </a:lnTo>
                <a:lnTo>
                  <a:pt x="75346" y="12313"/>
                </a:lnTo>
                <a:lnTo>
                  <a:pt x="68539" y="7175"/>
                </a:lnTo>
                <a:lnTo>
                  <a:pt x="61146" y="3299"/>
                </a:lnTo>
                <a:lnTo>
                  <a:pt x="53233" y="852"/>
                </a:lnTo>
                <a:lnTo>
                  <a:pt x="44866" y="0"/>
                </a:lnTo>
                <a:close/>
              </a:path>
              <a:path w="88264" h="100330">
                <a:moveTo>
                  <a:pt x="76820" y="14203"/>
                </a:moveTo>
                <a:lnTo>
                  <a:pt x="43830" y="14203"/>
                </a:lnTo>
                <a:lnTo>
                  <a:pt x="51191" y="14934"/>
                </a:lnTo>
                <a:lnTo>
                  <a:pt x="57454" y="17190"/>
                </a:lnTo>
                <a:lnTo>
                  <a:pt x="62621" y="21070"/>
                </a:lnTo>
                <a:lnTo>
                  <a:pt x="66690" y="26669"/>
                </a:lnTo>
                <a:lnTo>
                  <a:pt x="69616" y="32369"/>
                </a:lnTo>
                <a:lnTo>
                  <a:pt x="70500" y="38983"/>
                </a:lnTo>
                <a:lnTo>
                  <a:pt x="70500" y="48493"/>
                </a:lnTo>
                <a:lnTo>
                  <a:pt x="54376" y="86593"/>
                </a:lnTo>
                <a:lnTo>
                  <a:pt x="74462" y="86593"/>
                </a:lnTo>
                <a:lnTo>
                  <a:pt x="87660" y="47609"/>
                </a:lnTo>
                <a:lnTo>
                  <a:pt x="86807" y="36736"/>
                </a:lnTo>
                <a:lnTo>
                  <a:pt x="84361" y="27104"/>
                </a:lnTo>
                <a:lnTo>
                  <a:pt x="80485" y="18900"/>
                </a:lnTo>
                <a:lnTo>
                  <a:pt x="76820" y="142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562929" y="2318644"/>
            <a:ext cx="145415" cy="171450"/>
          </a:xfrm>
          <a:custGeom>
            <a:avLst/>
            <a:gdLst/>
            <a:ahLst/>
            <a:cxnLst/>
            <a:rect l="l" t="t" r="r" b="b"/>
            <a:pathLst>
              <a:path w="145414" h="171450">
                <a:moveTo>
                  <a:pt x="76230" y="0"/>
                </a:moveTo>
                <a:lnTo>
                  <a:pt x="38189" y="9026"/>
                </a:lnTo>
                <a:lnTo>
                  <a:pt x="6972" y="45263"/>
                </a:lnTo>
                <a:lnTo>
                  <a:pt x="0" y="83819"/>
                </a:lnTo>
                <a:lnTo>
                  <a:pt x="521" y="97116"/>
                </a:lnTo>
                <a:lnTo>
                  <a:pt x="13071" y="139316"/>
                </a:lnTo>
                <a:lnTo>
                  <a:pt x="47015" y="167140"/>
                </a:lnTo>
                <a:lnTo>
                  <a:pt x="73304" y="171419"/>
                </a:lnTo>
                <a:lnTo>
                  <a:pt x="85917" y="170605"/>
                </a:lnTo>
                <a:lnTo>
                  <a:pt x="97417" y="168139"/>
                </a:lnTo>
                <a:lnTo>
                  <a:pt x="107857" y="163986"/>
                </a:lnTo>
                <a:lnTo>
                  <a:pt x="117288" y="158111"/>
                </a:lnTo>
                <a:lnTo>
                  <a:pt x="123662" y="152369"/>
                </a:lnTo>
                <a:lnTo>
                  <a:pt x="76230" y="152369"/>
                </a:lnTo>
                <a:lnTo>
                  <a:pt x="63509" y="151284"/>
                </a:lnTo>
                <a:lnTo>
                  <a:pt x="30112" y="124808"/>
                </a:lnTo>
                <a:lnTo>
                  <a:pt x="22859" y="87629"/>
                </a:lnTo>
                <a:lnTo>
                  <a:pt x="23424" y="74601"/>
                </a:lnTo>
                <a:lnTo>
                  <a:pt x="37094" y="36210"/>
                </a:lnTo>
                <a:lnTo>
                  <a:pt x="76230" y="19049"/>
                </a:lnTo>
                <a:lnTo>
                  <a:pt x="126557" y="19049"/>
                </a:lnTo>
                <a:lnTo>
                  <a:pt x="123840" y="16123"/>
                </a:lnTo>
                <a:lnTo>
                  <a:pt x="114523" y="9219"/>
                </a:lnTo>
                <a:lnTo>
                  <a:pt x="103601" y="4164"/>
                </a:lnTo>
                <a:lnTo>
                  <a:pt x="90896" y="1057"/>
                </a:lnTo>
                <a:lnTo>
                  <a:pt x="76230" y="0"/>
                </a:lnTo>
                <a:close/>
              </a:path>
              <a:path w="145414" h="171450">
                <a:moveTo>
                  <a:pt x="144810" y="107563"/>
                </a:moveTo>
                <a:lnTo>
                  <a:pt x="122834" y="107563"/>
                </a:lnTo>
                <a:lnTo>
                  <a:pt x="121215" y="115094"/>
                </a:lnTo>
                <a:lnTo>
                  <a:pt x="119161" y="121881"/>
                </a:lnTo>
                <a:lnTo>
                  <a:pt x="87628" y="151128"/>
                </a:lnTo>
                <a:lnTo>
                  <a:pt x="76230" y="152369"/>
                </a:lnTo>
                <a:lnTo>
                  <a:pt x="123662" y="152369"/>
                </a:lnTo>
                <a:lnTo>
                  <a:pt x="125760" y="150479"/>
                </a:lnTo>
                <a:lnTo>
                  <a:pt x="132864" y="141360"/>
                </a:lnTo>
                <a:lnTo>
                  <a:pt x="138474" y="131159"/>
                </a:lnTo>
                <a:lnTo>
                  <a:pt x="142489" y="119888"/>
                </a:lnTo>
                <a:lnTo>
                  <a:pt x="144810" y="107563"/>
                </a:lnTo>
                <a:close/>
              </a:path>
              <a:path w="145414" h="171450">
                <a:moveTo>
                  <a:pt x="126557" y="19049"/>
                </a:moveTo>
                <a:lnTo>
                  <a:pt x="76230" y="19049"/>
                </a:lnTo>
                <a:lnTo>
                  <a:pt x="85664" y="19593"/>
                </a:lnTo>
                <a:lnTo>
                  <a:pt x="93939" y="21294"/>
                </a:lnTo>
                <a:lnTo>
                  <a:pt x="121950" y="53339"/>
                </a:lnTo>
                <a:lnTo>
                  <a:pt x="142890" y="53339"/>
                </a:lnTo>
                <a:lnTo>
                  <a:pt x="141096" y="42951"/>
                </a:lnTo>
                <a:lnTo>
                  <a:pt x="137274" y="33303"/>
                </a:lnTo>
                <a:lnTo>
                  <a:pt x="131497" y="24369"/>
                </a:lnTo>
                <a:lnTo>
                  <a:pt x="126557" y="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079479" y="2754934"/>
            <a:ext cx="162560" cy="191770"/>
          </a:xfrm>
          <a:custGeom>
            <a:avLst/>
            <a:gdLst/>
            <a:ahLst/>
            <a:cxnLst/>
            <a:rect l="l" t="t" r="r" b="b"/>
            <a:pathLst>
              <a:path w="162560" h="191769">
                <a:moveTo>
                  <a:pt x="85740" y="0"/>
                </a:moveTo>
                <a:lnTo>
                  <a:pt x="39114" y="11943"/>
                </a:lnTo>
                <a:lnTo>
                  <a:pt x="9861" y="46326"/>
                </a:lnTo>
                <a:lnTo>
                  <a:pt x="0" y="94213"/>
                </a:lnTo>
                <a:lnTo>
                  <a:pt x="582" y="108752"/>
                </a:lnTo>
                <a:lnTo>
                  <a:pt x="14566" y="155491"/>
                </a:lnTo>
                <a:lnTo>
                  <a:pt x="47508" y="184752"/>
                </a:lnTo>
                <a:lnTo>
                  <a:pt x="81930" y="191322"/>
                </a:lnTo>
                <a:lnTo>
                  <a:pt x="96111" y="190408"/>
                </a:lnTo>
                <a:lnTo>
                  <a:pt x="109016" y="187667"/>
                </a:lnTo>
                <a:lnTo>
                  <a:pt x="120738" y="183099"/>
                </a:lnTo>
                <a:lnTo>
                  <a:pt x="131369" y="176708"/>
                </a:lnTo>
                <a:lnTo>
                  <a:pt x="139821" y="169499"/>
                </a:lnTo>
                <a:lnTo>
                  <a:pt x="84825" y="169499"/>
                </a:lnTo>
                <a:lnTo>
                  <a:pt x="70842" y="168254"/>
                </a:lnTo>
                <a:lnTo>
                  <a:pt x="34860" y="141892"/>
                </a:lnTo>
                <a:lnTo>
                  <a:pt x="25786" y="98023"/>
                </a:lnTo>
                <a:lnTo>
                  <a:pt x="26365" y="83315"/>
                </a:lnTo>
                <a:lnTo>
                  <a:pt x="41909" y="39989"/>
                </a:lnTo>
                <a:lnTo>
                  <a:pt x="85740" y="20939"/>
                </a:lnTo>
                <a:lnTo>
                  <a:pt x="141636" y="20939"/>
                </a:lnTo>
                <a:lnTo>
                  <a:pt x="139080" y="18044"/>
                </a:lnTo>
                <a:lnTo>
                  <a:pt x="130998" y="11427"/>
                </a:lnTo>
                <a:lnTo>
                  <a:pt x="121568" y="6359"/>
                </a:lnTo>
                <a:lnTo>
                  <a:pt x="110845" y="2796"/>
                </a:lnTo>
                <a:lnTo>
                  <a:pt x="98883" y="691"/>
                </a:lnTo>
                <a:lnTo>
                  <a:pt x="85740" y="0"/>
                </a:lnTo>
                <a:close/>
              </a:path>
              <a:path w="162560" h="191769">
                <a:moveTo>
                  <a:pt x="161940" y="119969"/>
                </a:moveTo>
                <a:lnTo>
                  <a:pt x="138196" y="119969"/>
                </a:lnTo>
                <a:lnTo>
                  <a:pt x="135836" y="128684"/>
                </a:lnTo>
                <a:lnTo>
                  <a:pt x="133144" y="136356"/>
                </a:lnTo>
                <a:lnTo>
                  <a:pt x="97649" y="168224"/>
                </a:lnTo>
                <a:lnTo>
                  <a:pt x="84825" y="169499"/>
                </a:lnTo>
                <a:lnTo>
                  <a:pt x="139821" y="169499"/>
                </a:lnTo>
                <a:lnTo>
                  <a:pt x="141000" y="168493"/>
                </a:lnTo>
                <a:lnTo>
                  <a:pt x="148828" y="157958"/>
                </a:lnTo>
                <a:lnTo>
                  <a:pt x="155047" y="146368"/>
                </a:lnTo>
                <a:lnTo>
                  <a:pt x="159478" y="133710"/>
                </a:lnTo>
                <a:lnTo>
                  <a:pt x="161940" y="119969"/>
                </a:lnTo>
                <a:close/>
              </a:path>
              <a:path w="162560" h="191769">
                <a:moveTo>
                  <a:pt x="141636" y="20939"/>
                </a:moveTo>
                <a:lnTo>
                  <a:pt x="85740" y="20939"/>
                </a:lnTo>
                <a:lnTo>
                  <a:pt x="95945" y="21638"/>
                </a:lnTo>
                <a:lnTo>
                  <a:pt x="105068" y="23671"/>
                </a:lnTo>
                <a:lnTo>
                  <a:pt x="133574" y="50840"/>
                </a:lnTo>
                <a:lnTo>
                  <a:pt x="136276" y="59039"/>
                </a:lnTo>
                <a:lnTo>
                  <a:pt x="160050" y="59039"/>
                </a:lnTo>
                <a:lnTo>
                  <a:pt x="158136" y="47953"/>
                </a:lnTo>
                <a:lnTo>
                  <a:pt x="153885" y="37490"/>
                </a:lnTo>
                <a:lnTo>
                  <a:pt x="147474" y="27552"/>
                </a:lnTo>
                <a:lnTo>
                  <a:pt x="141636" y="20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261506" y="2754934"/>
            <a:ext cx="178435" cy="192405"/>
          </a:xfrm>
          <a:custGeom>
            <a:avLst/>
            <a:gdLst/>
            <a:ahLst/>
            <a:cxnLst/>
            <a:rect l="l" t="t" r="r" b="b"/>
            <a:pathLst>
              <a:path w="178435" h="192405">
                <a:moveTo>
                  <a:pt x="87629" y="0"/>
                </a:moveTo>
                <a:lnTo>
                  <a:pt x="42649" y="10581"/>
                </a:lnTo>
                <a:lnTo>
                  <a:pt x="12403" y="42223"/>
                </a:lnTo>
                <a:lnTo>
                  <a:pt x="479" y="84977"/>
                </a:lnTo>
                <a:lnTo>
                  <a:pt x="0" y="97109"/>
                </a:lnTo>
                <a:lnTo>
                  <a:pt x="554" y="110122"/>
                </a:lnTo>
                <a:lnTo>
                  <a:pt x="14403" y="155264"/>
                </a:lnTo>
                <a:lnTo>
                  <a:pt x="49610" y="185333"/>
                </a:lnTo>
                <a:lnTo>
                  <a:pt x="87629" y="192359"/>
                </a:lnTo>
                <a:lnTo>
                  <a:pt x="100229" y="191714"/>
                </a:lnTo>
                <a:lnTo>
                  <a:pt x="141658" y="176272"/>
                </a:lnTo>
                <a:lnTo>
                  <a:pt x="148502" y="170383"/>
                </a:lnTo>
                <a:lnTo>
                  <a:pt x="90403" y="170383"/>
                </a:lnTo>
                <a:lnTo>
                  <a:pt x="77486" y="169484"/>
                </a:lnTo>
                <a:lnTo>
                  <a:pt x="40873" y="149443"/>
                </a:lnTo>
                <a:lnTo>
                  <a:pt x="26220" y="109706"/>
                </a:lnTo>
                <a:lnTo>
                  <a:pt x="25633" y="98023"/>
                </a:lnTo>
                <a:lnTo>
                  <a:pt x="26329" y="83857"/>
                </a:lnTo>
                <a:lnTo>
                  <a:pt x="43799" y="40873"/>
                </a:lnTo>
                <a:lnTo>
                  <a:pt x="89550" y="21823"/>
                </a:lnTo>
                <a:lnTo>
                  <a:pt x="152193" y="21823"/>
                </a:lnTo>
                <a:lnTo>
                  <a:pt x="144285" y="15266"/>
                </a:lnTo>
                <a:lnTo>
                  <a:pt x="134960" y="9679"/>
                </a:lnTo>
                <a:lnTo>
                  <a:pt x="124647" y="5393"/>
                </a:lnTo>
                <a:lnTo>
                  <a:pt x="113330" y="2374"/>
                </a:lnTo>
                <a:lnTo>
                  <a:pt x="100995" y="587"/>
                </a:lnTo>
                <a:lnTo>
                  <a:pt x="87629" y="0"/>
                </a:lnTo>
                <a:close/>
              </a:path>
              <a:path w="178435" h="192405">
                <a:moveTo>
                  <a:pt x="152193" y="21823"/>
                </a:moveTo>
                <a:lnTo>
                  <a:pt x="89550" y="21823"/>
                </a:lnTo>
                <a:lnTo>
                  <a:pt x="103264" y="23068"/>
                </a:lnTo>
                <a:lnTo>
                  <a:pt x="115644" y="26730"/>
                </a:lnTo>
                <a:lnTo>
                  <a:pt x="146237" y="58774"/>
                </a:lnTo>
                <a:lnTo>
                  <a:pt x="152399" y="93299"/>
                </a:lnTo>
                <a:lnTo>
                  <a:pt x="151835" y="105049"/>
                </a:lnTo>
                <a:lnTo>
                  <a:pt x="138196" y="146639"/>
                </a:lnTo>
                <a:lnTo>
                  <a:pt x="102812" y="169461"/>
                </a:lnTo>
                <a:lnTo>
                  <a:pt x="90403" y="170383"/>
                </a:lnTo>
                <a:lnTo>
                  <a:pt x="148502" y="170383"/>
                </a:lnTo>
                <a:lnTo>
                  <a:pt x="172711" y="130195"/>
                </a:lnTo>
                <a:lnTo>
                  <a:pt x="178186" y="92293"/>
                </a:lnTo>
                <a:lnTo>
                  <a:pt x="177394" y="77908"/>
                </a:lnTo>
                <a:lnTo>
                  <a:pt x="166298" y="40724"/>
                </a:lnTo>
                <a:lnTo>
                  <a:pt x="152633" y="22188"/>
                </a:lnTo>
                <a:lnTo>
                  <a:pt x="152193" y="218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455816" y="2856768"/>
            <a:ext cx="98425" cy="142240"/>
          </a:xfrm>
          <a:custGeom>
            <a:avLst/>
            <a:gdLst/>
            <a:ahLst/>
            <a:cxnLst/>
            <a:rect l="l" t="t" r="r" b="b"/>
            <a:pathLst>
              <a:path w="98425" h="142239">
                <a:moveTo>
                  <a:pt x="88980" y="16245"/>
                </a:moveTo>
                <a:lnTo>
                  <a:pt x="59070" y="16245"/>
                </a:lnTo>
                <a:lnTo>
                  <a:pt x="65806" y="18135"/>
                </a:lnTo>
                <a:lnTo>
                  <a:pt x="70500" y="22859"/>
                </a:lnTo>
                <a:lnTo>
                  <a:pt x="75346" y="28559"/>
                </a:lnTo>
                <a:lnTo>
                  <a:pt x="78113" y="34245"/>
                </a:lnTo>
                <a:lnTo>
                  <a:pt x="78120" y="49499"/>
                </a:lnTo>
                <a:lnTo>
                  <a:pt x="75346" y="56235"/>
                </a:lnTo>
                <a:lnTo>
                  <a:pt x="70500" y="61965"/>
                </a:lnTo>
                <a:lnTo>
                  <a:pt x="66690" y="64739"/>
                </a:lnTo>
                <a:lnTo>
                  <a:pt x="60990" y="69585"/>
                </a:lnTo>
                <a:lnTo>
                  <a:pt x="24825" y="90690"/>
                </a:lnTo>
                <a:lnTo>
                  <a:pt x="2449" y="124708"/>
                </a:lnTo>
                <a:lnTo>
                  <a:pt x="0" y="141945"/>
                </a:lnTo>
                <a:lnTo>
                  <a:pt x="97200" y="141945"/>
                </a:lnTo>
                <a:lnTo>
                  <a:pt x="97200" y="124815"/>
                </a:lnTo>
                <a:lnTo>
                  <a:pt x="20086" y="124815"/>
                </a:lnTo>
                <a:lnTo>
                  <a:pt x="22006" y="118201"/>
                </a:lnTo>
                <a:lnTo>
                  <a:pt x="25816" y="111465"/>
                </a:lnTo>
                <a:lnTo>
                  <a:pt x="32400" y="105765"/>
                </a:lnTo>
                <a:lnTo>
                  <a:pt x="36210" y="102839"/>
                </a:lnTo>
                <a:lnTo>
                  <a:pt x="41056" y="99029"/>
                </a:lnTo>
                <a:lnTo>
                  <a:pt x="60990" y="87599"/>
                </a:lnTo>
                <a:lnTo>
                  <a:pt x="69443" y="82962"/>
                </a:lnTo>
                <a:lnTo>
                  <a:pt x="76268" y="78828"/>
                </a:lnTo>
                <a:lnTo>
                  <a:pt x="98206" y="41879"/>
                </a:lnTo>
                <a:lnTo>
                  <a:pt x="97492" y="34245"/>
                </a:lnTo>
                <a:lnTo>
                  <a:pt x="95349" y="26936"/>
                </a:lnTo>
                <a:lnTo>
                  <a:pt x="91777" y="19959"/>
                </a:lnTo>
                <a:lnTo>
                  <a:pt x="88980" y="16245"/>
                </a:lnTo>
                <a:close/>
              </a:path>
              <a:path w="98425" h="142239">
                <a:moveTo>
                  <a:pt x="51450" y="0"/>
                </a:moveTo>
                <a:lnTo>
                  <a:pt x="10576" y="20055"/>
                </a:lnTo>
                <a:lnTo>
                  <a:pt x="3809" y="50535"/>
                </a:lnTo>
                <a:lnTo>
                  <a:pt x="22006" y="50535"/>
                </a:lnTo>
                <a:lnTo>
                  <a:pt x="22006" y="41879"/>
                </a:lnTo>
                <a:lnTo>
                  <a:pt x="22890" y="35295"/>
                </a:lnTo>
                <a:lnTo>
                  <a:pt x="51450" y="16245"/>
                </a:lnTo>
                <a:lnTo>
                  <a:pt x="88980" y="16245"/>
                </a:lnTo>
                <a:lnTo>
                  <a:pt x="86776" y="13319"/>
                </a:lnTo>
                <a:lnTo>
                  <a:pt x="80330" y="7226"/>
                </a:lnTo>
                <a:lnTo>
                  <a:pt x="72359" y="3093"/>
                </a:lnTo>
                <a:lnTo>
                  <a:pt x="62764" y="743"/>
                </a:lnTo>
                <a:lnTo>
                  <a:pt x="51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584502" y="2759628"/>
            <a:ext cx="151765" cy="182245"/>
          </a:xfrm>
          <a:custGeom>
            <a:avLst/>
            <a:gdLst/>
            <a:ahLst/>
            <a:cxnLst/>
            <a:rect l="l" t="t" r="r" b="b"/>
            <a:pathLst>
              <a:path w="151765" h="182244">
                <a:moveTo>
                  <a:pt x="84856" y="0"/>
                </a:moveTo>
                <a:lnTo>
                  <a:pt x="0" y="0"/>
                </a:lnTo>
                <a:lnTo>
                  <a:pt x="0" y="181965"/>
                </a:lnTo>
                <a:lnTo>
                  <a:pt x="24780" y="181965"/>
                </a:lnTo>
                <a:lnTo>
                  <a:pt x="24780" y="103845"/>
                </a:lnTo>
                <a:lnTo>
                  <a:pt x="135270" y="103845"/>
                </a:lnTo>
                <a:lnTo>
                  <a:pt x="131460" y="99029"/>
                </a:lnTo>
                <a:lnTo>
                  <a:pt x="126766" y="95219"/>
                </a:lnTo>
                <a:lnTo>
                  <a:pt x="119146" y="92415"/>
                </a:lnTo>
                <a:lnTo>
                  <a:pt x="127650" y="88605"/>
                </a:lnTo>
                <a:lnTo>
                  <a:pt x="132491" y="83789"/>
                </a:lnTo>
                <a:lnTo>
                  <a:pt x="24780" y="83789"/>
                </a:lnTo>
                <a:lnTo>
                  <a:pt x="24780" y="20939"/>
                </a:lnTo>
                <a:lnTo>
                  <a:pt x="137285" y="20939"/>
                </a:lnTo>
                <a:lnTo>
                  <a:pt x="135580" y="18087"/>
                </a:lnTo>
                <a:lnTo>
                  <a:pt x="95006" y="359"/>
                </a:lnTo>
                <a:lnTo>
                  <a:pt x="84856" y="0"/>
                </a:lnTo>
                <a:close/>
              </a:path>
              <a:path w="151765" h="182244">
                <a:moveTo>
                  <a:pt x="135270" y="103845"/>
                </a:moveTo>
                <a:lnTo>
                  <a:pt x="91470" y="103845"/>
                </a:lnTo>
                <a:lnTo>
                  <a:pt x="99090" y="104759"/>
                </a:lnTo>
                <a:lnTo>
                  <a:pt x="103906" y="107655"/>
                </a:lnTo>
                <a:lnTo>
                  <a:pt x="118140" y="161879"/>
                </a:lnTo>
                <a:lnTo>
                  <a:pt x="119146" y="168615"/>
                </a:lnTo>
                <a:lnTo>
                  <a:pt x="119146" y="173309"/>
                </a:lnTo>
                <a:lnTo>
                  <a:pt x="120030" y="176235"/>
                </a:lnTo>
                <a:lnTo>
                  <a:pt x="120030" y="179009"/>
                </a:lnTo>
                <a:lnTo>
                  <a:pt x="121036" y="180929"/>
                </a:lnTo>
                <a:lnTo>
                  <a:pt x="121950" y="181965"/>
                </a:lnTo>
                <a:lnTo>
                  <a:pt x="151546" y="181965"/>
                </a:lnTo>
                <a:lnTo>
                  <a:pt x="151546" y="178155"/>
                </a:lnTo>
                <a:lnTo>
                  <a:pt x="147736" y="176235"/>
                </a:lnTo>
                <a:lnTo>
                  <a:pt x="145816" y="172425"/>
                </a:lnTo>
                <a:lnTo>
                  <a:pt x="143926" y="166725"/>
                </a:lnTo>
                <a:lnTo>
                  <a:pt x="142890" y="163799"/>
                </a:lnTo>
                <a:lnTo>
                  <a:pt x="142006" y="158069"/>
                </a:lnTo>
                <a:lnTo>
                  <a:pt x="142006" y="151485"/>
                </a:lnTo>
                <a:lnTo>
                  <a:pt x="141000" y="126705"/>
                </a:lnTo>
                <a:lnTo>
                  <a:pt x="141000" y="116189"/>
                </a:lnTo>
                <a:lnTo>
                  <a:pt x="139080" y="108569"/>
                </a:lnTo>
                <a:lnTo>
                  <a:pt x="135270" y="103845"/>
                </a:lnTo>
                <a:close/>
              </a:path>
              <a:path w="151765" h="182244">
                <a:moveTo>
                  <a:pt x="137285" y="20939"/>
                </a:moveTo>
                <a:lnTo>
                  <a:pt x="94366" y="20939"/>
                </a:lnTo>
                <a:lnTo>
                  <a:pt x="100980" y="21976"/>
                </a:lnTo>
                <a:lnTo>
                  <a:pt x="105796" y="24749"/>
                </a:lnTo>
                <a:lnTo>
                  <a:pt x="112044" y="29088"/>
                </a:lnTo>
                <a:lnTo>
                  <a:pt x="116490" y="34907"/>
                </a:lnTo>
                <a:lnTo>
                  <a:pt x="119147" y="42314"/>
                </a:lnTo>
                <a:lnTo>
                  <a:pt x="120030" y="51419"/>
                </a:lnTo>
                <a:lnTo>
                  <a:pt x="119331" y="59873"/>
                </a:lnTo>
                <a:lnTo>
                  <a:pt x="81930" y="83789"/>
                </a:lnTo>
                <a:lnTo>
                  <a:pt x="132491" y="83789"/>
                </a:lnTo>
                <a:lnTo>
                  <a:pt x="144810" y="48615"/>
                </a:lnTo>
                <a:lnTo>
                  <a:pt x="143785" y="36846"/>
                </a:lnTo>
                <a:lnTo>
                  <a:pt x="140710" y="26668"/>
                </a:lnTo>
                <a:lnTo>
                  <a:pt x="137285" y="20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022299" y="2603449"/>
            <a:ext cx="80645" cy="140335"/>
          </a:xfrm>
          <a:custGeom>
            <a:avLst/>
            <a:gdLst/>
            <a:ahLst/>
            <a:cxnLst/>
            <a:rect l="l" t="t" r="r" b="b"/>
            <a:pathLst>
              <a:path w="80645" h="140335">
                <a:moveTo>
                  <a:pt x="1920" y="0"/>
                </a:moveTo>
                <a:lnTo>
                  <a:pt x="0" y="0"/>
                </a:lnTo>
                <a:lnTo>
                  <a:pt x="0" y="1920"/>
                </a:lnTo>
                <a:lnTo>
                  <a:pt x="78120" y="140055"/>
                </a:lnTo>
                <a:lnTo>
                  <a:pt x="80040" y="140055"/>
                </a:lnTo>
                <a:lnTo>
                  <a:pt x="80040" y="139049"/>
                </a:lnTo>
                <a:lnTo>
                  <a:pt x="19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016599" y="2602443"/>
            <a:ext cx="91440" cy="146050"/>
          </a:xfrm>
          <a:custGeom>
            <a:avLst/>
            <a:gdLst/>
            <a:ahLst/>
            <a:cxnLst/>
            <a:rect l="l" t="t" r="r" b="b"/>
            <a:pathLst>
              <a:path w="91439" h="146050">
                <a:moveTo>
                  <a:pt x="10424" y="0"/>
                </a:moveTo>
                <a:lnTo>
                  <a:pt x="2804" y="0"/>
                </a:lnTo>
                <a:lnTo>
                  <a:pt x="0" y="5699"/>
                </a:lnTo>
                <a:lnTo>
                  <a:pt x="80924" y="145755"/>
                </a:lnTo>
                <a:lnTo>
                  <a:pt x="91439" y="138135"/>
                </a:lnTo>
                <a:lnTo>
                  <a:pt x="104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079479" y="2271034"/>
            <a:ext cx="162560" cy="192405"/>
          </a:xfrm>
          <a:custGeom>
            <a:avLst/>
            <a:gdLst/>
            <a:ahLst/>
            <a:cxnLst/>
            <a:rect l="l" t="t" r="r" b="b"/>
            <a:pathLst>
              <a:path w="162560" h="192405">
                <a:moveTo>
                  <a:pt x="85740" y="0"/>
                </a:moveTo>
                <a:lnTo>
                  <a:pt x="39114" y="12688"/>
                </a:lnTo>
                <a:lnTo>
                  <a:pt x="9861" y="47281"/>
                </a:lnTo>
                <a:lnTo>
                  <a:pt x="0" y="94213"/>
                </a:lnTo>
                <a:lnTo>
                  <a:pt x="582" y="109088"/>
                </a:lnTo>
                <a:lnTo>
                  <a:pt x="9321" y="146378"/>
                </a:lnTo>
                <a:lnTo>
                  <a:pt x="37609" y="180030"/>
                </a:lnTo>
                <a:lnTo>
                  <a:pt x="81930" y="192359"/>
                </a:lnTo>
                <a:lnTo>
                  <a:pt x="93839" y="191719"/>
                </a:lnTo>
                <a:lnTo>
                  <a:pt x="133041" y="175902"/>
                </a:lnTo>
                <a:lnTo>
                  <a:pt x="138937" y="170413"/>
                </a:lnTo>
                <a:lnTo>
                  <a:pt x="84825" y="170413"/>
                </a:lnTo>
                <a:lnTo>
                  <a:pt x="70842" y="169172"/>
                </a:lnTo>
                <a:lnTo>
                  <a:pt x="34860" y="142015"/>
                </a:lnTo>
                <a:lnTo>
                  <a:pt x="25786" y="99059"/>
                </a:lnTo>
                <a:lnTo>
                  <a:pt x="26365" y="83964"/>
                </a:lnTo>
                <a:lnTo>
                  <a:pt x="41909" y="40904"/>
                </a:lnTo>
                <a:lnTo>
                  <a:pt x="85740" y="21854"/>
                </a:lnTo>
                <a:lnTo>
                  <a:pt x="141676" y="21854"/>
                </a:lnTo>
                <a:lnTo>
                  <a:pt x="139080" y="19049"/>
                </a:lnTo>
                <a:lnTo>
                  <a:pt x="130998" y="12293"/>
                </a:lnTo>
                <a:lnTo>
                  <a:pt x="121568" y="6972"/>
                </a:lnTo>
                <a:lnTo>
                  <a:pt x="110845" y="3124"/>
                </a:lnTo>
                <a:lnTo>
                  <a:pt x="98883" y="787"/>
                </a:lnTo>
                <a:lnTo>
                  <a:pt x="85740" y="0"/>
                </a:lnTo>
                <a:close/>
              </a:path>
              <a:path w="162560" h="192405">
                <a:moveTo>
                  <a:pt x="161940" y="120883"/>
                </a:moveTo>
                <a:lnTo>
                  <a:pt x="138196" y="120883"/>
                </a:lnTo>
                <a:lnTo>
                  <a:pt x="135836" y="129096"/>
                </a:lnTo>
                <a:lnTo>
                  <a:pt x="133144" y="136592"/>
                </a:lnTo>
                <a:lnTo>
                  <a:pt x="97649" y="169155"/>
                </a:lnTo>
                <a:lnTo>
                  <a:pt x="84825" y="170413"/>
                </a:lnTo>
                <a:lnTo>
                  <a:pt x="138937" y="170413"/>
                </a:lnTo>
                <a:lnTo>
                  <a:pt x="141000" y="168493"/>
                </a:lnTo>
                <a:lnTo>
                  <a:pt x="148828" y="158538"/>
                </a:lnTo>
                <a:lnTo>
                  <a:pt x="155047" y="147214"/>
                </a:lnTo>
                <a:lnTo>
                  <a:pt x="159478" y="134627"/>
                </a:lnTo>
                <a:lnTo>
                  <a:pt x="161940" y="120883"/>
                </a:lnTo>
                <a:close/>
              </a:path>
              <a:path w="162560" h="192405">
                <a:moveTo>
                  <a:pt x="141676" y="21854"/>
                </a:moveTo>
                <a:lnTo>
                  <a:pt x="85740" y="21854"/>
                </a:lnTo>
                <a:lnTo>
                  <a:pt x="95945" y="22554"/>
                </a:lnTo>
                <a:lnTo>
                  <a:pt x="105068" y="24597"/>
                </a:lnTo>
                <a:lnTo>
                  <a:pt x="133574" y="51726"/>
                </a:lnTo>
                <a:lnTo>
                  <a:pt x="136276" y="59923"/>
                </a:lnTo>
                <a:lnTo>
                  <a:pt x="160050" y="59923"/>
                </a:lnTo>
                <a:lnTo>
                  <a:pt x="158136" y="48715"/>
                </a:lnTo>
                <a:lnTo>
                  <a:pt x="153885" y="38058"/>
                </a:lnTo>
                <a:lnTo>
                  <a:pt x="147474" y="28115"/>
                </a:lnTo>
                <a:lnTo>
                  <a:pt x="141676" y="218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261506" y="2271034"/>
            <a:ext cx="178435" cy="193675"/>
          </a:xfrm>
          <a:custGeom>
            <a:avLst/>
            <a:gdLst/>
            <a:ahLst/>
            <a:cxnLst/>
            <a:rect l="l" t="t" r="r" b="b"/>
            <a:pathLst>
              <a:path w="178435" h="193675">
                <a:moveTo>
                  <a:pt x="87629" y="0"/>
                </a:moveTo>
                <a:lnTo>
                  <a:pt x="42649" y="11196"/>
                </a:lnTo>
                <a:lnTo>
                  <a:pt x="12403" y="43174"/>
                </a:lnTo>
                <a:lnTo>
                  <a:pt x="479" y="85080"/>
                </a:lnTo>
                <a:lnTo>
                  <a:pt x="0" y="97139"/>
                </a:lnTo>
                <a:lnTo>
                  <a:pt x="554" y="110525"/>
                </a:lnTo>
                <a:lnTo>
                  <a:pt x="14403" y="156245"/>
                </a:lnTo>
                <a:lnTo>
                  <a:pt x="49610" y="186251"/>
                </a:lnTo>
                <a:lnTo>
                  <a:pt x="87629" y="193273"/>
                </a:lnTo>
                <a:lnTo>
                  <a:pt x="100229" y="192632"/>
                </a:lnTo>
                <a:lnTo>
                  <a:pt x="141658" y="176907"/>
                </a:lnTo>
                <a:lnTo>
                  <a:pt x="147811" y="171419"/>
                </a:lnTo>
                <a:lnTo>
                  <a:pt x="90403" y="171419"/>
                </a:lnTo>
                <a:lnTo>
                  <a:pt x="77486" y="170520"/>
                </a:lnTo>
                <a:lnTo>
                  <a:pt x="40873" y="150479"/>
                </a:lnTo>
                <a:lnTo>
                  <a:pt x="26220" y="110672"/>
                </a:lnTo>
                <a:lnTo>
                  <a:pt x="25633" y="99059"/>
                </a:lnTo>
                <a:lnTo>
                  <a:pt x="26329" y="84782"/>
                </a:lnTo>
                <a:lnTo>
                  <a:pt x="43799" y="41909"/>
                </a:lnTo>
                <a:lnTo>
                  <a:pt x="89550" y="21854"/>
                </a:lnTo>
                <a:lnTo>
                  <a:pt x="151236" y="21854"/>
                </a:lnTo>
                <a:lnTo>
                  <a:pt x="144285" y="15988"/>
                </a:lnTo>
                <a:lnTo>
                  <a:pt x="134960" y="10228"/>
                </a:lnTo>
                <a:lnTo>
                  <a:pt x="124647" y="5751"/>
                </a:lnTo>
                <a:lnTo>
                  <a:pt x="113330" y="2554"/>
                </a:lnTo>
                <a:lnTo>
                  <a:pt x="100995" y="638"/>
                </a:lnTo>
                <a:lnTo>
                  <a:pt x="87629" y="0"/>
                </a:lnTo>
                <a:close/>
              </a:path>
              <a:path w="178435" h="193675">
                <a:moveTo>
                  <a:pt x="151236" y="21854"/>
                </a:moveTo>
                <a:lnTo>
                  <a:pt x="89550" y="21854"/>
                </a:lnTo>
                <a:lnTo>
                  <a:pt x="103264" y="23110"/>
                </a:lnTo>
                <a:lnTo>
                  <a:pt x="115644" y="26875"/>
                </a:lnTo>
                <a:lnTo>
                  <a:pt x="146237" y="59733"/>
                </a:lnTo>
                <a:lnTo>
                  <a:pt x="152399" y="93329"/>
                </a:lnTo>
                <a:lnTo>
                  <a:pt x="151835" y="105546"/>
                </a:lnTo>
                <a:lnTo>
                  <a:pt x="138196" y="147553"/>
                </a:lnTo>
                <a:lnTo>
                  <a:pt x="102812" y="170400"/>
                </a:lnTo>
                <a:lnTo>
                  <a:pt x="90403" y="171419"/>
                </a:lnTo>
                <a:lnTo>
                  <a:pt x="147811" y="171419"/>
                </a:lnTo>
                <a:lnTo>
                  <a:pt x="172711" y="130679"/>
                </a:lnTo>
                <a:lnTo>
                  <a:pt x="178186" y="93329"/>
                </a:lnTo>
                <a:lnTo>
                  <a:pt x="177394" y="78941"/>
                </a:lnTo>
                <a:lnTo>
                  <a:pt x="166298" y="41670"/>
                </a:lnTo>
                <a:lnTo>
                  <a:pt x="152633" y="23033"/>
                </a:lnTo>
                <a:lnTo>
                  <a:pt x="151236" y="218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455816" y="2371984"/>
            <a:ext cx="98425" cy="142240"/>
          </a:xfrm>
          <a:custGeom>
            <a:avLst/>
            <a:gdLst/>
            <a:ahLst/>
            <a:cxnLst/>
            <a:rect l="l" t="t" r="r" b="b"/>
            <a:pathLst>
              <a:path w="98425" h="142239">
                <a:moveTo>
                  <a:pt x="88910" y="16123"/>
                </a:moveTo>
                <a:lnTo>
                  <a:pt x="59070" y="16123"/>
                </a:lnTo>
                <a:lnTo>
                  <a:pt x="65806" y="19049"/>
                </a:lnTo>
                <a:lnTo>
                  <a:pt x="75346" y="28559"/>
                </a:lnTo>
                <a:lnTo>
                  <a:pt x="78120" y="35173"/>
                </a:lnTo>
                <a:lnTo>
                  <a:pt x="78120" y="50413"/>
                </a:lnTo>
                <a:lnTo>
                  <a:pt x="52486" y="74279"/>
                </a:lnTo>
                <a:lnTo>
                  <a:pt x="33436" y="85709"/>
                </a:lnTo>
                <a:lnTo>
                  <a:pt x="4607" y="116857"/>
                </a:lnTo>
                <a:lnTo>
                  <a:pt x="0" y="141945"/>
                </a:lnTo>
                <a:lnTo>
                  <a:pt x="97200" y="141945"/>
                </a:lnTo>
                <a:lnTo>
                  <a:pt x="97200" y="124815"/>
                </a:lnTo>
                <a:lnTo>
                  <a:pt x="20086" y="124815"/>
                </a:lnTo>
                <a:lnTo>
                  <a:pt x="22006" y="118079"/>
                </a:lnTo>
                <a:lnTo>
                  <a:pt x="25816" y="111343"/>
                </a:lnTo>
                <a:lnTo>
                  <a:pt x="32400" y="105643"/>
                </a:lnTo>
                <a:lnTo>
                  <a:pt x="36210" y="102839"/>
                </a:lnTo>
                <a:lnTo>
                  <a:pt x="41056" y="99029"/>
                </a:lnTo>
                <a:lnTo>
                  <a:pt x="47640" y="95219"/>
                </a:lnTo>
                <a:lnTo>
                  <a:pt x="60990" y="88513"/>
                </a:lnTo>
                <a:lnTo>
                  <a:pt x="69443" y="83719"/>
                </a:lnTo>
                <a:lnTo>
                  <a:pt x="97330" y="50136"/>
                </a:lnTo>
                <a:lnTo>
                  <a:pt x="98206" y="41909"/>
                </a:lnTo>
                <a:lnTo>
                  <a:pt x="97492" y="34189"/>
                </a:lnTo>
                <a:lnTo>
                  <a:pt x="95349" y="26849"/>
                </a:lnTo>
                <a:lnTo>
                  <a:pt x="91777" y="19891"/>
                </a:lnTo>
                <a:lnTo>
                  <a:pt x="88910" y="16123"/>
                </a:lnTo>
                <a:close/>
              </a:path>
              <a:path w="98425" h="142239">
                <a:moveTo>
                  <a:pt x="51450" y="0"/>
                </a:moveTo>
                <a:lnTo>
                  <a:pt x="10576" y="19933"/>
                </a:lnTo>
                <a:lnTo>
                  <a:pt x="3809" y="50413"/>
                </a:lnTo>
                <a:lnTo>
                  <a:pt x="22006" y="50413"/>
                </a:lnTo>
                <a:lnTo>
                  <a:pt x="22006" y="41909"/>
                </a:lnTo>
                <a:lnTo>
                  <a:pt x="22890" y="35173"/>
                </a:lnTo>
                <a:lnTo>
                  <a:pt x="51450" y="16123"/>
                </a:lnTo>
                <a:lnTo>
                  <a:pt x="88910" y="16123"/>
                </a:lnTo>
                <a:lnTo>
                  <a:pt x="86776" y="13319"/>
                </a:lnTo>
                <a:lnTo>
                  <a:pt x="80330" y="7599"/>
                </a:lnTo>
                <a:lnTo>
                  <a:pt x="72359" y="3425"/>
                </a:lnTo>
                <a:lnTo>
                  <a:pt x="62764" y="868"/>
                </a:lnTo>
                <a:lnTo>
                  <a:pt x="51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594972" y="2373629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5089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582582" y="2362835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5">
                <a:moveTo>
                  <a:pt x="0" y="0"/>
                </a:moveTo>
                <a:lnTo>
                  <a:pt x="144810" y="0"/>
                </a:lnTo>
              </a:path>
            </a:pathLst>
          </a:custGeom>
          <a:ln w="215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594972" y="2277110"/>
            <a:ext cx="0" cy="74930"/>
          </a:xfrm>
          <a:custGeom>
            <a:avLst/>
            <a:gdLst/>
            <a:ahLst/>
            <a:cxnLst/>
            <a:rect l="l" t="t" r="r" b="b"/>
            <a:pathLst>
              <a:path h="74930">
                <a:moveTo>
                  <a:pt x="0" y="0"/>
                </a:moveTo>
                <a:lnTo>
                  <a:pt x="0" y="74929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715018" y="2373904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673"/>
                </a:lnTo>
              </a:path>
            </a:pathLst>
          </a:custGeom>
          <a:ln w="24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715018" y="2276764"/>
            <a:ext cx="0" cy="75565"/>
          </a:xfrm>
          <a:custGeom>
            <a:avLst/>
            <a:gdLst/>
            <a:ahLst/>
            <a:cxnLst/>
            <a:rect l="l" t="t" r="r" b="b"/>
            <a:pathLst>
              <a:path h="75564">
                <a:moveTo>
                  <a:pt x="0" y="0"/>
                </a:moveTo>
                <a:lnTo>
                  <a:pt x="0" y="75163"/>
                </a:lnTo>
              </a:path>
            </a:pathLst>
          </a:custGeom>
          <a:ln w="24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022299" y="2471013"/>
            <a:ext cx="73660" cy="129539"/>
          </a:xfrm>
          <a:custGeom>
            <a:avLst/>
            <a:gdLst/>
            <a:ahLst/>
            <a:cxnLst/>
            <a:rect l="l" t="t" r="r" b="b"/>
            <a:pathLst>
              <a:path w="73660" h="129539">
                <a:moveTo>
                  <a:pt x="73304" y="0"/>
                </a:moveTo>
                <a:lnTo>
                  <a:pt x="72420" y="0"/>
                </a:lnTo>
                <a:lnTo>
                  <a:pt x="0" y="127619"/>
                </a:lnTo>
                <a:lnTo>
                  <a:pt x="0" y="129509"/>
                </a:lnTo>
                <a:lnTo>
                  <a:pt x="1920" y="129509"/>
                </a:lnTo>
                <a:lnTo>
                  <a:pt x="73304" y="1920"/>
                </a:lnTo>
                <a:lnTo>
                  <a:pt x="733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016599" y="2465313"/>
            <a:ext cx="86360" cy="137160"/>
          </a:xfrm>
          <a:custGeom>
            <a:avLst/>
            <a:gdLst/>
            <a:ahLst/>
            <a:cxnLst/>
            <a:rect l="l" t="t" r="r" b="b"/>
            <a:pathLst>
              <a:path w="86360" h="137160">
                <a:moveTo>
                  <a:pt x="74310" y="0"/>
                </a:moveTo>
                <a:lnTo>
                  <a:pt x="0" y="130515"/>
                </a:lnTo>
                <a:lnTo>
                  <a:pt x="2804" y="137129"/>
                </a:lnTo>
                <a:lnTo>
                  <a:pt x="10424" y="137129"/>
                </a:lnTo>
                <a:lnTo>
                  <a:pt x="85740" y="7619"/>
                </a:lnTo>
                <a:lnTo>
                  <a:pt x="74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532516" y="2516733"/>
            <a:ext cx="136525" cy="182880"/>
          </a:xfrm>
          <a:custGeom>
            <a:avLst/>
            <a:gdLst/>
            <a:ahLst/>
            <a:cxnLst/>
            <a:rect l="l" t="t" r="r" b="b"/>
            <a:pathLst>
              <a:path w="136525" h="182880">
                <a:moveTo>
                  <a:pt x="81930" y="0"/>
                </a:moveTo>
                <a:lnTo>
                  <a:pt x="0" y="0"/>
                </a:lnTo>
                <a:lnTo>
                  <a:pt x="0" y="182849"/>
                </a:lnTo>
                <a:lnTo>
                  <a:pt x="24780" y="182849"/>
                </a:lnTo>
                <a:lnTo>
                  <a:pt x="24780" y="105765"/>
                </a:lnTo>
                <a:lnTo>
                  <a:pt x="81930" y="105765"/>
                </a:lnTo>
                <a:lnTo>
                  <a:pt x="122956" y="89519"/>
                </a:lnTo>
                <a:lnTo>
                  <a:pt x="126207" y="84825"/>
                </a:lnTo>
                <a:lnTo>
                  <a:pt x="24780" y="84825"/>
                </a:lnTo>
                <a:lnTo>
                  <a:pt x="24780" y="21976"/>
                </a:lnTo>
                <a:lnTo>
                  <a:pt x="128017" y="21976"/>
                </a:lnTo>
                <a:lnTo>
                  <a:pt x="127819" y="21607"/>
                </a:lnTo>
                <a:lnTo>
                  <a:pt x="121036" y="14356"/>
                </a:lnTo>
                <a:lnTo>
                  <a:pt x="113198" y="8088"/>
                </a:lnTo>
                <a:lnTo>
                  <a:pt x="104009" y="3600"/>
                </a:lnTo>
                <a:lnTo>
                  <a:pt x="93556" y="901"/>
                </a:lnTo>
                <a:lnTo>
                  <a:pt x="81930" y="0"/>
                </a:lnTo>
                <a:close/>
              </a:path>
              <a:path w="136525" h="182880">
                <a:moveTo>
                  <a:pt x="128017" y="21976"/>
                </a:moveTo>
                <a:lnTo>
                  <a:pt x="82936" y="21976"/>
                </a:lnTo>
                <a:lnTo>
                  <a:pt x="90556" y="22859"/>
                </a:lnTo>
                <a:lnTo>
                  <a:pt x="96286" y="25786"/>
                </a:lnTo>
                <a:lnTo>
                  <a:pt x="102679" y="30055"/>
                </a:lnTo>
                <a:lnTo>
                  <a:pt x="107472" y="35871"/>
                </a:lnTo>
                <a:lnTo>
                  <a:pt x="110482" y="43303"/>
                </a:lnTo>
                <a:lnTo>
                  <a:pt x="111526" y="52425"/>
                </a:lnTo>
                <a:lnTo>
                  <a:pt x="110825" y="60983"/>
                </a:lnTo>
                <a:lnTo>
                  <a:pt x="73426" y="84825"/>
                </a:lnTo>
                <a:lnTo>
                  <a:pt x="126207" y="84825"/>
                </a:lnTo>
                <a:lnTo>
                  <a:pt x="128629" y="81327"/>
                </a:lnTo>
                <a:lnTo>
                  <a:pt x="132820" y="72401"/>
                </a:lnTo>
                <a:lnTo>
                  <a:pt x="135416" y="62760"/>
                </a:lnTo>
                <a:lnTo>
                  <a:pt x="136306" y="52425"/>
                </a:lnTo>
                <a:lnTo>
                  <a:pt x="135386" y="40819"/>
                </a:lnTo>
                <a:lnTo>
                  <a:pt x="132580" y="30487"/>
                </a:lnTo>
                <a:lnTo>
                  <a:pt x="128017" y="21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696376" y="2516733"/>
            <a:ext cx="109220" cy="182880"/>
          </a:xfrm>
          <a:custGeom>
            <a:avLst/>
            <a:gdLst/>
            <a:ahLst/>
            <a:cxnLst/>
            <a:rect l="l" t="t" r="r" b="b"/>
            <a:pathLst>
              <a:path w="109220" h="182880">
                <a:moveTo>
                  <a:pt x="21976" y="0"/>
                </a:moveTo>
                <a:lnTo>
                  <a:pt x="0" y="0"/>
                </a:lnTo>
                <a:lnTo>
                  <a:pt x="0" y="182849"/>
                </a:lnTo>
                <a:lnTo>
                  <a:pt x="21976" y="182849"/>
                </a:lnTo>
                <a:lnTo>
                  <a:pt x="21976" y="112379"/>
                </a:lnTo>
                <a:lnTo>
                  <a:pt x="22690" y="100057"/>
                </a:lnTo>
                <a:lnTo>
                  <a:pt x="45407" y="68949"/>
                </a:lnTo>
                <a:lnTo>
                  <a:pt x="50104" y="67665"/>
                </a:lnTo>
                <a:lnTo>
                  <a:pt x="21976" y="67665"/>
                </a:lnTo>
                <a:lnTo>
                  <a:pt x="21976" y="0"/>
                </a:lnTo>
                <a:close/>
              </a:path>
              <a:path w="109220" h="182880">
                <a:moveTo>
                  <a:pt x="102869" y="66659"/>
                </a:moveTo>
                <a:lnTo>
                  <a:pt x="69616" y="66659"/>
                </a:lnTo>
                <a:lnTo>
                  <a:pt x="77236" y="70469"/>
                </a:lnTo>
                <a:lnTo>
                  <a:pt x="81046" y="77205"/>
                </a:lnTo>
                <a:lnTo>
                  <a:pt x="83819" y="81899"/>
                </a:lnTo>
                <a:lnTo>
                  <a:pt x="84856" y="89519"/>
                </a:lnTo>
                <a:lnTo>
                  <a:pt x="84856" y="182849"/>
                </a:lnTo>
                <a:lnTo>
                  <a:pt x="108600" y="182849"/>
                </a:lnTo>
                <a:lnTo>
                  <a:pt x="108600" y="97139"/>
                </a:lnTo>
                <a:lnTo>
                  <a:pt x="108240" y="88253"/>
                </a:lnTo>
                <a:lnTo>
                  <a:pt x="107163" y="80139"/>
                </a:lnTo>
                <a:lnTo>
                  <a:pt x="105372" y="72905"/>
                </a:lnTo>
                <a:lnTo>
                  <a:pt x="102869" y="66659"/>
                </a:lnTo>
                <a:close/>
              </a:path>
              <a:path w="109220" h="182880">
                <a:moveTo>
                  <a:pt x="62880" y="46725"/>
                </a:moveTo>
                <a:lnTo>
                  <a:pt x="21976" y="67665"/>
                </a:lnTo>
                <a:lnTo>
                  <a:pt x="50104" y="67665"/>
                </a:lnTo>
                <a:lnTo>
                  <a:pt x="51734" y="67220"/>
                </a:lnTo>
                <a:lnTo>
                  <a:pt x="58186" y="66659"/>
                </a:lnTo>
                <a:lnTo>
                  <a:pt x="102869" y="66659"/>
                </a:lnTo>
                <a:lnTo>
                  <a:pt x="96227" y="57925"/>
                </a:lnTo>
                <a:lnTo>
                  <a:pt x="87538" y="51697"/>
                </a:lnTo>
                <a:lnTo>
                  <a:pt x="76518" y="47967"/>
                </a:lnTo>
                <a:lnTo>
                  <a:pt x="62880" y="467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828853" y="2602445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5">
                <a:moveTo>
                  <a:pt x="0" y="0"/>
                </a:moveTo>
                <a:lnTo>
                  <a:pt x="190536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827836" y="2601986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566" y="0"/>
                </a:lnTo>
              </a:path>
            </a:pathLst>
          </a:custGeom>
          <a:ln w="123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084710" y="2267224"/>
            <a:ext cx="151765" cy="182880"/>
          </a:xfrm>
          <a:custGeom>
            <a:avLst/>
            <a:gdLst/>
            <a:ahLst/>
            <a:cxnLst/>
            <a:rect l="l" t="t" r="r" b="b"/>
            <a:pathLst>
              <a:path w="151765" h="182880">
                <a:moveTo>
                  <a:pt x="84856" y="0"/>
                </a:moveTo>
                <a:lnTo>
                  <a:pt x="0" y="0"/>
                </a:lnTo>
                <a:lnTo>
                  <a:pt x="0" y="182849"/>
                </a:lnTo>
                <a:lnTo>
                  <a:pt x="24780" y="182849"/>
                </a:lnTo>
                <a:lnTo>
                  <a:pt x="24780" y="103723"/>
                </a:lnTo>
                <a:lnTo>
                  <a:pt x="135392" y="103723"/>
                </a:lnTo>
                <a:lnTo>
                  <a:pt x="131582" y="99059"/>
                </a:lnTo>
                <a:lnTo>
                  <a:pt x="125882" y="95249"/>
                </a:lnTo>
                <a:lnTo>
                  <a:pt x="119146" y="92323"/>
                </a:lnTo>
                <a:lnTo>
                  <a:pt x="126766" y="88513"/>
                </a:lnTo>
                <a:lnTo>
                  <a:pt x="132284" y="83819"/>
                </a:lnTo>
                <a:lnTo>
                  <a:pt x="24780" y="83819"/>
                </a:lnTo>
                <a:lnTo>
                  <a:pt x="24780" y="20939"/>
                </a:lnTo>
                <a:lnTo>
                  <a:pt x="136913" y="20939"/>
                </a:lnTo>
                <a:lnTo>
                  <a:pt x="135636" y="18782"/>
                </a:lnTo>
                <a:lnTo>
                  <a:pt x="94491" y="359"/>
                </a:lnTo>
                <a:lnTo>
                  <a:pt x="84856" y="0"/>
                </a:lnTo>
                <a:close/>
              </a:path>
              <a:path w="151765" h="182880">
                <a:moveTo>
                  <a:pt x="135392" y="103723"/>
                </a:moveTo>
                <a:lnTo>
                  <a:pt x="91592" y="103723"/>
                </a:lnTo>
                <a:lnTo>
                  <a:pt x="99212" y="105643"/>
                </a:lnTo>
                <a:lnTo>
                  <a:pt x="103906" y="107533"/>
                </a:lnTo>
                <a:lnTo>
                  <a:pt x="118262" y="161909"/>
                </a:lnTo>
                <a:lnTo>
                  <a:pt x="118262" y="168493"/>
                </a:lnTo>
                <a:lnTo>
                  <a:pt x="119146" y="174223"/>
                </a:lnTo>
                <a:lnTo>
                  <a:pt x="119146" y="176113"/>
                </a:lnTo>
                <a:lnTo>
                  <a:pt x="120152" y="179039"/>
                </a:lnTo>
                <a:lnTo>
                  <a:pt x="121036" y="180929"/>
                </a:lnTo>
                <a:lnTo>
                  <a:pt x="121036" y="182849"/>
                </a:lnTo>
                <a:lnTo>
                  <a:pt x="151546" y="182849"/>
                </a:lnTo>
                <a:lnTo>
                  <a:pt x="151546" y="178033"/>
                </a:lnTo>
                <a:lnTo>
                  <a:pt x="147736" y="176113"/>
                </a:lnTo>
                <a:lnTo>
                  <a:pt x="144932" y="173309"/>
                </a:lnTo>
                <a:lnTo>
                  <a:pt x="143926" y="166603"/>
                </a:lnTo>
                <a:lnTo>
                  <a:pt x="143012" y="163799"/>
                </a:lnTo>
                <a:lnTo>
                  <a:pt x="142006" y="158099"/>
                </a:lnTo>
                <a:lnTo>
                  <a:pt x="142006" y="151363"/>
                </a:lnTo>
                <a:lnTo>
                  <a:pt x="141122" y="126583"/>
                </a:lnTo>
                <a:lnTo>
                  <a:pt x="141122" y="116189"/>
                </a:lnTo>
                <a:lnTo>
                  <a:pt x="139202" y="108569"/>
                </a:lnTo>
                <a:lnTo>
                  <a:pt x="135392" y="103723"/>
                </a:lnTo>
                <a:close/>
              </a:path>
              <a:path w="151765" h="182880">
                <a:moveTo>
                  <a:pt x="136913" y="20939"/>
                </a:moveTo>
                <a:lnTo>
                  <a:pt x="93482" y="20939"/>
                </a:lnTo>
                <a:lnTo>
                  <a:pt x="100096" y="22859"/>
                </a:lnTo>
                <a:lnTo>
                  <a:pt x="105796" y="24749"/>
                </a:lnTo>
                <a:lnTo>
                  <a:pt x="112064" y="29036"/>
                </a:lnTo>
                <a:lnTo>
                  <a:pt x="116551" y="34861"/>
                </a:lnTo>
                <a:lnTo>
                  <a:pt x="119250" y="42297"/>
                </a:lnTo>
                <a:lnTo>
                  <a:pt x="120152" y="51419"/>
                </a:lnTo>
                <a:lnTo>
                  <a:pt x="119451" y="59950"/>
                </a:lnTo>
                <a:lnTo>
                  <a:pt x="82052" y="83819"/>
                </a:lnTo>
                <a:lnTo>
                  <a:pt x="132284" y="83819"/>
                </a:lnTo>
                <a:lnTo>
                  <a:pt x="144932" y="49529"/>
                </a:lnTo>
                <a:lnTo>
                  <a:pt x="143898" y="37738"/>
                </a:lnTo>
                <a:lnTo>
                  <a:pt x="140797" y="27502"/>
                </a:lnTo>
                <a:lnTo>
                  <a:pt x="136913" y="20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257196" y="2357704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692" y="0"/>
                </a:lnTo>
              </a:path>
            </a:pathLst>
          </a:custGeom>
          <a:ln w="209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257196" y="2411471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692" y="0"/>
                </a:lnTo>
              </a:path>
            </a:pathLst>
          </a:custGeom>
          <a:ln w="218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412552" y="2267224"/>
            <a:ext cx="174625" cy="182880"/>
          </a:xfrm>
          <a:custGeom>
            <a:avLst/>
            <a:gdLst/>
            <a:ahLst/>
            <a:cxnLst/>
            <a:rect l="l" t="t" r="r" b="b"/>
            <a:pathLst>
              <a:path w="174625" h="182880">
                <a:moveTo>
                  <a:pt x="35295" y="0"/>
                </a:moveTo>
                <a:lnTo>
                  <a:pt x="0" y="0"/>
                </a:lnTo>
                <a:lnTo>
                  <a:pt x="0" y="182849"/>
                </a:lnTo>
                <a:lnTo>
                  <a:pt x="22859" y="182849"/>
                </a:lnTo>
                <a:lnTo>
                  <a:pt x="22859" y="28559"/>
                </a:lnTo>
                <a:lnTo>
                  <a:pt x="44988" y="28559"/>
                </a:lnTo>
                <a:lnTo>
                  <a:pt x="35295" y="0"/>
                </a:lnTo>
                <a:close/>
              </a:path>
              <a:path w="174625" h="182880">
                <a:moveTo>
                  <a:pt x="44988" y="28559"/>
                </a:moveTo>
                <a:lnTo>
                  <a:pt x="22859" y="28559"/>
                </a:lnTo>
                <a:lnTo>
                  <a:pt x="75316" y="182849"/>
                </a:lnTo>
                <a:lnTo>
                  <a:pt x="99090" y="182849"/>
                </a:lnTo>
                <a:lnTo>
                  <a:pt x="108800" y="154289"/>
                </a:lnTo>
                <a:lnTo>
                  <a:pt x="87660" y="154289"/>
                </a:lnTo>
                <a:lnTo>
                  <a:pt x="44988" y="28559"/>
                </a:lnTo>
                <a:close/>
              </a:path>
              <a:path w="174625" h="182880">
                <a:moveTo>
                  <a:pt x="174406" y="28559"/>
                </a:moveTo>
                <a:lnTo>
                  <a:pt x="151546" y="28559"/>
                </a:lnTo>
                <a:lnTo>
                  <a:pt x="151546" y="182849"/>
                </a:lnTo>
                <a:lnTo>
                  <a:pt x="174406" y="182849"/>
                </a:lnTo>
                <a:lnTo>
                  <a:pt x="174406" y="28559"/>
                </a:lnTo>
                <a:close/>
              </a:path>
              <a:path w="174625" h="182880">
                <a:moveTo>
                  <a:pt x="174406" y="0"/>
                </a:moveTo>
                <a:lnTo>
                  <a:pt x="139080" y="0"/>
                </a:lnTo>
                <a:lnTo>
                  <a:pt x="87660" y="154289"/>
                </a:lnTo>
                <a:lnTo>
                  <a:pt x="108800" y="154289"/>
                </a:lnTo>
                <a:lnTo>
                  <a:pt x="151546" y="28559"/>
                </a:lnTo>
                <a:lnTo>
                  <a:pt x="174406" y="28559"/>
                </a:lnTo>
                <a:lnTo>
                  <a:pt x="1744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614513" y="2313828"/>
            <a:ext cx="121285" cy="140335"/>
          </a:xfrm>
          <a:custGeom>
            <a:avLst/>
            <a:gdLst/>
            <a:ahLst/>
            <a:cxnLst/>
            <a:rect l="l" t="t" r="r" b="b"/>
            <a:pathLst>
              <a:path w="121284" h="140335">
                <a:moveTo>
                  <a:pt x="63002" y="0"/>
                </a:moveTo>
                <a:lnTo>
                  <a:pt x="26517" y="11302"/>
                </a:lnTo>
                <a:lnTo>
                  <a:pt x="2739" y="48174"/>
                </a:lnTo>
                <a:lnTo>
                  <a:pt x="0" y="71475"/>
                </a:lnTo>
                <a:lnTo>
                  <a:pt x="684" y="84013"/>
                </a:lnTo>
                <a:lnTo>
                  <a:pt x="17160" y="121889"/>
                </a:lnTo>
                <a:lnTo>
                  <a:pt x="59192" y="140055"/>
                </a:lnTo>
                <a:lnTo>
                  <a:pt x="72542" y="140055"/>
                </a:lnTo>
                <a:lnTo>
                  <a:pt x="77236" y="138135"/>
                </a:lnTo>
                <a:lnTo>
                  <a:pt x="84767" y="136187"/>
                </a:lnTo>
                <a:lnTo>
                  <a:pt x="91558" y="133247"/>
                </a:lnTo>
                <a:lnTo>
                  <a:pt x="97634" y="129421"/>
                </a:lnTo>
                <a:lnTo>
                  <a:pt x="103022" y="124815"/>
                </a:lnTo>
                <a:lnTo>
                  <a:pt x="106832" y="121005"/>
                </a:lnTo>
                <a:lnTo>
                  <a:pt x="61112" y="121005"/>
                </a:lnTo>
                <a:lnTo>
                  <a:pt x="52329" y="120275"/>
                </a:lnTo>
                <a:lnTo>
                  <a:pt x="24580" y="85792"/>
                </a:lnTo>
                <a:lnTo>
                  <a:pt x="23896" y="76169"/>
                </a:lnTo>
                <a:lnTo>
                  <a:pt x="121036" y="76169"/>
                </a:lnTo>
                <a:lnTo>
                  <a:pt x="120886" y="66879"/>
                </a:lnTo>
                <a:lnTo>
                  <a:pt x="120485" y="59039"/>
                </a:lnTo>
                <a:lnTo>
                  <a:pt x="24902" y="59039"/>
                </a:lnTo>
                <a:lnTo>
                  <a:pt x="25600" y="50826"/>
                </a:lnTo>
                <a:lnTo>
                  <a:pt x="53581" y="19764"/>
                </a:lnTo>
                <a:lnTo>
                  <a:pt x="61112" y="19049"/>
                </a:lnTo>
                <a:lnTo>
                  <a:pt x="107063" y="19049"/>
                </a:lnTo>
                <a:lnTo>
                  <a:pt x="106662" y="18510"/>
                </a:lnTo>
                <a:lnTo>
                  <a:pt x="69981" y="370"/>
                </a:lnTo>
                <a:lnTo>
                  <a:pt x="63002" y="0"/>
                </a:lnTo>
                <a:close/>
              </a:path>
              <a:path w="121284" h="140335">
                <a:moveTo>
                  <a:pt x="119146" y="94335"/>
                </a:moveTo>
                <a:lnTo>
                  <a:pt x="97292" y="94335"/>
                </a:lnTo>
                <a:lnTo>
                  <a:pt x="95402" y="100065"/>
                </a:lnTo>
                <a:lnTo>
                  <a:pt x="92476" y="104759"/>
                </a:lnTo>
                <a:lnTo>
                  <a:pt x="61112" y="121005"/>
                </a:lnTo>
                <a:lnTo>
                  <a:pt x="106832" y="121005"/>
                </a:lnTo>
                <a:lnTo>
                  <a:pt x="110642" y="116189"/>
                </a:lnTo>
                <a:lnTo>
                  <a:pt x="113416" y="110459"/>
                </a:lnTo>
                <a:lnTo>
                  <a:pt x="117226" y="104759"/>
                </a:lnTo>
                <a:lnTo>
                  <a:pt x="119146" y="99029"/>
                </a:lnTo>
                <a:lnTo>
                  <a:pt x="119146" y="94335"/>
                </a:lnTo>
                <a:close/>
              </a:path>
              <a:path w="121284" h="140335">
                <a:moveTo>
                  <a:pt x="107063" y="19049"/>
                </a:moveTo>
                <a:lnTo>
                  <a:pt x="61112" y="19049"/>
                </a:lnTo>
                <a:lnTo>
                  <a:pt x="71061" y="20105"/>
                </a:lnTo>
                <a:lnTo>
                  <a:pt x="79529" y="23218"/>
                </a:lnTo>
                <a:lnTo>
                  <a:pt x="98176" y="59039"/>
                </a:lnTo>
                <a:lnTo>
                  <a:pt x="120485" y="59039"/>
                </a:lnTo>
                <a:lnTo>
                  <a:pt x="119878" y="52243"/>
                </a:lnTo>
                <a:lnTo>
                  <a:pt x="119146" y="46725"/>
                </a:lnTo>
                <a:lnTo>
                  <a:pt x="118262" y="38099"/>
                </a:lnTo>
                <a:lnTo>
                  <a:pt x="114452" y="30479"/>
                </a:lnTo>
                <a:lnTo>
                  <a:pt x="110642" y="23865"/>
                </a:lnTo>
                <a:lnTo>
                  <a:pt x="107063" y="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773679" y="2318644"/>
            <a:ext cx="26670" cy="168910"/>
          </a:xfrm>
          <a:custGeom>
            <a:avLst/>
            <a:gdLst/>
            <a:ahLst/>
            <a:cxnLst/>
            <a:rect l="l" t="t" r="r" b="b"/>
            <a:pathLst>
              <a:path w="26670" h="168910">
                <a:moveTo>
                  <a:pt x="26669" y="103753"/>
                </a:moveTo>
                <a:lnTo>
                  <a:pt x="0" y="103753"/>
                </a:lnTo>
                <a:lnTo>
                  <a:pt x="0" y="131429"/>
                </a:lnTo>
                <a:lnTo>
                  <a:pt x="13319" y="131429"/>
                </a:lnTo>
                <a:lnTo>
                  <a:pt x="13319" y="133319"/>
                </a:lnTo>
                <a:lnTo>
                  <a:pt x="14356" y="133319"/>
                </a:lnTo>
                <a:lnTo>
                  <a:pt x="14356" y="138043"/>
                </a:lnTo>
                <a:lnTo>
                  <a:pt x="13319" y="141853"/>
                </a:lnTo>
                <a:lnTo>
                  <a:pt x="12435" y="145663"/>
                </a:lnTo>
                <a:lnTo>
                  <a:pt x="9509" y="152369"/>
                </a:lnTo>
                <a:lnTo>
                  <a:pt x="5699" y="156179"/>
                </a:lnTo>
                <a:lnTo>
                  <a:pt x="0" y="157063"/>
                </a:lnTo>
                <a:lnTo>
                  <a:pt x="0" y="168493"/>
                </a:lnTo>
                <a:lnTo>
                  <a:pt x="26669" y="138043"/>
                </a:lnTo>
                <a:lnTo>
                  <a:pt x="26669" y="103753"/>
                </a:lnTo>
                <a:close/>
              </a:path>
              <a:path w="26670" h="168910">
                <a:moveTo>
                  <a:pt x="26669" y="0"/>
                </a:moveTo>
                <a:lnTo>
                  <a:pt x="0" y="0"/>
                </a:lnTo>
                <a:lnTo>
                  <a:pt x="0" y="26669"/>
                </a:lnTo>
                <a:lnTo>
                  <a:pt x="26669" y="26669"/>
                </a:lnTo>
                <a:lnTo>
                  <a:pt x="266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896636" y="2271918"/>
            <a:ext cx="120014" cy="182880"/>
          </a:xfrm>
          <a:custGeom>
            <a:avLst/>
            <a:gdLst/>
            <a:ahLst/>
            <a:cxnLst/>
            <a:rect l="l" t="t" r="r" b="b"/>
            <a:pathLst>
              <a:path w="120015" h="182880">
                <a:moveTo>
                  <a:pt x="24749" y="134355"/>
                </a:moveTo>
                <a:lnTo>
                  <a:pt x="1889" y="134355"/>
                </a:lnTo>
                <a:lnTo>
                  <a:pt x="2775" y="144488"/>
                </a:lnTo>
                <a:lnTo>
                  <a:pt x="32381" y="179310"/>
                </a:lnTo>
                <a:lnTo>
                  <a:pt x="55260" y="182849"/>
                </a:lnTo>
                <a:lnTo>
                  <a:pt x="67500" y="181667"/>
                </a:lnTo>
                <a:lnTo>
                  <a:pt x="78485" y="178134"/>
                </a:lnTo>
                <a:lnTo>
                  <a:pt x="88247" y="172272"/>
                </a:lnTo>
                <a:lnTo>
                  <a:pt x="96814" y="164105"/>
                </a:lnTo>
                <a:lnTo>
                  <a:pt x="97031" y="163799"/>
                </a:lnTo>
                <a:lnTo>
                  <a:pt x="48646" y="163799"/>
                </a:lnTo>
                <a:lnTo>
                  <a:pt x="43830" y="162915"/>
                </a:lnTo>
                <a:lnTo>
                  <a:pt x="39105" y="159989"/>
                </a:lnTo>
                <a:lnTo>
                  <a:pt x="32850" y="155735"/>
                </a:lnTo>
                <a:lnTo>
                  <a:pt x="28361" y="150030"/>
                </a:lnTo>
                <a:lnTo>
                  <a:pt x="25655" y="142895"/>
                </a:lnTo>
                <a:lnTo>
                  <a:pt x="24749" y="134355"/>
                </a:lnTo>
                <a:close/>
              </a:path>
              <a:path w="120015" h="182880">
                <a:moveTo>
                  <a:pt x="119635" y="96255"/>
                </a:moveTo>
                <a:lnTo>
                  <a:pt x="97170" y="96255"/>
                </a:lnTo>
                <a:lnTo>
                  <a:pt x="95240" y="111659"/>
                </a:lnTo>
                <a:lnTo>
                  <a:pt x="92788" y="124796"/>
                </a:lnTo>
                <a:lnTo>
                  <a:pt x="69189" y="160374"/>
                </a:lnTo>
                <a:lnTo>
                  <a:pt x="54345" y="163799"/>
                </a:lnTo>
                <a:lnTo>
                  <a:pt x="97031" y="163799"/>
                </a:lnTo>
                <a:lnTo>
                  <a:pt x="116758" y="119407"/>
                </a:lnTo>
                <a:lnTo>
                  <a:pt x="118612" y="107847"/>
                </a:lnTo>
                <a:lnTo>
                  <a:pt x="119635" y="96255"/>
                </a:lnTo>
                <a:close/>
              </a:path>
              <a:path w="120015" h="182880">
                <a:moveTo>
                  <a:pt x="58155" y="0"/>
                </a:moveTo>
                <a:lnTo>
                  <a:pt x="14325" y="18166"/>
                </a:lnTo>
                <a:lnTo>
                  <a:pt x="0" y="60959"/>
                </a:lnTo>
                <a:lnTo>
                  <a:pt x="915" y="72740"/>
                </a:lnTo>
                <a:lnTo>
                  <a:pt x="23091" y="108885"/>
                </a:lnTo>
                <a:lnTo>
                  <a:pt x="55260" y="118079"/>
                </a:lnTo>
                <a:lnTo>
                  <a:pt x="63886" y="118079"/>
                </a:lnTo>
                <a:lnTo>
                  <a:pt x="96110" y="98176"/>
                </a:lnTo>
                <a:lnTo>
                  <a:pt x="58155" y="98176"/>
                </a:lnTo>
                <a:lnTo>
                  <a:pt x="49548" y="97475"/>
                </a:lnTo>
                <a:lnTo>
                  <a:pt x="23406" y="68273"/>
                </a:lnTo>
                <a:lnTo>
                  <a:pt x="22859" y="60076"/>
                </a:lnTo>
                <a:lnTo>
                  <a:pt x="23544" y="51264"/>
                </a:lnTo>
                <a:lnTo>
                  <a:pt x="51023" y="20754"/>
                </a:lnTo>
                <a:lnTo>
                  <a:pt x="59070" y="20055"/>
                </a:lnTo>
                <a:lnTo>
                  <a:pt x="103023" y="20055"/>
                </a:lnTo>
                <a:lnTo>
                  <a:pt x="99152" y="15239"/>
                </a:lnTo>
                <a:lnTo>
                  <a:pt x="90887" y="8572"/>
                </a:lnTo>
                <a:lnTo>
                  <a:pt x="81278" y="3809"/>
                </a:lnTo>
                <a:lnTo>
                  <a:pt x="70357" y="952"/>
                </a:lnTo>
                <a:lnTo>
                  <a:pt x="58155" y="0"/>
                </a:lnTo>
                <a:close/>
              </a:path>
              <a:path w="120015" h="182880">
                <a:moveTo>
                  <a:pt x="103023" y="20055"/>
                </a:moveTo>
                <a:lnTo>
                  <a:pt x="59070" y="20055"/>
                </a:lnTo>
                <a:lnTo>
                  <a:pt x="66019" y="20599"/>
                </a:lnTo>
                <a:lnTo>
                  <a:pt x="72530" y="22299"/>
                </a:lnTo>
                <a:lnTo>
                  <a:pt x="93360" y="59039"/>
                </a:lnTo>
                <a:lnTo>
                  <a:pt x="92803" y="69057"/>
                </a:lnTo>
                <a:lnTo>
                  <a:pt x="64980" y="97629"/>
                </a:lnTo>
                <a:lnTo>
                  <a:pt x="58155" y="98176"/>
                </a:lnTo>
                <a:lnTo>
                  <a:pt x="96110" y="98176"/>
                </a:lnTo>
                <a:lnTo>
                  <a:pt x="97170" y="96255"/>
                </a:lnTo>
                <a:lnTo>
                  <a:pt x="119635" y="96255"/>
                </a:lnTo>
                <a:lnTo>
                  <a:pt x="119684" y="95704"/>
                </a:lnTo>
                <a:lnTo>
                  <a:pt x="120011" y="83610"/>
                </a:lnTo>
                <a:lnTo>
                  <a:pt x="119999" y="82141"/>
                </a:lnTo>
                <a:lnTo>
                  <a:pt x="119503" y="69171"/>
                </a:lnTo>
                <a:lnTo>
                  <a:pt x="117915" y="56464"/>
                </a:lnTo>
                <a:lnTo>
                  <a:pt x="115259" y="44831"/>
                </a:lnTo>
                <a:lnTo>
                  <a:pt x="111526" y="34289"/>
                </a:lnTo>
                <a:lnTo>
                  <a:pt x="106042" y="23812"/>
                </a:lnTo>
                <a:lnTo>
                  <a:pt x="103023" y="200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037636" y="2271034"/>
            <a:ext cx="122555" cy="182880"/>
          </a:xfrm>
          <a:custGeom>
            <a:avLst/>
            <a:gdLst/>
            <a:ahLst/>
            <a:cxnLst/>
            <a:rect l="l" t="t" r="r" b="b"/>
            <a:pathLst>
              <a:path w="122554" h="182880">
                <a:moveTo>
                  <a:pt x="64769" y="0"/>
                </a:moveTo>
                <a:lnTo>
                  <a:pt x="25852" y="14570"/>
                </a:lnTo>
                <a:lnTo>
                  <a:pt x="4627" y="53740"/>
                </a:lnTo>
                <a:lnTo>
                  <a:pt x="0" y="100949"/>
                </a:lnTo>
                <a:lnTo>
                  <a:pt x="479" y="114965"/>
                </a:lnTo>
                <a:lnTo>
                  <a:pt x="12474" y="156870"/>
                </a:lnTo>
                <a:lnTo>
                  <a:pt x="48640" y="181746"/>
                </a:lnTo>
                <a:lnTo>
                  <a:pt x="60959" y="182849"/>
                </a:lnTo>
                <a:lnTo>
                  <a:pt x="74519" y="181759"/>
                </a:lnTo>
                <a:lnTo>
                  <a:pt x="86567" y="178429"/>
                </a:lnTo>
                <a:lnTo>
                  <a:pt x="97020" y="172768"/>
                </a:lnTo>
                <a:lnTo>
                  <a:pt x="105796" y="164683"/>
                </a:lnTo>
                <a:lnTo>
                  <a:pt x="107169" y="162793"/>
                </a:lnTo>
                <a:lnTo>
                  <a:pt x="62849" y="162793"/>
                </a:lnTo>
                <a:lnTo>
                  <a:pt x="54652" y="162079"/>
                </a:lnTo>
                <a:lnTo>
                  <a:pt x="26324" y="131428"/>
                </a:lnTo>
                <a:lnTo>
                  <a:pt x="25786" y="123809"/>
                </a:lnTo>
                <a:lnTo>
                  <a:pt x="26484" y="114513"/>
                </a:lnTo>
                <a:lnTo>
                  <a:pt x="50860" y="86593"/>
                </a:lnTo>
                <a:lnTo>
                  <a:pt x="22859" y="86593"/>
                </a:lnTo>
                <a:lnTo>
                  <a:pt x="30279" y="46568"/>
                </a:lnTo>
                <a:lnTo>
                  <a:pt x="64769" y="19933"/>
                </a:lnTo>
                <a:lnTo>
                  <a:pt x="108880" y="19933"/>
                </a:lnTo>
                <a:lnTo>
                  <a:pt x="105796" y="15239"/>
                </a:lnTo>
                <a:lnTo>
                  <a:pt x="98849" y="8409"/>
                </a:lnTo>
                <a:lnTo>
                  <a:pt x="89569" y="3665"/>
                </a:lnTo>
                <a:lnTo>
                  <a:pt x="78145" y="898"/>
                </a:lnTo>
                <a:lnTo>
                  <a:pt x="64769" y="0"/>
                </a:lnTo>
                <a:close/>
              </a:path>
              <a:path w="122554" h="182880">
                <a:moveTo>
                  <a:pt x="110246" y="84703"/>
                </a:moveTo>
                <a:lnTo>
                  <a:pt x="61965" y="84703"/>
                </a:lnTo>
                <a:lnTo>
                  <a:pt x="71259" y="85575"/>
                </a:lnTo>
                <a:lnTo>
                  <a:pt x="79118" y="88064"/>
                </a:lnTo>
                <a:lnTo>
                  <a:pt x="98176" y="123809"/>
                </a:lnTo>
                <a:lnTo>
                  <a:pt x="97629" y="131428"/>
                </a:lnTo>
                <a:lnTo>
                  <a:pt x="70913" y="162079"/>
                </a:lnTo>
                <a:lnTo>
                  <a:pt x="62849" y="162793"/>
                </a:lnTo>
                <a:lnTo>
                  <a:pt x="107169" y="162793"/>
                </a:lnTo>
                <a:lnTo>
                  <a:pt x="112783" y="155069"/>
                </a:lnTo>
                <a:lnTo>
                  <a:pt x="117873" y="144715"/>
                </a:lnTo>
                <a:lnTo>
                  <a:pt x="120986" y="133646"/>
                </a:lnTo>
                <a:lnTo>
                  <a:pt x="122041" y="121889"/>
                </a:lnTo>
                <a:lnTo>
                  <a:pt x="120972" y="108501"/>
                </a:lnTo>
                <a:lnTo>
                  <a:pt x="117763" y="96876"/>
                </a:lnTo>
                <a:lnTo>
                  <a:pt x="112410" y="87029"/>
                </a:lnTo>
                <a:lnTo>
                  <a:pt x="110246" y="84703"/>
                </a:lnTo>
                <a:close/>
              </a:path>
              <a:path w="122554" h="182880">
                <a:moveTo>
                  <a:pt x="65775" y="64769"/>
                </a:moveTo>
                <a:lnTo>
                  <a:pt x="57149" y="64769"/>
                </a:lnTo>
                <a:lnTo>
                  <a:pt x="49529" y="66659"/>
                </a:lnTo>
                <a:lnTo>
                  <a:pt x="22859" y="86593"/>
                </a:lnTo>
                <a:lnTo>
                  <a:pt x="50860" y="86593"/>
                </a:lnTo>
                <a:lnTo>
                  <a:pt x="54996" y="85388"/>
                </a:lnTo>
                <a:lnTo>
                  <a:pt x="61965" y="84703"/>
                </a:lnTo>
                <a:lnTo>
                  <a:pt x="110246" y="84703"/>
                </a:lnTo>
                <a:lnTo>
                  <a:pt x="104912" y="78973"/>
                </a:lnTo>
                <a:lnTo>
                  <a:pt x="96053" y="72742"/>
                </a:lnTo>
                <a:lnTo>
                  <a:pt x="86715" y="68305"/>
                </a:lnTo>
                <a:lnTo>
                  <a:pt x="76691" y="65652"/>
                </a:lnTo>
                <a:lnTo>
                  <a:pt x="65775" y="64769"/>
                </a:lnTo>
                <a:close/>
              </a:path>
              <a:path w="122554" h="182880">
                <a:moveTo>
                  <a:pt x="108880" y="19933"/>
                </a:moveTo>
                <a:lnTo>
                  <a:pt x="64769" y="19933"/>
                </a:lnTo>
                <a:lnTo>
                  <a:pt x="72284" y="20634"/>
                </a:lnTo>
                <a:lnTo>
                  <a:pt x="78962" y="22680"/>
                </a:lnTo>
                <a:lnTo>
                  <a:pt x="95249" y="47609"/>
                </a:lnTo>
                <a:lnTo>
                  <a:pt x="118231" y="47609"/>
                </a:lnTo>
                <a:lnTo>
                  <a:pt x="117360" y="39195"/>
                </a:lnTo>
                <a:lnTo>
                  <a:pt x="114871" y="31047"/>
                </a:lnTo>
                <a:lnTo>
                  <a:pt x="110953" y="23088"/>
                </a:lnTo>
                <a:lnTo>
                  <a:pt x="108880" y="199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177722" y="2272954"/>
            <a:ext cx="208915" cy="180975"/>
          </a:xfrm>
          <a:custGeom>
            <a:avLst/>
            <a:gdLst/>
            <a:ahLst/>
            <a:cxnLst/>
            <a:rect l="l" t="t" r="r" b="b"/>
            <a:pathLst>
              <a:path w="208915" h="180975">
                <a:moveTo>
                  <a:pt x="161056" y="0"/>
                </a:moveTo>
                <a:lnTo>
                  <a:pt x="146700" y="0"/>
                </a:lnTo>
                <a:lnTo>
                  <a:pt x="47640" y="180929"/>
                </a:lnTo>
                <a:lnTo>
                  <a:pt x="60959" y="180929"/>
                </a:lnTo>
                <a:lnTo>
                  <a:pt x="161056" y="0"/>
                </a:lnTo>
                <a:close/>
              </a:path>
              <a:path w="208915" h="180975">
                <a:moveTo>
                  <a:pt x="164866" y="90403"/>
                </a:moveTo>
                <a:lnTo>
                  <a:pt x="128804" y="109582"/>
                </a:lnTo>
                <a:lnTo>
                  <a:pt x="121950" y="133319"/>
                </a:lnTo>
                <a:lnTo>
                  <a:pt x="122680" y="142059"/>
                </a:lnTo>
                <a:lnTo>
                  <a:pt x="148529" y="173648"/>
                </a:lnTo>
                <a:lnTo>
                  <a:pt x="164866" y="177119"/>
                </a:lnTo>
                <a:lnTo>
                  <a:pt x="173623" y="176233"/>
                </a:lnTo>
                <a:lnTo>
                  <a:pt x="181500" y="173648"/>
                </a:lnTo>
                <a:lnTo>
                  <a:pt x="188680" y="169468"/>
                </a:lnTo>
                <a:lnTo>
                  <a:pt x="195346" y="163799"/>
                </a:lnTo>
                <a:lnTo>
                  <a:pt x="199470" y="158953"/>
                </a:lnTo>
                <a:lnTo>
                  <a:pt x="158130" y="158953"/>
                </a:lnTo>
                <a:lnTo>
                  <a:pt x="151546" y="156179"/>
                </a:lnTo>
                <a:lnTo>
                  <a:pt x="142006" y="146639"/>
                </a:lnTo>
                <a:lnTo>
                  <a:pt x="139080" y="140939"/>
                </a:lnTo>
                <a:lnTo>
                  <a:pt x="139080" y="126583"/>
                </a:lnTo>
                <a:lnTo>
                  <a:pt x="142006" y="119969"/>
                </a:lnTo>
                <a:lnTo>
                  <a:pt x="146700" y="115153"/>
                </a:lnTo>
                <a:lnTo>
                  <a:pt x="151546" y="110459"/>
                </a:lnTo>
                <a:lnTo>
                  <a:pt x="158130" y="107533"/>
                </a:lnTo>
                <a:lnTo>
                  <a:pt x="199304" y="107533"/>
                </a:lnTo>
                <a:lnTo>
                  <a:pt x="195346" y="102839"/>
                </a:lnTo>
                <a:lnTo>
                  <a:pt x="188680" y="97257"/>
                </a:lnTo>
                <a:lnTo>
                  <a:pt x="181500" y="93386"/>
                </a:lnTo>
                <a:lnTo>
                  <a:pt x="173623" y="91133"/>
                </a:lnTo>
                <a:lnTo>
                  <a:pt x="164866" y="90403"/>
                </a:lnTo>
                <a:close/>
              </a:path>
              <a:path w="208915" h="180975">
                <a:moveTo>
                  <a:pt x="199304" y="107533"/>
                </a:moveTo>
                <a:lnTo>
                  <a:pt x="172486" y="107533"/>
                </a:lnTo>
                <a:lnTo>
                  <a:pt x="178216" y="110459"/>
                </a:lnTo>
                <a:lnTo>
                  <a:pt x="182910" y="115153"/>
                </a:lnTo>
                <a:lnTo>
                  <a:pt x="188640" y="119969"/>
                </a:lnTo>
                <a:lnTo>
                  <a:pt x="190530" y="126583"/>
                </a:lnTo>
                <a:lnTo>
                  <a:pt x="190530" y="140939"/>
                </a:lnTo>
                <a:lnTo>
                  <a:pt x="188640" y="146639"/>
                </a:lnTo>
                <a:lnTo>
                  <a:pt x="182910" y="151333"/>
                </a:lnTo>
                <a:lnTo>
                  <a:pt x="178216" y="156179"/>
                </a:lnTo>
                <a:lnTo>
                  <a:pt x="172486" y="158953"/>
                </a:lnTo>
                <a:lnTo>
                  <a:pt x="199470" y="158953"/>
                </a:lnTo>
                <a:lnTo>
                  <a:pt x="201032" y="157116"/>
                </a:lnTo>
                <a:lnTo>
                  <a:pt x="205221" y="149931"/>
                </a:lnTo>
                <a:lnTo>
                  <a:pt x="207810" y="142059"/>
                </a:lnTo>
                <a:lnTo>
                  <a:pt x="208696" y="133319"/>
                </a:lnTo>
                <a:lnTo>
                  <a:pt x="207810" y="124930"/>
                </a:lnTo>
                <a:lnTo>
                  <a:pt x="205221" y="116982"/>
                </a:lnTo>
                <a:lnTo>
                  <a:pt x="201032" y="109582"/>
                </a:lnTo>
                <a:lnTo>
                  <a:pt x="199304" y="107533"/>
                </a:lnTo>
                <a:close/>
              </a:path>
              <a:path w="208915" h="180975">
                <a:moveTo>
                  <a:pt x="42946" y="3809"/>
                </a:moveTo>
                <a:lnTo>
                  <a:pt x="6866" y="23731"/>
                </a:lnTo>
                <a:lnTo>
                  <a:pt x="0" y="47609"/>
                </a:lnTo>
                <a:lnTo>
                  <a:pt x="730" y="55976"/>
                </a:lnTo>
                <a:lnTo>
                  <a:pt x="26609" y="87435"/>
                </a:lnTo>
                <a:lnTo>
                  <a:pt x="42946" y="90403"/>
                </a:lnTo>
                <a:lnTo>
                  <a:pt x="51832" y="89675"/>
                </a:lnTo>
                <a:lnTo>
                  <a:pt x="59946" y="87435"/>
                </a:lnTo>
                <a:lnTo>
                  <a:pt x="67180" y="83601"/>
                </a:lnTo>
                <a:lnTo>
                  <a:pt x="73426" y="78089"/>
                </a:lnTo>
                <a:lnTo>
                  <a:pt x="77465" y="73243"/>
                </a:lnTo>
                <a:lnTo>
                  <a:pt x="36210" y="73243"/>
                </a:lnTo>
                <a:lnTo>
                  <a:pt x="30479" y="70469"/>
                </a:lnTo>
                <a:lnTo>
                  <a:pt x="24780" y="65623"/>
                </a:lnTo>
                <a:lnTo>
                  <a:pt x="20086" y="60929"/>
                </a:lnTo>
                <a:lnTo>
                  <a:pt x="17160" y="54193"/>
                </a:lnTo>
                <a:lnTo>
                  <a:pt x="17160" y="39989"/>
                </a:lnTo>
                <a:lnTo>
                  <a:pt x="20086" y="34259"/>
                </a:lnTo>
                <a:lnTo>
                  <a:pt x="24780" y="29443"/>
                </a:lnTo>
                <a:lnTo>
                  <a:pt x="30479" y="24749"/>
                </a:lnTo>
                <a:lnTo>
                  <a:pt x="36210" y="21823"/>
                </a:lnTo>
                <a:lnTo>
                  <a:pt x="77460" y="21823"/>
                </a:lnTo>
                <a:lnTo>
                  <a:pt x="73426" y="17129"/>
                </a:lnTo>
                <a:lnTo>
                  <a:pt x="67180" y="11409"/>
                </a:lnTo>
                <a:lnTo>
                  <a:pt x="59946" y="7235"/>
                </a:lnTo>
                <a:lnTo>
                  <a:pt x="51832" y="4678"/>
                </a:lnTo>
                <a:lnTo>
                  <a:pt x="42946" y="3809"/>
                </a:lnTo>
                <a:close/>
              </a:path>
              <a:path w="208915" h="180975">
                <a:moveTo>
                  <a:pt x="77460" y="21823"/>
                </a:moveTo>
                <a:lnTo>
                  <a:pt x="50566" y="21823"/>
                </a:lnTo>
                <a:lnTo>
                  <a:pt x="56266" y="24749"/>
                </a:lnTo>
                <a:lnTo>
                  <a:pt x="60959" y="29443"/>
                </a:lnTo>
                <a:lnTo>
                  <a:pt x="66690" y="34259"/>
                </a:lnTo>
                <a:lnTo>
                  <a:pt x="68579" y="40873"/>
                </a:lnTo>
                <a:lnTo>
                  <a:pt x="68579" y="54193"/>
                </a:lnTo>
                <a:lnTo>
                  <a:pt x="66690" y="60929"/>
                </a:lnTo>
                <a:lnTo>
                  <a:pt x="60959" y="65623"/>
                </a:lnTo>
                <a:lnTo>
                  <a:pt x="56266" y="70469"/>
                </a:lnTo>
                <a:lnTo>
                  <a:pt x="50566" y="73243"/>
                </a:lnTo>
                <a:lnTo>
                  <a:pt x="77465" y="73243"/>
                </a:lnTo>
                <a:lnTo>
                  <a:pt x="79099" y="71282"/>
                </a:lnTo>
                <a:lnTo>
                  <a:pt x="83290" y="63889"/>
                </a:lnTo>
                <a:lnTo>
                  <a:pt x="85886" y="55976"/>
                </a:lnTo>
                <a:lnTo>
                  <a:pt x="86776" y="47609"/>
                </a:lnTo>
                <a:lnTo>
                  <a:pt x="85886" y="38796"/>
                </a:lnTo>
                <a:lnTo>
                  <a:pt x="83290" y="30895"/>
                </a:lnTo>
                <a:lnTo>
                  <a:pt x="79099" y="23731"/>
                </a:lnTo>
                <a:lnTo>
                  <a:pt x="77460" y="218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084710" y="2520543"/>
            <a:ext cx="151765" cy="182245"/>
          </a:xfrm>
          <a:custGeom>
            <a:avLst/>
            <a:gdLst/>
            <a:ahLst/>
            <a:cxnLst/>
            <a:rect l="l" t="t" r="r" b="b"/>
            <a:pathLst>
              <a:path w="151765" h="182244">
                <a:moveTo>
                  <a:pt x="84856" y="0"/>
                </a:moveTo>
                <a:lnTo>
                  <a:pt x="0" y="0"/>
                </a:lnTo>
                <a:lnTo>
                  <a:pt x="0" y="181935"/>
                </a:lnTo>
                <a:lnTo>
                  <a:pt x="24780" y="181935"/>
                </a:lnTo>
                <a:lnTo>
                  <a:pt x="24780" y="103845"/>
                </a:lnTo>
                <a:lnTo>
                  <a:pt x="135392" y="103845"/>
                </a:lnTo>
                <a:lnTo>
                  <a:pt x="131582" y="99029"/>
                </a:lnTo>
                <a:lnTo>
                  <a:pt x="125882" y="95219"/>
                </a:lnTo>
                <a:lnTo>
                  <a:pt x="119146" y="92445"/>
                </a:lnTo>
                <a:lnTo>
                  <a:pt x="124677" y="89228"/>
                </a:lnTo>
                <a:lnTo>
                  <a:pt x="129768" y="85294"/>
                </a:lnTo>
                <a:lnTo>
                  <a:pt x="132102" y="82905"/>
                </a:lnTo>
                <a:lnTo>
                  <a:pt x="24780" y="82905"/>
                </a:lnTo>
                <a:lnTo>
                  <a:pt x="24780" y="20939"/>
                </a:lnTo>
                <a:lnTo>
                  <a:pt x="137362" y="20939"/>
                </a:lnTo>
                <a:lnTo>
                  <a:pt x="135636" y="18067"/>
                </a:lnTo>
                <a:lnTo>
                  <a:pt x="94491" y="354"/>
                </a:lnTo>
                <a:lnTo>
                  <a:pt x="84856" y="0"/>
                </a:lnTo>
                <a:close/>
              </a:path>
              <a:path w="151765" h="182244">
                <a:moveTo>
                  <a:pt x="135392" y="103845"/>
                </a:moveTo>
                <a:lnTo>
                  <a:pt x="91592" y="103845"/>
                </a:lnTo>
                <a:lnTo>
                  <a:pt x="99212" y="104759"/>
                </a:lnTo>
                <a:lnTo>
                  <a:pt x="103906" y="106649"/>
                </a:lnTo>
                <a:lnTo>
                  <a:pt x="118262" y="161879"/>
                </a:lnTo>
                <a:lnTo>
                  <a:pt x="118262" y="168615"/>
                </a:lnTo>
                <a:lnTo>
                  <a:pt x="119146" y="173309"/>
                </a:lnTo>
                <a:lnTo>
                  <a:pt x="119146" y="176235"/>
                </a:lnTo>
                <a:lnTo>
                  <a:pt x="120152" y="178125"/>
                </a:lnTo>
                <a:lnTo>
                  <a:pt x="121036" y="180045"/>
                </a:lnTo>
                <a:lnTo>
                  <a:pt x="121036" y="181935"/>
                </a:lnTo>
                <a:lnTo>
                  <a:pt x="151546" y="181935"/>
                </a:lnTo>
                <a:lnTo>
                  <a:pt x="151546" y="178125"/>
                </a:lnTo>
                <a:lnTo>
                  <a:pt x="147736" y="176235"/>
                </a:lnTo>
                <a:lnTo>
                  <a:pt x="144932" y="172425"/>
                </a:lnTo>
                <a:lnTo>
                  <a:pt x="143926" y="166695"/>
                </a:lnTo>
                <a:lnTo>
                  <a:pt x="143012" y="163799"/>
                </a:lnTo>
                <a:lnTo>
                  <a:pt x="142006" y="158069"/>
                </a:lnTo>
                <a:lnTo>
                  <a:pt x="142006" y="151455"/>
                </a:lnTo>
                <a:lnTo>
                  <a:pt x="141122" y="126705"/>
                </a:lnTo>
                <a:lnTo>
                  <a:pt x="141122" y="116189"/>
                </a:lnTo>
                <a:lnTo>
                  <a:pt x="139202" y="108569"/>
                </a:lnTo>
                <a:lnTo>
                  <a:pt x="135392" y="103845"/>
                </a:lnTo>
                <a:close/>
              </a:path>
              <a:path w="151765" h="182244">
                <a:moveTo>
                  <a:pt x="137362" y="20939"/>
                </a:moveTo>
                <a:lnTo>
                  <a:pt x="93482" y="20939"/>
                </a:lnTo>
                <a:lnTo>
                  <a:pt x="100096" y="21976"/>
                </a:lnTo>
                <a:lnTo>
                  <a:pt x="105796" y="24749"/>
                </a:lnTo>
                <a:lnTo>
                  <a:pt x="112064" y="29088"/>
                </a:lnTo>
                <a:lnTo>
                  <a:pt x="116551" y="34907"/>
                </a:lnTo>
                <a:lnTo>
                  <a:pt x="119250" y="42314"/>
                </a:lnTo>
                <a:lnTo>
                  <a:pt x="120152" y="51419"/>
                </a:lnTo>
                <a:lnTo>
                  <a:pt x="119451" y="59449"/>
                </a:lnTo>
                <a:lnTo>
                  <a:pt x="82052" y="82905"/>
                </a:lnTo>
                <a:lnTo>
                  <a:pt x="132102" y="82905"/>
                </a:lnTo>
                <a:lnTo>
                  <a:pt x="144932" y="48615"/>
                </a:lnTo>
                <a:lnTo>
                  <a:pt x="143898" y="36843"/>
                </a:lnTo>
                <a:lnTo>
                  <a:pt x="140797" y="26657"/>
                </a:lnTo>
                <a:lnTo>
                  <a:pt x="137362" y="20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257196" y="2611008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692" y="0"/>
                </a:lnTo>
              </a:path>
            </a:pathLst>
          </a:custGeom>
          <a:ln w="209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257196" y="2664333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692" y="0"/>
                </a:lnTo>
              </a:path>
            </a:pathLst>
          </a:custGeom>
          <a:ln w="209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415479" y="2691764"/>
            <a:ext cx="13462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264" y="0"/>
                </a:lnTo>
              </a:path>
            </a:pathLst>
          </a:custGeom>
          <a:ln w="215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427351" y="2542539"/>
            <a:ext cx="0" cy="138430"/>
          </a:xfrm>
          <a:custGeom>
            <a:avLst/>
            <a:gdLst/>
            <a:ahLst/>
            <a:cxnLst/>
            <a:rect l="l" t="t" r="r" b="b"/>
            <a:pathLst>
              <a:path h="138430">
                <a:moveTo>
                  <a:pt x="0" y="0"/>
                </a:moveTo>
                <a:lnTo>
                  <a:pt x="0" y="138429"/>
                </a:lnTo>
              </a:path>
            </a:pathLst>
          </a:custGeom>
          <a:ln w="237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415479" y="2607945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724" y="0"/>
                </a:lnTo>
              </a:path>
            </a:pathLst>
          </a:custGeom>
          <a:ln w="215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415479" y="2531745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5">
                <a:moveTo>
                  <a:pt x="0" y="0"/>
                </a:moveTo>
                <a:lnTo>
                  <a:pt x="132344" y="0"/>
                </a:lnTo>
              </a:path>
            </a:pathLst>
          </a:custGeom>
          <a:ln w="215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564983" y="2531973"/>
            <a:ext cx="62230" cy="172720"/>
          </a:xfrm>
          <a:custGeom>
            <a:avLst/>
            <a:gdLst/>
            <a:ahLst/>
            <a:cxnLst/>
            <a:rect l="l" t="t" r="r" b="b"/>
            <a:pathLst>
              <a:path w="62229" h="172719">
                <a:moveTo>
                  <a:pt x="41026" y="56235"/>
                </a:moveTo>
                <a:lnTo>
                  <a:pt x="18166" y="56235"/>
                </a:lnTo>
                <a:lnTo>
                  <a:pt x="18166" y="152369"/>
                </a:lnTo>
                <a:lnTo>
                  <a:pt x="20055" y="159075"/>
                </a:lnTo>
                <a:lnTo>
                  <a:pt x="27675" y="170505"/>
                </a:lnTo>
                <a:lnTo>
                  <a:pt x="35326" y="172425"/>
                </a:lnTo>
                <a:lnTo>
                  <a:pt x="54376" y="172425"/>
                </a:lnTo>
                <a:lnTo>
                  <a:pt x="57149" y="171419"/>
                </a:lnTo>
                <a:lnTo>
                  <a:pt x="60076" y="171419"/>
                </a:lnTo>
                <a:lnTo>
                  <a:pt x="61996" y="170505"/>
                </a:lnTo>
                <a:lnTo>
                  <a:pt x="61996" y="153375"/>
                </a:lnTo>
                <a:lnTo>
                  <a:pt x="47609" y="153375"/>
                </a:lnTo>
                <a:lnTo>
                  <a:pt x="45719" y="152369"/>
                </a:lnTo>
                <a:lnTo>
                  <a:pt x="42946" y="150449"/>
                </a:lnTo>
                <a:lnTo>
                  <a:pt x="41026" y="147645"/>
                </a:lnTo>
                <a:lnTo>
                  <a:pt x="41026" y="56235"/>
                </a:lnTo>
                <a:close/>
              </a:path>
              <a:path w="62229" h="172719">
                <a:moveTo>
                  <a:pt x="61996" y="37185"/>
                </a:moveTo>
                <a:lnTo>
                  <a:pt x="0" y="37185"/>
                </a:lnTo>
                <a:lnTo>
                  <a:pt x="0" y="56235"/>
                </a:lnTo>
                <a:lnTo>
                  <a:pt x="61996" y="56235"/>
                </a:lnTo>
                <a:lnTo>
                  <a:pt x="61996" y="37185"/>
                </a:lnTo>
                <a:close/>
              </a:path>
              <a:path w="62229" h="172719">
                <a:moveTo>
                  <a:pt x="41026" y="0"/>
                </a:moveTo>
                <a:lnTo>
                  <a:pt x="18166" y="0"/>
                </a:lnTo>
                <a:lnTo>
                  <a:pt x="18166" y="37185"/>
                </a:lnTo>
                <a:lnTo>
                  <a:pt x="41026" y="37185"/>
                </a:lnTo>
                <a:lnTo>
                  <a:pt x="410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661269" y="2571079"/>
            <a:ext cx="26034" cy="169545"/>
          </a:xfrm>
          <a:custGeom>
            <a:avLst/>
            <a:gdLst/>
            <a:ahLst/>
            <a:cxnLst/>
            <a:rect l="l" t="t" r="r" b="b"/>
            <a:pathLst>
              <a:path w="26034" h="169544">
                <a:moveTo>
                  <a:pt x="25786" y="104729"/>
                </a:moveTo>
                <a:lnTo>
                  <a:pt x="0" y="104729"/>
                </a:lnTo>
                <a:lnTo>
                  <a:pt x="0" y="131399"/>
                </a:lnTo>
                <a:lnTo>
                  <a:pt x="13319" y="131399"/>
                </a:lnTo>
                <a:lnTo>
                  <a:pt x="13319" y="142829"/>
                </a:lnTo>
                <a:lnTo>
                  <a:pt x="11429" y="145633"/>
                </a:lnTo>
                <a:lnTo>
                  <a:pt x="9509" y="152369"/>
                </a:lnTo>
                <a:lnTo>
                  <a:pt x="5699" y="156179"/>
                </a:lnTo>
                <a:lnTo>
                  <a:pt x="0" y="157185"/>
                </a:lnTo>
                <a:lnTo>
                  <a:pt x="0" y="169499"/>
                </a:lnTo>
                <a:lnTo>
                  <a:pt x="25786" y="138013"/>
                </a:lnTo>
                <a:lnTo>
                  <a:pt x="25786" y="104729"/>
                </a:lnTo>
                <a:close/>
              </a:path>
              <a:path w="26034" h="169544">
                <a:moveTo>
                  <a:pt x="25786" y="0"/>
                </a:moveTo>
                <a:lnTo>
                  <a:pt x="0" y="0"/>
                </a:lnTo>
                <a:lnTo>
                  <a:pt x="0" y="27553"/>
                </a:lnTo>
                <a:lnTo>
                  <a:pt x="25786" y="27553"/>
                </a:lnTo>
                <a:lnTo>
                  <a:pt x="257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853689" y="2524353"/>
            <a:ext cx="120650" cy="182880"/>
          </a:xfrm>
          <a:custGeom>
            <a:avLst/>
            <a:gdLst/>
            <a:ahLst/>
            <a:cxnLst/>
            <a:rect l="l" t="t" r="r" b="b"/>
            <a:pathLst>
              <a:path w="120650" h="182880">
                <a:moveTo>
                  <a:pt x="24780" y="135209"/>
                </a:moveTo>
                <a:lnTo>
                  <a:pt x="1920" y="135209"/>
                </a:lnTo>
                <a:lnTo>
                  <a:pt x="2805" y="144861"/>
                </a:lnTo>
                <a:lnTo>
                  <a:pt x="32453" y="179736"/>
                </a:lnTo>
                <a:lnTo>
                  <a:pt x="55382" y="182819"/>
                </a:lnTo>
                <a:lnTo>
                  <a:pt x="65970" y="181997"/>
                </a:lnTo>
                <a:lnTo>
                  <a:pt x="75716" y="179512"/>
                </a:lnTo>
                <a:lnTo>
                  <a:pt x="84585" y="175328"/>
                </a:lnTo>
                <a:lnTo>
                  <a:pt x="92546" y="169412"/>
                </a:lnTo>
                <a:lnTo>
                  <a:pt x="96756" y="164805"/>
                </a:lnTo>
                <a:lnTo>
                  <a:pt x="48646" y="164805"/>
                </a:lnTo>
                <a:lnTo>
                  <a:pt x="43952" y="162885"/>
                </a:lnTo>
                <a:lnTo>
                  <a:pt x="39136" y="160995"/>
                </a:lnTo>
                <a:lnTo>
                  <a:pt x="33382" y="156683"/>
                </a:lnTo>
                <a:lnTo>
                  <a:pt x="29089" y="150959"/>
                </a:lnTo>
                <a:lnTo>
                  <a:pt x="26230" y="143807"/>
                </a:lnTo>
                <a:lnTo>
                  <a:pt x="24780" y="135209"/>
                </a:lnTo>
                <a:close/>
              </a:path>
              <a:path w="120650" h="182880">
                <a:moveTo>
                  <a:pt x="119678" y="97139"/>
                </a:moveTo>
                <a:lnTo>
                  <a:pt x="98206" y="97139"/>
                </a:lnTo>
                <a:lnTo>
                  <a:pt x="95794" y="112116"/>
                </a:lnTo>
                <a:lnTo>
                  <a:pt x="93068" y="125041"/>
                </a:lnTo>
                <a:lnTo>
                  <a:pt x="69311" y="161330"/>
                </a:lnTo>
                <a:lnTo>
                  <a:pt x="54376" y="164805"/>
                </a:lnTo>
                <a:lnTo>
                  <a:pt x="96756" y="164805"/>
                </a:lnTo>
                <a:lnTo>
                  <a:pt x="114171" y="130810"/>
                </a:lnTo>
                <a:lnTo>
                  <a:pt x="118709" y="108130"/>
                </a:lnTo>
                <a:lnTo>
                  <a:pt x="119678" y="97139"/>
                </a:lnTo>
                <a:close/>
              </a:path>
              <a:path w="120650" h="182880">
                <a:moveTo>
                  <a:pt x="58186" y="0"/>
                </a:moveTo>
                <a:lnTo>
                  <a:pt x="15239" y="18166"/>
                </a:lnTo>
                <a:lnTo>
                  <a:pt x="0" y="60959"/>
                </a:lnTo>
                <a:lnTo>
                  <a:pt x="915" y="73109"/>
                </a:lnTo>
                <a:lnTo>
                  <a:pt x="23123" y="109296"/>
                </a:lnTo>
                <a:lnTo>
                  <a:pt x="55382" y="118079"/>
                </a:lnTo>
                <a:lnTo>
                  <a:pt x="63886" y="118079"/>
                </a:lnTo>
                <a:lnTo>
                  <a:pt x="72542" y="117195"/>
                </a:lnTo>
                <a:lnTo>
                  <a:pt x="79126" y="113385"/>
                </a:lnTo>
                <a:lnTo>
                  <a:pt x="86776" y="110459"/>
                </a:lnTo>
                <a:lnTo>
                  <a:pt x="92476" y="104759"/>
                </a:lnTo>
                <a:lnTo>
                  <a:pt x="96785" y="99029"/>
                </a:lnTo>
                <a:lnTo>
                  <a:pt x="59192" y="99029"/>
                </a:lnTo>
                <a:lnTo>
                  <a:pt x="50422" y="98331"/>
                </a:lnTo>
                <a:lnTo>
                  <a:pt x="23406" y="69159"/>
                </a:lnTo>
                <a:lnTo>
                  <a:pt x="22859" y="60959"/>
                </a:lnTo>
                <a:lnTo>
                  <a:pt x="23544" y="52218"/>
                </a:lnTo>
                <a:lnTo>
                  <a:pt x="51131" y="21516"/>
                </a:lnTo>
                <a:lnTo>
                  <a:pt x="59192" y="20939"/>
                </a:lnTo>
                <a:lnTo>
                  <a:pt x="103858" y="20939"/>
                </a:lnTo>
                <a:lnTo>
                  <a:pt x="99499" y="15538"/>
                </a:lnTo>
                <a:lnTo>
                  <a:pt x="91085" y="8698"/>
                </a:lnTo>
                <a:lnTo>
                  <a:pt x="81399" y="3847"/>
                </a:lnTo>
                <a:lnTo>
                  <a:pt x="70435" y="957"/>
                </a:lnTo>
                <a:lnTo>
                  <a:pt x="58186" y="0"/>
                </a:lnTo>
                <a:close/>
              </a:path>
              <a:path w="120650" h="182880">
                <a:moveTo>
                  <a:pt x="103858" y="20939"/>
                </a:moveTo>
                <a:lnTo>
                  <a:pt x="59192" y="20939"/>
                </a:lnTo>
                <a:lnTo>
                  <a:pt x="66141" y="21500"/>
                </a:lnTo>
                <a:lnTo>
                  <a:pt x="72633" y="23229"/>
                </a:lnTo>
                <a:lnTo>
                  <a:pt x="94396" y="59039"/>
                </a:lnTo>
                <a:lnTo>
                  <a:pt x="93682" y="69425"/>
                </a:lnTo>
                <a:lnTo>
                  <a:pt x="65418" y="98486"/>
                </a:lnTo>
                <a:lnTo>
                  <a:pt x="59192" y="99029"/>
                </a:lnTo>
                <a:lnTo>
                  <a:pt x="96785" y="99029"/>
                </a:lnTo>
                <a:lnTo>
                  <a:pt x="98206" y="97139"/>
                </a:lnTo>
                <a:lnTo>
                  <a:pt x="119678" y="97139"/>
                </a:lnTo>
                <a:lnTo>
                  <a:pt x="119798" y="95785"/>
                </a:lnTo>
                <a:lnTo>
                  <a:pt x="118113" y="56574"/>
                </a:lnTo>
                <a:lnTo>
                  <a:pt x="106645" y="24394"/>
                </a:lnTo>
                <a:lnTo>
                  <a:pt x="103858" y="20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991002" y="2524353"/>
            <a:ext cx="127000" cy="178435"/>
          </a:xfrm>
          <a:custGeom>
            <a:avLst/>
            <a:gdLst/>
            <a:ahLst/>
            <a:cxnLst/>
            <a:rect l="l" t="t" r="r" b="b"/>
            <a:pathLst>
              <a:path w="127000" h="178435">
                <a:moveTo>
                  <a:pt x="100980" y="134325"/>
                </a:moveTo>
                <a:lnTo>
                  <a:pt x="78120" y="134325"/>
                </a:lnTo>
                <a:lnTo>
                  <a:pt x="78120" y="178125"/>
                </a:lnTo>
                <a:lnTo>
                  <a:pt x="100980" y="178125"/>
                </a:lnTo>
                <a:lnTo>
                  <a:pt x="100980" y="134325"/>
                </a:lnTo>
                <a:close/>
              </a:path>
              <a:path w="127000" h="178435">
                <a:moveTo>
                  <a:pt x="100980" y="0"/>
                </a:moveTo>
                <a:lnTo>
                  <a:pt x="81930" y="0"/>
                </a:lnTo>
                <a:lnTo>
                  <a:pt x="0" y="113385"/>
                </a:lnTo>
                <a:lnTo>
                  <a:pt x="0" y="134325"/>
                </a:lnTo>
                <a:lnTo>
                  <a:pt x="126644" y="134325"/>
                </a:lnTo>
                <a:lnTo>
                  <a:pt x="126644" y="115275"/>
                </a:lnTo>
                <a:lnTo>
                  <a:pt x="20970" y="115275"/>
                </a:lnTo>
                <a:lnTo>
                  <a:pt x="78120" y="34289"/>
                </a:lnTo>
                <a:lnTo>
                  <a:pt x="100980" y="34289"/>
                </a:lnTo>
                <a:lnTo>
                  <a:pt x="100980" y="0"/>
                </a:lnTo>
                <a:close/>
              </a:path>
              <a:path w="127000" h="178435">
                <a:moveTo>
                  <a:pt x="100980" y="34289"/>
                </a:moveTo>
                <a:lnTo>
                  <a:pt x="78120" y="34289"/>
                </a:lnTo>
                <a:lnTo>
                  <a:pt x="78120" y="115275"/>
                </a:lnTo>
                <a:lnTo>
                  <a:pt x="100980" y="115275"/>
                </a:lnTo>
                <a:lnTo>
                  <a:pt x="100980" y="342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134776" y="2525359"/>
            <a:ext cx="208915" cy="182245"/>
          </a:xfrm>
          <a:custGeom>
            <a:avLst/>
            <a:gdLst/>
            <a:ahLst/>
            <a:cxnLst/>
            <a:rect l="l" t="t" r="r" b="b"/>
            <a:pathLst>
              <a:path w="208915" h="182244">
                <a:moveTo>
                  <a:pt x="161086" y="0"/>
                </a:moveTo>
                <a:lnTo>
                  <a:pt x="147736" y="0"/>
                </a:lnTo>
                <a:lnTo>
                  <a:pt x="47792" y="181813"/>
                </a:lnTo>
                <a:lnTo>
                  <a:pt x="61996" y="181813"/>
                </a:lnTo>
                <a:lnTo>
                  <a:pt x="161086" y="0"/>
                </a:lnTo>
                <a:close/>
              </a:path>
              <a:path w="208915" h="182244">
                <a:moveTo>
                  <a:pt x="164896" y="90403"/>
                </a:moveTo>
                <a:lnTo>
                  <a:pt x="128892" y="110419"/>
                </a:lnTo>
                <a:lnTo>
                  <a:pt x="122102" y="134203"/>
                </a:lnTo>
                <a:lnTo>
                  <a:pt x="122830" y="142592"/>
                </a:lnTo>
                <a:lnTo>
                  <a:pt x="148601" y="174136"/>
                </a:lnTo>
                <a:lnTo>
                  <a:pt x="164896" y="177119"/>
                </a:lnTo>
                <a:lnTo>
                  <a:pt x="173849" y="176389"/>
                </a:lnTo>
                <a:lnTo>
                  <a:pt x="182068" y="174136"/>
                </a:lnTo>
                <a:lnTo>
                  <a:pt x="189572" y="170265"/>
                </a:lnTo>
                <a:lnTo>
                  <a:pt x="196382" y="164683"/>
                </a:lnTo>
                <a:lnTo>
                  <a:pt x="199959" y="159989"/>
                </a:lnTo>
                <a:lnTo>
                  <a:pt x="158282" y="159989"/>
                </a:lnTo>
                <a:lnTo>
                  <a:pt x="152582" y="157063"/>
                </a:lnTo>
                <a:lnTo>
                  <a:pt x="146852" y="152369"/>
                </a:lnTo>
                <a:lnTo>
                  <a:pt x="142036" y="146639"/>
                </a:lnTo>
                <a:lnTo>
                  <a:pt x="140116" y="140939"/>
                </a:lnTo>
                <a:lnTo>
                  <a:pt x="140116" y="126583"/>
                </a:lnTo>
                <a:lnTo>
                  <a:pt x="142036" y="120883"/>
                </a:lnTo>
                <a:lnTo>
                  <a:pt x="146852" y="116189"/>
                </a:lnTo>
                <a:lnTo>
                  <a:pt x="152582" y="111373"/>
                </a:lnTo>
                <a:lnTo>
                  <a:pt x="158282" y="108569"/>
                </a:lnTo>
                <a:lnTo>
                  <a:pt x="200095" y="108569"/>
                </a:lnTo>
                <a:lnTo>
                  <a:pt x="196382" y="103753"/>
                </a:lnTo>
                <a:lnTo>
                  <a:pt x="189572" y="98067"/>
                </a:lnTo>
                <a:lnTo>
                  <a:pt x="182068" y="93878"/>
                </a:lnTo>
                <a:lnTo>
                  <a:pt x="173849" y="91289"/>
                </a:lnTo>
                <a:lnTo>
                  <a:pt x="164896" y="90403"/>
                </a:lnTo>
                <a:close/>
              </a:path>
              <a:path w="208915" h="182244">
                <a:moveTo>
                  <a:pt x="200095" y="108569"/>
                </a:moveTo>
                <a:lnTo>
                  <a:pt x="172516" y="108569"/>
                </a:lnTo>
                <a:lnTo>
                  <a:pt x="178216" y="111373"/>
                </a:lnTo>
                <a:lnTo>
                  <a:pt x="183062" y="116189"/>
                </a:lnTo>
                <a:lnTo>
                  <a:pt x="188762" y="120883"/>
                </a:lnTo>
                <a:lnTo>
                  <a:pt x="190682" y="126583"/>
                </a:lnTo>
                <a:lnTo>
                  <a:pt x="190682" y="140939"/>
                </a:lnTo>
                <a:lnTo>
                  <a:pt x="188762" y="146639"/>
                </a:lnTo>
                <a:lnTo>
                  <a:pt x="183062" y="152369"/>
                </a:lnTo>
                <a:lnTo>
                  <a:pt x="178216" y="157063"/>
                </a:lnTo>
                <a:lnTo>
                  <a:pt x="172516" y="159989"/>
                </a:lnTo>
                <a:lnTo>
                  <a:pt x="199959" y="159989"/>
                </a:lnTo>
                <a:lnTo>
                  <a:pt x="201521" y="157940"/>
                </a:lnTo>
                <a:lnTo>
                  <a:pt x="205397" y="150540"/>
                </a:lnTo>
                <a:lnTo>
                  <a:pt x="207844" y="142592"/>
                </a:lnTo>
                <a:lnTo>
                  <a:pt x="208696" y="134203"/>
                </a:lnTo>
                <a:lnTo>
                  <a:pt x="207844" y="125463"/>
                </a:lnTo>
                <a:lnTo>
                  <a:pt x="205397" y="117595"/>
                </a:lnTo>
                <a:lnTo>
                  <a:pt x="201521" y="110419"/>
                </a:lnTo>
                <a:lnTo>
                  <a:pt x="200095" y="108569"/>
                </a:lnTo>
                <a:close/>
              </a:path>
              <a:path w="208915" h="182244">
                <a:moveTo>
                  <a:pt x="42946" y="4693"/>
                </a:moveTo>
                <a:lnTo>
                  <a:pt x="7303" y="23916"/>
                </a:lnTo>
                <a:lnTo>
                  <a:pt x="0" y="48524"/>
                </a:lnTo>
                <a:lnTo>
                  <a:pt x="876" y="56908"/>
                </a:lnTo>
                <a:lnTo>
                  <a:pt x="26654" y="88049"/>
                </a:lnTo>
                <a:lnTo>
                  <a:pt x="42946" y="91409"/>
                </a:lnTo>
                <a:lnTo>
                  <a:pt x="51912" y="90537"/>
                </a:lnTo>
                <a:lnTo>
                  <a:pt x="60133" y="88049"/>
                </a:lnTo>
                <a:lnTo>
                  <a:pt x="67639" y="84131"/>
                </a:lnTo>
                <a:lnTo>
                  <a:pt x="74462" y="78973"/>
                </a:lnTo>
                <a:lnTo>
                  <a:pt x="79125" y="73273"/>
                </a:lnTo>
                <a:lnTo>
                  <a:pt x="36332" y="73273"/>
                </a:lnTo>
                <a:lnTo>
                  <a:pt x="30632" y="71384"/>
                </a:lnTo>
                <a:lnTo>
                  <a:pt x="24902" y="65653"/>
                </a:lnTo>
                <a:lnTo>
                  <a:pt x="20086" y="60959"/>
                </a:lnTo>
                <a:lnTo>
                  <a:pt x="18196" y="55229"/>
                </a:lnTo>
                <a:lnTo>
                  <a:pt x="18196" y="40904"/>
                </a:lnTo>
                <a:lnTo>
                  <a:pt x="20086" y="35173"/>
                </a:lnTo>
                <a:lnTo>
                  <a:pt x="24902" y="29474"/>
                </a:lnTo>
                <a:lnTo>
                  <a:pt x="30632" y="24780"/>
                </a:lnTo>
                <a:lnTo>
                  <a:pt x="36332" y="22859"/>
                </a:lnTo>
                <a:lnTo>
                  <a:pt x="79112" y="22859"/>
                </a:lnTo>
                <a:lnTo>
                  <a:pt x="74462" y="17160"/>
                </a:lnTo>
                <a:lnTo>
                  <a:pt x="67639" y="11560"/>
                </a:lnTo>
                <a:lnTo>
                  <a:pt x="60133" y="7680"/>
                </a:lnTo>
                <a:lnTo>
                  <a:pt x="51912" y="5424"/>
                </a:lnTo>
                <a:lnTo>
                  <a:pt x="42946" y="4693"/>
                </a:lnTo>
                <a:close/>
              </a:path>
              <a:path w="208915" h="182244">
                <a:moveTo>
                  <a:pt x="79112" y="22859"/>
                </a:moveTo>
                <a:lnTo>
                  <a:pt x="50566" y="22859"/>
                </a:lnTo>
                <a:lnTo>
                  <a:pt x="56296" y="24780"/>
                </a:lnTo>
                <a:lnTo>
                  <a:pt x="61996" y="30479"/>
                </a:lnTo>
                <a:lnTo>
                  <a:pt x="66842" y="35173"/>
                </a:lnTo>
                <a:lnTo>
                  <a:pt x="68732" y="40904"/>
                </a:lnTo>
                <a:lnTo>
                  <a:pt x="68732" y="55229"/>
                </a:lnTo>
                <a:lnTo>
                  <a:pt x="66842" y="60959"/>
                </a:lnTo>
                <a:lnTo>
                  <a:pt x="61996" y="65653"/>
                </a:lnTo>
                <a:lnTo>
                  <a:pt x="56296" y="71384"/>
                </a:lnTo>
                <a:lnTo>
                  <a:pt x="50566" y="73273"/>
                </a:lnTo>
                <a:lnTo>
                  <a:pt x="79125" y="73273"/>
                </a:lnTo>
                <a:lnTo>
                  <a:pt x="79974" y="72235"/>
                </a:lnTo>
                <a:lnTo>
                  <a:pt x="83808" y="64846"/>
                </a:lnTo>
                <a:lnTo>
                  <a:pt x="86048" y="56908"/>
                </a:lnTo>
                <a:lnTo>
                  <a:pt x="86776" y="48524"/>
                </a:lnTo>
                <a:lnTo>
                  <a:pt x="86048" y="39624"/>
                </a:lnTo>
                <a:lnTo>
                  <a:pt x="83808" y="31413"/>
                </a:lnTo>
                <a:lnTo>
                  <a:pt x="79974" y="23916"/>
                </a:lnTo>
                <a:lnTo>
                  <a:pt x="79112" y="228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778584" y="3875961"/>
            <a:ext cx="66040" cy="177800"/>
          </a:xfrm>
          <a:custGeom>
            <a:avLst/>
            <a:gdLst/>
            <a:ahLst/>
            <a:cxnLst/>
            <a:rect l="l" t="t" r="r" b="b"/>
            <a:pathLst>
              <a:path w="66039" h="177800">
                <a:moveTo>
                  <a:pt x="65794" y="0"/>
                </a:moveTo>
                <a:lnTo>
                  <a:pt x="47756" y="0"/>
                </a:lnTo>
                <a:lnTo>
                  <a:pt x="45229" y="9117"/>
                </a:lnTo>
                <a:lnTo>
                  <a:pt x="42011" y="16460"/>
                </a:lnTo>
                <a:lnTo>
                  <a:pt x="0" y="34277"/>
                </a:lnTo>
                <a:lnTo>
                  <a:pt x="0" y="50541"/>
                </a:lnTo>
                <a:lnTo>
                  <a:pt x="42041" y="50541"/>
                </a:lnTo>
                <a:lnTo>
                  <a:pt x="42041" y="177247"/>
                </a:lnTo>
                <a:lnTo>
                  <a:pt x="65794" y="177247"/>
                </a:lnTo>
                <a:lnTo>
                  <a:pt x="657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902552" y="3867460"/>
            <a:ext cx="58419" cy="237490"/>
          </a:xfrm>
          <a:custGeom>
            <a:avLst/>
            <a:gdLst/>
            <a:ahLst/>
            <a:cxnLst/>
            <a:rect l="l" t="t" r="r" b="b"/>
            <a:pathLst>
              <a:path w="58419" h="237489">
                <a:moveTo>
                  <a:pt x="15239" y="0"/>
                </a:moveTo>
                <a:lnTo>
                  <a:pt x="0" y="0"/>
                </a:lnTo>
                <a:lnTo>
                  <a:pt x="6941" y="13125"/>
                </a:lnTo>
                <a:lnTo>
                  <a:pt x="12943" y="25058"/>
                </a:lnTo>
                <a:lnTo>
                  <a:pt x="27765" y="63090"/>
                </a:lnTo>
                <a:lnTo>
                  <a:pt x="34054" y="106948"/>
                </a:lnTo>
                <a:lnTo>
                  <a:pt x="34302" y="119097"/>
                </a:lnTo>
                <a:lnTo>
                  <a:pt x="33951" y="132999"/>
                </a:lnTo>
                <a:lnTo>
                  <a:pt x="25658" y="180926"/>
                </a:lnTo>
                <a:lnTo>
                  <a:pt x="7880" y="222628"/>
                </a:lnTo>
                <a:lnTo>
                  <a:pt x="893" y="237183"/>
                </a:lnTo>
                <a:lnTo>
                  <a:pt x="16133" y="237183"/>
                </a:lnTo>
                <a:lnTo>
                  <a:pt x="38246" y="200462"/>
                </a:lnTo>
                <a:lnTo>
                  <a:pt x="52971" y="162853"/>
                </a:lnTo>
                <a:lnTo>
                  <a:pt x="58055" y="117192"/>
                </a:lnTo>
                <a:lnTo>
                  <a:pt x="57885" y="110032"/>
                </a:lnTo>
                <a:lnTo>
                  <a:pt x="57370" y="102778"/>
                </a:lnTo>
                <a:lnTo>
                  <a:pt x="56487" y="95270"/>
                </a:lnTo>
                <a:lnTo>
                  <a:pt x="55257" y="87605"/>
                </a:lnTo>
                <a:lnTo>
                  <a:pt x="54159" y="80308"/>
                </a:lnTo>
                <a:lnTo>
                  <a:pt x="52368" y="72751"/>
                </a:lnTo>
                <a:lnTo>
                  <a:pt x="49860" y="65004"/>
                </a:lnTo>
                <a:lnTo>
                  <a:pt x="46613" y="57137"/>
                </a:lnTo>
                <a:lnTo>
                  <a:pt x="43827" y="49517"/>
                </a:lnTo>
                <a:lnTo>
                  <a:pt x="40898" y="42778"/>
                </a:lnTo>
                <a:lnTo>
                  <a:pt x="35035" y="32905"/>
                </a:lnTo>
                <a:lnTo>
                  <a:pt x="30198" y="24709"/>
                </a:lnTo>
                <a:lnTo>
                  <a:pt x="23600" y="13681"/>
                </a:lnTo>
                <a:lnTo>
                  <a:pt x="152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999719" y="4039374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>
                <a:moveTo>
                  <a:pt x="0" y="0"/>
                </a:moveTo>
                <a:lnTo>
                  <a:pt x="25658" y="0"/>
                </a:lnTo>
              </a:path>
            </a:pathLst>
          </a:custGeom>
          <a:ln w="276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197946" y="3892213"/>
            <a:ext cx="0" cy="161290"/>
          </a:xfrm>
          <a:custGeom>
            <a:avLst/>
            <a:gdLst/>
            <a:ahLst/>
            <a:cxnLst/>
            <a:rect l="l" t="t" r="r" b="b"/>
            <a:pathLst>
              <a:path h="161289">
                <a:moveTo>
                  <a:pt x="0" y="0"/>
                </a:moveTo>
                <a:lnTo>
                  <a:pt x="0" y="160995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123559" y="3881230"/>
            <a:ext cx="149225" cy="0"/>
          </a:xfrm>
          <a:custGeom>
            <a:avLst/>
            <a:gdLst/>
            <a:ahLst/>
            <a:cxnLst/>
            <a:rect l="l" t="t" r="r" b="b"/>
            <a:pathLst>
              <a:path w="149225">
                <a:moveTo>
                  <a:pt x="0" y="0"/>
                </a:moveTo>
                <a:lnTo>
                  <a:pt x="148620" y="0"/>
                </a:lnTo>
              </a:path>
            </a:pathLst>
          </a:custGeom>
          <a:ln w="2196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307491" y="3967479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359"/>
                </a:lnTo>
              </a:path>
            </a:pathLst>
          </a:custGeom>
          <a:ln w="249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3295040" y="3956684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4932" y="0"/>
                </a:lnTo>
              </a:path>
            </a:pathLst>
          </a:custGeom>
          <a:ln w="215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3307491" y="386969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249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3427597" y="3967508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700"/>
                </a:lnTo>
              </a:path>
            </a:pathLst>
          </a:custGeom>
          <a:ln w="24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427597" y="3870246"/>
            <a:ext cx="0" cy="75565"/>
          </a:xfrm>
          <a:custGeom>
            <a:avLst/>
            <a:gdLst/>
            <a:ahLst/>
            <a:cxnLst/>
            <a:rect l="l" t="t" r="r" b="b"/>
            <a:pathLst>
              <a:path h="75564">
                <a:moveTo>
                  <a:pt x="0" y="0"/>
                </a:moveTo>
                <a:lnTo>
                  <a:pt x="0" y="75294"/>
                </a:lnTo>
              </a:path>
            </a:pathLst>
          </a:custGeom>
          <a:ln w="24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492382" y="3892550"/>
            <a:ext cx="0" cy="161290"/>
          </a:xfrm>
          <a:custGeom>
            <a:avLst/>
            <a:gdLst/>
            <a:ahLst/>
            <a:cxnLst/>
            <a:rect l="l" t="t" r="r" b="b"/>
            <a:pathLst>
              <a:path h="161289">
                <a:moveTo>
                  <a:pt x="0" y="0"/>
                </a:moveTo>
                <a:lnTo>
                  <a:pt x="0" y="161289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479993" y="3959225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299" y="0"/>
                </a:lnTo>
              </a:path>
            </a:pathLst>
          </a:custGeom>
          <a:ln w="215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479993" y="3881120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766" y="0"/>
                </a:lnTo>
              </a:path>
            </a:pathLst>
          </a:custGeom>
          <a:ln w="228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612489" y="3870246"/>
            <a:ext cx="76200" cy="183515"/>
          </a:xfrm>
          <a:custGeom>
            <a:avLst/>
            <a:gdLst/>
            <a:ahLst/>
            <a:cxnLst/>
            <a:rect l="l" t="t" r="r" b="b"/>
            <a:pathLst>
              <a:path w="76200" h="183514">
                <a:moveTo>
                  <a:pt x="76199" y="0"/>
                </a:moveTo>
                <a:lnTo>
                  <a:pt x="58033" y="0"/>
                </a:lnTo>
                <a:lnTo>
                  <a:pt x="0" y="182962"/>
                </a:lnTo>
                <a:lnTo>
                  <a:pt x="19049" y="182962"/>
                </a:lnTo>
                <a:lnTo>
                  <a:pt x="761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3763883" y="3916978"/>
            <a:ext cx="126364" cy="140335"/>
          </a:xfrm>
          <a:custGeom>
            <a:avLst/>
            <a:gdLst/>
            <a:ahLst/>
            <a:cxnLst/>
            <a:rect l="l" t="t" r="r" b="b"/>
            <a:pathLst>
              <a:path w="126364" h="140335">
                <a:moveTo>
                  <a:pt x="106736" y="18156"/>
                </a:moveTo>
                <a:lnTo>
                  <a:pt x="68701" y="18156"/>
                </a:lnTo>
                <a:lnTo>
                  <a:pt x="76321" y="20061"/>
                </a:lnTo>
                <a:lnTo>
                  <a:pt x="82052" y="23871"/>
                </a:lnTo>
                <a:lnTo>
                  <a:pt x="86746" y="27681"/>
                </a:lnTo>
                <a:lnTo>
                  <a:pt x="89672" y="32372"/>
                </a:lnTo>
                <a:lnTo>
                  <a:pt x="89672" y="46719"/>
                </a:lnTo>
                <a:lnTo>
                  <a:pt x="88666" y="48624"/>
                </a:lnTo>
                <a:lnTo>
                  <a:pt x="86746" y="52434"/>
                </a:lnTo>
                <a:lnTo>
                  <a:pt x="82936" y="54339"/>
                </a:lnTo>
                <a:lnTo>
                  <a:pt x="78242" y="55232"/>
                </a:lnTo>
                <a:lnTo>
                  <a:pt x="41909" y="60054"/>
                </a:lnTo>
                <a:lnTo>
                  <a:pt x="33181" y="61427"/>
                </a:lnTo>
                <a:lnTo>
                  <a:pt x="730" y="92224"/>
                </a:lnTo>
                <a:lnTo>
                  <a:pt x="0" y="100940"/>
                </a:lnTo>
                <a:lnTo>
                  <a:pt x="730" y="109154"/>
                </a:lnTo>
                <a:lnTo>
                  <a:pt x="33181" y="139339"/>
                </a:lnTo>
                <a:lnTo>
                  <a:pt x="41909" y="140040"/>
                </a:lnTo>
                <a:lnTo>
                  <a:pt x="49632" y="139667"/>
                </a:lnTo>
                <a:lnTo>
                  <a:pt x="56986" y="138485"/>
                </a:lnTo>
                <a:lnTo>
                  <a:pt x="63979" y="136398"/>
                </a:lnTo>
                <a:lnTo>
                  <a:pt x="70622" y="133313"/>
                </a:lnTo>
                <a:lnTo>
                  <a:pt x="79126" y="129503"/>
                </a:lnTo>
                <a:lnTo>
                  <a:pt x="85862" y="123788"/>
                </a:lnTo>
                <a:lnTo>
                  <a:pt x="88150" y="121002"/>
                </a:lnTo>
                <a:lnTo>
                  <a:pt x="41026" y="121002"/>
                </a:lnTo>
                <a:lnTo>
                  <a:pt x="35295" y="119097"/>
                </a:lnTo>
                <a:lnTo>
                  <a:pt x="30479" y="116180"/>
                </a:lnTo>
                <a:lnTo>
                  <a:pt x="25786" y="112370"/>
                </a:lnTo>
                <a:lnTo>
                  <a:pt x="23865" y="106655"/>
                </a:lnTo>
                <a:lnTo>
                  <a:pt x="23865" y="92427"/>
                </a:lnTo>
                <a:lnTo>
                  <a:pt x="26669" y="85700"/>
                </a:lnTo>
                <a:lnTo>
                  <a:pt x="38099" y="79985"/>
                </a:lnTo>
                <a:lnTo>
                  <a:pt x="43830" y="78080"/>
                </a:lnTo>
                <a:lnTo>
                  <a:pt x="52456" y="77199"/>
                </a:lnTo>
                <a:lnTo>
                  <a:pt x="65806" y="75294"/>
                </a:lnTo>
                <a:lnTo>
                  <a:pt x="69616" y="74270"/>
                </a:lnTo>
                <a:lnTo>
                  <a:pt x="74432" y="73389"/>
                </a:lnTo>
                <a:lnTo>
                  <a:pt x="78242" y="72365"/>
                </a:lnTo>
                <a:lnTo>
                  <a:pt x="82936" y="71484"/>
                </a:lnTo>
                <a:lnTo>
                  <a:pt x="86746" y="69579"/>
                </a:lnTo>
                <a:lnTo>
                  <a:pt x="88666" y="68555"/>
                </a:lnTo>
                <a:lnTo>
                  <a:pt x="111526" y="68555"/>
                </a:lnTo>
                <a:lnTo>
                  <a:pt x="111526" y="36182"/>
                </a:lnTo>
                <a:lnTo>
                  <a:pt x="110643" y="27488"/>
                </a:lnTo>
                <a:lnTo>
                  <a:pt x="107986" y="19933"/>
                </a:lnTo>
                <a:lnTo>
                  <a:pt x="106736" y="18156"/>
                </a:lnTo>
                <a:close/>
              </a:path>
              <a:path w="126364" h="140335">
                <a:moveTo>
                  <a:pt x="111991" y="118073"/>
                </a:moveTo>
                <a:lnTo>
                  <a:pt x="90556" y="118073"/>
                </a:lnTo>
                <a:lnTo>
                  <a:pt x="90556" y="123788"/>
                </a:lnTo>
                <a:lnTo>
                  <a:pt x="92476" y="127598"/>
                </a:lnTo>
                <a:lnTo>
                  <a:pt x="94366" y="130527"/>
                </a:lnTo>
                <a:lnTo>
                  <a:pt x="97292" y="136230"/>
                </a:lnTo>
                <a:lnTo>
                  <a:pt x="103022" y="139028"/>
                </a:lnTo>
                <a:lnTo>
                  <a:pt x="116342" y="139028"/>
                </a:lnTo>
                <a:lnTo>
                  <a:pt x="118262" y="138135"/>
                </a:lnTo>
                <a:lnTo>
                  <a:pt x="120152" y="138135"/>
                </a:lnTo>
                <a:lnTo>
                  <a:pt x="122956" y="137123"/>
                </a:lnTo>
                <a:lnTo>
                  <a:pt x="125882" y="136230"/>
                </a:lnTo>
                <a:lnTo>
                  <a:pt x="125882" y="121002"/>
                </a:lnTo>
                <a:lnTo>
                  <a:pt x="116342" y="121002"/>
                </a:lnTo>
                <a:lnTo>
                  <a:pt x="113416" y="119978"/>
                </a:lnTo>
                <a:lnTo>
                  <a:pt x="112532" y="119097"/>
                </a:lnTo>
                <a:lnTo>
                  <a:pt x="111991" y="118073"/>
                </a:lnTo>
                <a:close/>
              </a:path>
              <a:path w="126364" h="140335">
                <a:moveTo>
                  <a:pt x="111526" y="68555"/>
                </a:moveTo>
                <a:lnTo>
                  <a:pt x="88666" y="68555"/>
                </a:lnTo>
                <a:lnTo>
                  <a:pt x="88666" y="86712"/>
                </a:lnTo>
                <a:lnTo>
                  <a:pt x="87578" y="96013"/>
                </a:lnTo>
                <a:lnTo>
                  <a:pt x="55382" y="121002"/>
                </a:lnTo>
                <a:lnTo>
                  <a:pt x="88150" y="121002"/>
                </a:lnTo>
                <a:lnTo>
                  <a:pt x="90556" y="118073"/>
                </a:lnTo>
                <a:lnTo>
                  <a:pt x="111991" y="118073"/>
                </a:lnTo>
                <a:lnTo>
                  <a:pt x="111526" y="117192"/>
                </a:lnTo>
                <a:lnTo>
                  <a:pt x="111526" y="68555"/>
                </a:lnTo>
                <a:close/>
              </a:path>
              <a:path w="126364" h="140335">
                <a:moveTo>
                  <a:pt x="125882" y="119978"/>
                </a:moveTo>
                <a:lnTo>
                  <a:pt x="123962" y="119978"/>
                </a:lnTo>
                <a:lnTo>
                  <a:pt x="122072" y="121002"/>
                </a:lnTo>
                <a:lnTo>
                  <a:pt x="125882" y="121002"/>
                </a:lnTo>
                <a:lnTo>
                  <a:pt x="125882" y="119978"/>
                </a:lnTo>
                <a:close/>
              </a:path>
              <a:path w="126364" h="140335">
                <a:moveTo>
                  <a:pt x="59192" y="0"/>
                </a:moveTo>
                <a:lnTo>
                  <a:pt x="16466" y="15307"/>
                </a:lnTo>
                <a:lnTo>
                  <a:pt x="7619" y="43802"/>
                </a:lnTo>
                <a:lnTo>
                  <a:pt x="27675" y="43802"/>
                </a:lnTo>
                <a:lnTo>
                  <a:pt x="28590" y="36182"/>
                </a:lnTo>
                <a:lnTo>
                  <a:pt x="30479" y="31479"/>
                </a:lnTo>
                <a:lnTo>
                  <a:pt x="58186" y="18156"/>
                </a:lnTo>
                <a:lnTo>
                  <a:pt x="106736" y="18156"/>
                </a:lnTo>
                <a:lnTo>
                  <a:pt x="103541" y="13616"/>
                </a:lnTo>
                <a:lnTo>
                  <a:pt x="97292" y="8631"/>
                </a:lnTo>
                <a:lnTo>
                  <a:pt x="89033" y="4872"/>
                </a:lnTo>
                <a:lnTo>
                  <a:pt x="80002" y="2172"/>
                </a:lnTo>
                <a:lnTo>
                  <a:pt x="70091" y="545"/>
                </a:lnTo>
                <a:lnTo>
                  <a:pt x="591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902080" y="3916978"/>
            <a:ext cx="117475" cy="188595"/>
          </a:xfrm>
          <a:custGeom>
            <a:avLst/>
            <a:gdLst/>
            <a:ahLst/>
            <a:cxnLst/>
            <a:rect l="l" t="t" r="r" b="b"/>
            <a:pathLst>
              <a:path w="117475" h="188595">
                <a:moveTo>
                  <a:pt x="95699" y="20061"/>
                </a:moveTo>
                <a:lnTo>
                  <a:pt x="58186" y="20061"/>
                </a:lnTo>
                <a:lnTo>
                  <a:pt x="68726" y="21286"/>
                </a:lnTo>
                <a:lnTo>
                  <a:pt x="77560" y="24915"/>
                </a:lnTo>
                <a:lnTo>
                  <a:pt x="94910" y="60207"/>
                </a:lnTo>
                <a:lnTo>
                  <a:pt x="95249" y="68555"/>
                </a:lnTo>
                <a:lnTo>
                  <a:pt x="95052" y="77500"/>
                </a:lnTo>
                <a:lnTo>
                  <a:pt x="78390" y="115399"/>
                </a:lnTo>
                <a:lnTo>
                  <a:pt x="59070" y="121002"/>
                </a:lnTo>
                <a:lnTo>
                  <a:pt x="94366" y="121002"/>
                </a:lnTo>
                <a:lnTo>
                  <a:pt x="94366" y="188546"/>
                </a:lnTo>
                <a:lnTo>
                  <a:pt x="117256" y="188546"/>
                </a:lnTo>
                <a:lnTo>
                  <a:pt x="117256" y="20942"/>
                </a:lnTo>
                <a:lnTo>
                  <a:pt x="96286" y="20942"/>
                </a:lnTo>
                <a:lnTo>
                  <a:pt x="95699" y="20061"/>
                </a:lnTo>
                <a:close/>
              </a:path>
              <a:path w="117475" h="188595">
                <a:moveTo>
                  <a:pt x="56266" y="0"/>
                </a:moveTo>
                <a:lnTo>
                  <a:pt x="15239" y="20061"/>
                </a:lnTo>
                <a:lnTo>
                  <a:pt x="584" y="60248"/>
                </a:lnTo>
                <a:lnTo>
                  <a:pt x="0" y="72365"/>
                </a:lnTo>
                <a:lnTo>
                  <a:pt x="680" y="85395"/>
                </a:lnTo>
                <a:lnTo>
                  <a:pt x="16245" y="123788"/>
                </a:lnTo>
                <a:lnTo>
                  <a:pt x="54376" y="140040"/>
                </a:lnTo>
                <a:lnTo>
                  <a:pt x="64769" y="140040"/>
                </a:lnTo>
                <a:lnTo>
                  <a:pt x="94366" y="121002"/>
                </a:lnTo>
                <a:lnTo>
                  <a:pt x="59070" y="121002"/>
                </a:lnTo>
                <a:lnTo>
                  <a:pt x="48541" y="119729"/>
                </a:lnTo>
                <a:lnTo>
                  <a:pt x="24185" y="87190"/>
                </a:lnTo>
                <a:lnTo>
                  <a:pt x="22859" y="71484"/>
                </a:lnTo>
                <a:lnTo>
                  <a:pt x="23560" y="58927"/>
                </a:lnTo>
                <a:lnTo>
                  <a:pt x="44698" y="23029"/>
                </a:lnTo>
                <a:lnTo>
                  <a:pt x="58186" y="20061"/>
                </a:lnTo>
                <a:lnTo>
                  <a:pt x="95699" y="20061"/>
                </a:lnTo>
                <a:lnTo>
                  <a:pt x="92476" y="15227"/>
                </a:lnTo>
                <a:lnTo>
                  <a:pt x="63897" y="545"/>
                </a:lnTo>
                <a:lnTo>
                  <a:pt x="56266" y="0"/>
                </a:lnTo>
                <a:close/>
              </a:path>
              <a:path w="117475" h="188595">
                <a:moveTo>
                  <a:pt x="117256" y="2916"/>
                </a:moveTo>
                <a:lnTo>
                  <a:pt x="96286" y="2916"/>
                </a:lnTo>
                <a:lnTo>
                  <a:pt x="96286" y="20942"/>
                </a:lnTo>
                <a:lnTo>
                  <a:pt x="117256" y="20942"/>
                </a:lnTo>
                <a:lnTo>
                  <a:pt x="117256" y="2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058320" y="4039374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>
                <a:moveTo>
                  <a:pt x="0" y="0"/>
                </a:moveTo>
                <a:lnTo>
                  <a:pt x="25786" y="0"/>
                </a:lnTo>
              </a:path>
            </a:pathLst>
          </a:custGeom>
          <a:ln w="276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195633" y="3870246"/>
            <a:ext cx="144780" cy="183515"/>
          </a:xfrm>
          <a:custGeom>
            <a:avLst/>
            <a:gdLst/>
            <a:ahLst/>
            <a:cxnLst/>
            <a:rect l="l" t="t" r="r" b="b"/>
            <a:pathLst>
              <a:path w="144779" h="183514">
                <a:moveTo>
                  <a:pt x="29474" y="0"/>
                </a:moveTo>
                <a:lnTo>
                  <a:pt x="0" y="0"/>
                </a:lnTo>
                <a:lnTo>
                  <a:pt x="0" y="182962"/>
                </a:lnTo>
                <a:lnTo>
                  <a:pt x="23743" y="182962"/>
                </a:lnTo>
                <a:lnTo>
                  <a:pt x="23743" y="35301"/>
                </a:lnTo>
                <a:lnTo>
                  <a:pt x="51573" y="35301"/>
                </a:lnTo>
                <a:lnTo>
                  <a:pt x="29474" y="0"/>
                </a:lnTo>
                <a:close/>
              </a:path>
              <a:path w="144779" h="183514">
                <a:moveTo>
                  <a:pt x="51573" y="35301"/>
                </a:moveTo>
                <a:lnTo>
                  <a:pt x="23743" y="35301"/>
                </a:lnTo>
                <a:lnTo>
                  <a:pt x="117104" y="182962"/>
                </a:lnTo>
                <a:lnTo>
                  <a:pt x="144779" y="182962"/>
                </a:lnTo>
                <a:lnTo>
                  <a:pt x="144779" y="147672"/>
                </a:lnTo>
                <a:lnTo>
                  <a:pt x="121919" y="147672"/>
                </a:lnTo>
                <a:lnTo>
                  <a:pt x="51573" y="35301"/>
                </a:lnTo>
                <a:close/>
              </a:path>
              <a:path w="144779" h="183514">
                <a:moveTo>
                  <a:pt x="144779" y="0"/>
                </a:moveTo>
                <a:lnTo>
                  <a:pt x="121919" y="0"/>
                </a:lnTo>
                <a:lnTo>
                  <a:pt x="121919" y="147672"/>
                </a:lnTo>
                <a:lnTo>
                  <a:pt x="144779" y="147672"/>
                </a:lnTo>
                <a:lnTo>
                  <a:pt x="144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370008" y="3916978"/>
            <a:ext cx="126364" cy="140335"/>
          </a:xfrm>
          <a:custGeom>
            <a:avLst/>
            <a:gdLst/>
            <a:ahLst/>
            <a:cxnLst/>
            <a:rect l="l" t="t" r="r" b="b"/>
            <a:pathLst>
              <a:path w="126364" h="140335">
                <a:moveTo>
                  <a:pt x="105657" y="18156"/>
                </a:moveTo>
                <a:lnTo>
                  <a:pt x="67604" y="18156"/>
                </a:lnTo>
                <a:lnTo>
                  <a:pt x="75224" y="20061"/>
                </a:lnTo>
                <a:lnTo>
                  <a:pt x="80924" y="23871"/>
                </a:lnTo>
                <a:lnTo>
                  <a:pt x="85740" y="27681"/>
                </a:lnTo>
                <a:lnTo>
                  <a:pt x="88544" y="32372"/>
                </a:lnTo>
                <a:lnTo>
                  <a:pt x="88544" y="46719"/>
                </a:lnTo>
                <a:lnTo>
                  <a:pt x="41940" y="60054"/>
                </a:lnTo>
                <a:lnTo>
                  <a:pt x="32612" y="61427"/>
                </a:lnTo>
                <a:lnTo>
                  <a:pt x="714" y="92224"/>
                </a:lnTo>
                <a:lnTo>
                  <a:pt x="0" y="100940"/>
                </a:lnTo>
                <a:lnTo>
                  <a:pt x="714" y="109154"/>
                </a:lnTo>
                <a:lnTo>
                  <a:pt x="32985" y="139339"/>
                </a:lnTo>
                <a:lnTo>
                  <a:pt x="41940" y="140040"/>
                </a:lnTo>
                <a:lnTo>
                  <a:pt x="49061" y="139667"/>
                </a:lnTo>
                <a:lnTo>
                  <a:pt x="56094" y="138485"/>
                </a:lnTo>
                <a:lnTo>
                  <a:pt x="62938" y="136398"/>
                </a:lnTo>
                <a:lnTo>
                  <a:pt x="69494" y="133313"/>
                </a:lnTo>
                <a:lnTo>
                  <a:pt x="78120" y="129503"/>
                </a:lnTo>
                <a:lnTo>
                  <a:pt x="84734" y="123788"/>
                </a:lnTo>
                <a:lnTo>
                  <a:pt x="87081" y="121002"/>
                </a:lnTo>
                <a:lnTo>
                  <a:pt x="40020" y="121002"/>
                </a:lnTo>
                <a:lnTo>
                  <a:pt x="34320" y="119097"/>
                </a:lnTo>
                <a:lnTo>
                  <a:pt x="30510" y="116180"/>
                </a:lnTo>
                <a:lnTo>
                  <a:pt x="25664" y="112370"/>
                </a:lnTo>
                <a:lnTo>
                  <a:pt x="22890" y="106655"/>
                </a:lnTo>
                <a:lnTo>
                  <a:pt x="22890" y="92427"/>
                </a:lnTo>
                <a:lnTo>
                  <a:pt x="51450" y="77199"/>
                </a:lnTo>
                <a:lnTo>
                  <a:pt x="64800" y="75294"/>
                </a:lnTo>
                <a:lnTo>
                  <a:pt x="69494" y="74270"/>
                </a:lnTo>
                <a:lnTo>
                  <a:pt x="73304" y="73389"/>
                </a:lnTo>
                <a:lnTo>
                  <a:pt x="78120" y="72365"/>
                </a:lnTo>
                <a:lnTo>
                  <a:pt x="81930" y="71484"/>
                </a:lnTo>
                <a:lnTo>
                  <a:pt x="85740" y="69579"/>
                </a:lnTo>
                <a:lnTo>
                  <a:pt x="88544" y="68555"/>
                </a:lnTo>
                <a:lnTo>
                  <a:pt x="110520" y="68555"/>
                </a:lnTo>
                <a:lnTo>
                  <a:pt x="110520" y="36182"/>
                </a:lnTo>
                <a:lnTo>
                  <a:pt x="109618" y="27488"/>
                </a:lnTo>
                <a:lnTo>
                  <a:pt x="106920" y="19933"/>
                </a:lnTo>
                <a:lnTo>
                  <a:pt x="105657" y="18156"/>
                </a:lnTo>
                <a:close/>
              </a:path>
              <a:path w="126364" h="140335">
                <a:moveTo>
                  <a:pt x="111883" y="118073"/>
                </a:moveTo>
                <a:lnTo>
                  <a:pt x="89550" y="118073"/>
                </a:lnTo>
                <a:lnTo>
                  <a:pt x="90464" y="123788"/>
                </a:lnTo>
                <a:lnTo>
                  <a:pt x="91470" y="127598"/>
                </a:lnTo>
                <a:lnTo>
                  <a:pt x="93390" y="130527"/>
                </a:lnTo>
                <a:lnTo>
                  <a:pt x="97200" y="136230"/>
                </a:lnTo>
                <a:lnTo>
                  <a:pt x="101894" y="139028"/>
                </a:lnTo>
                <a:lnTo>
                  <a:pt x="115214" y="139028"/>
                </a:lnTo>
                <a:lnTo>
                  <a:pt x="117134" y="138135"/>
                </a:lnTo>
                <a:lnTo>
                  <a:pt x="119054" y="138135"/>
                </a:lnTo>
                <a:lnTo>
                  <a:pt x="121950" y="137123"/>
                </a:lnTo>
                <a:lnTo>
                  <a:pt x="125760" y="136230"/>
                </a:lnTo>
                <a:lnTo>
                  <a:pt x="125760" y="121002"/>
                </a:lnTo>
                <a:lnTo>
                  <a:pt x="115214" y="121002"/>
                </a:lnTo>
                <a:lnTo>
                  <a:pt x="113324" y="119978"/>
                </a:lnTo>
                <a:lnTo>
                  <a:pt x="112440" y="119097"/>
                </a:lnTo>
                <a:lnTo>
                  <a:pt x="111883" y="118073"/>
                </a:lnTo>
                <a:close/>
              </a:path>
              <a:path w="126364" h="140335">
                <a:moveTo>
                  <a:pt x="110520" y="68555"/>
                </a:moveTo>
                <a:lnTo>
                  <a:pt x="88544" y="68555"/>
                </a:lnTo>
                <a:lnTo>
                  <a:pt x="88544" y="86712"/>
                </a:lnTo>
                <a:lnTo>
                  <a:pt x="87316" y="96013"/>
                </a:lnTo>
                <a:lnTo>
                  <a:pt x="54254" y="121002"/>
                </a:lnTo>
                <a:lnTo>
                  <a:pt x="87081" y="121002"/>
                </a:lnTo>
                <a:lnTo>
                  <a:pt x="89550" y="118073"/>
                </a:lnTo>
                <a:lnTo>
                  <a:pt x="111883" y="118073"/>
                </a:lnTo>
                <a:lnTo>
                  <a:pt x="111404" y="117192"/>
                </a:lnTo>
                <a:lnTo>
                  <a:pt x="110520" y="115287"/>
                </a:lnTo>
                <a:lnTo>
                  <a:pt x="110520" y="68555"/>
                </a:lnTo>
                <a:close/>
              </a:path>
              <a:path w="126364" h="140335">
                <a:moveTo>
                  <a:pt x="125760" y="119978"/>
                </a:moveTo>
                <a:lnTo>
                  <a:pt x="122864" y="119978"/>
                </a:lnTo>
                <a:lnTo>
                  <a:pt x="120944" y="121002"/>
                </a:lnTo>
                <a:lnTo>
                  <a:pt x="125760" y="121002"/>
                </a:lnTo>
                <a:lnTo>
                  <a:pt x="125760" y="119978"/>
                </a:lnTo>
                <a:close/>
              </a:path>
              <a:path w="126364" h="140335">
                <a:moveTo>
                  <a:pt x="58064" y="0"/>
                </a:moveTo>
                <a:lnTo>
                  <a:pt x="15898" y="15307"/>
                </a:lnTo>
                <a:lnTo>
                  <a:pt x="6614" y="43802"/>
                </a:lnTo>
                <a:lnTo>
                  <a:pt x="27584" y="43802"/>
                </a:lnTo>
                <a:lnTo>
                  <a:pt x="28590" y="36182"/>
                </a:lnTo>
                <a:lnTo>
                  <a:pt x="29474" y="31479"/>
                </a:lnTo>
                <a:lnTo>
                  <a:pt x="57180" y="18156"/>
                </a:lnTo>
                <a:lnTo>
                  <a:pt x="105657" y="18156"/>
                </a:lnTo>
                <a:lnTo>
                  <a:pt x="102432" y="13616"/>
                </a:lnTo>
                <a:lnTo>
                  <a:pt x="96164" y="8631"/>
                </a:lnTo>
                <a:lnTo>
                  <a:pt x="88342" y="4872"/>
                </a:lnTo>
                <a:lnTo>
                  <a:pt x="79263" y="2172"/>
                </a:lnTo>
                <a:lnTo>
                  <a:pt x="69109" y="545"/>
                </a:lnTo>
                <a:lnTo>
                  <a:pt x="580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511009" y="3865555"/>
            <a:ext cx="178435" cy="192405"/>
          </a:xfrm>
          <a:custGeom>
            <a:avLst/>
            <a:gdLst/>
            <a:ahLst/>
            <a:cxnLst/>
            <a:rect l="l" t="t" r="r" b="b"/>
            <a:pathLst>
              <a:path w="178435" h="192404">
                <a:moveTo>
                  <a:pt x="88666" y="0"/>
                </a:moveTo>
                <a:lnTo>
                  <a:pt x="42759" y="11000"/>
                </a:lnTo>
                <a:lnTo>
                  <a:pt x="12738" y="42581"/>
                </a:lnTo>
                <a:lnTo>
                  <a:pt x="542" y="85061"/>
                </a:lnTo>
                <a:lnTo>
                  <a:pt x="0" y="97130"/>
                </a:lnTo>
                <a:lnTo>
                  <a:pt x="630" y="110494"/>
                </a:lnTo>
                <a:lnTo>
                  <a:pt x="15292" y="155410"/>
                </a:lnTo>
                <a:lnTo>
                  <a:pt x="50471" y="185724"/>
                </a:lnTo>
                <a:lnTo>
                  <a:pt x="87660" y="192356"/>
                </a:lnTo>
                <a:lnTo>
                  <a:pt x="100259" y="191718"/>
                </a:lnTo>
                <a:lnTo>
                  <a:pt x="141689" y="176376"/>
                </a:lnTo>
                <a:lnTo>
                  <a:pt x="148509" y="170520"/>
                </a:lnTo>
                <a:lnTo>
                  <a:pt x="90586" y="170520"/>
                </a:lnTo>
                <a:lnTo>
                  <a:pt x="77642" y="169706"/>
                </a:lnTo>
                <a:lnTo>
                  <a:pt x="40904" y="149565"/>
                </a:lnTo>
                <a:lnTo>
                  <a:pt x="26583" y="113519"/>
                </a:lnTo>
                <a:lnTo>
                  <a:pt x="25664" y="99035"/>
                </a:lnTo>
                <a:lnTo>
                  <a:pt x="26359" y="84431"/>
                </a:lnTo>
                <a:lnTo>
                  <a:pt x="43830" y="40885"/>
                </a:lnTo>
                <a:lnTo>
                  <a:pt x="89550" y="21835"/>
                </a:lnTo>
                <a:lnTo>
                  <a:pt x="151557" y="21835"/>
                </a:lnTo>
                <a:lnTo>
                  <a:pt x="144725" y="15979"/>
                </a:lnTo>
                <a:lnTo>
                  <a:pt x="135441" y="10220"/>
                </a:lnTo>
                <a:lnTo>
                  <a:pt x="125143" y="5745"/>
                </a:lnTo>
                <a:lnTo>
                  <a:pt x="113881" y="2551"/>
                </a:lnTo>
                <a:lnTo>
                  <a:pt x="101705" y="637"/>
                </a:lnTo>
                <a:lnTo>
                  <a:pt x="88666" y="0"/>
                </a:lnTo>
                <a:close/>
              </a:path>
              <a:path w="178435" h="192404">
                <a:moveTo>
                  <a:pt x="151557" y="21835"/>
                </a:moveTo>
                <a:lnTo>
                  <a:pt x="89550" y="21835"/>
                </a:lnTo>
                <a:lnTo>
                  <a:pt x="103722" y="23095"/>
                </a:lnTo>
                <a:lnTo>
                  <a:pt x="116174" y="26866"/>
                </a:lnTo>
                <a:lnTo>
                  <a:pt x="146485" y="59338"/>
                </a:lnTo>
                <a:lnTo>
                  <a:pt x="152430" y="93320"/>
                </a:lnTo>
                <a:lnTo>
                  <a:pt x="151865" y="105115"/>
                </a:lnTo>
                <a:lnTo>
                  <a:pt x="138196" y="147660"/>
                </a:lnTo>
                <a:lnTo>
                  <a:pt x="103017" y="169605"/>
                </a:lnTo>
                <a:lnTo>
                  <a:pt x="90586" y="170520"/>
                </a:lnTo>
                <a:lnTo>
                  <a:pt x="148509" y="170520"/>
                </a:lnTo>
                <a:lnTo>
                  <a:pt x="173073" y="130345"/>
                </a:lnTo>
                <a:lnTo>
                  <a:pt x="178216" y="93320"/>
                </a:lnTo>
                <a:lnTo>
                  <a:pt x="177424" y="78588"/>
                </a:lnTo>
                <a:lnTo>
                  <a:pt x="166328" y="41583"/>
                </a:lnTo>
                <a:lnTo>
                  <a:pt x="152945" y="23025"/>
                </a:lnTo>
                <a:lnTo>
                  <a:pt x="151557" y="218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730191" y="3967479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6359"/>
                </a:lnTo>
              </a:path>
            </a:pathLst>
          </a:custGeom>
          <a:ln w="24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717816" y="3956684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215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730191" y="386969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24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850221" y="3967508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700"/>
                </a:lnTo>
              </a:path>
            </a:pathLst>
          </a:custGeom>
          <a:ln w="24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850221" y="3870246"/>
            <a:ext cx="0" cy="75565"/>
          </a:xfrm>
          <a:custGeom>
            <a:avLst/>
            <a:gdLst/>
            <a:ahLst/>
            <a:cxnLst/>
            <a:rect l="l" t="t" r="r" b="b"/>
            <a:pathLst>
              <a:path h="75564">
                <a:moveTo>
                  <a:pt x="0" y="0"/>
                </a:moveTo>
                <a:lnTo>
                  <a:pt x="0" y="75294"/>
                </a:lnTo>
              </a:path>
            </a:pathLst>
          </a:custGeom>
          <a:ln w="24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970312" y="3867460"/>
            <a:ext cx="58419" cy="237490"/>
          </a:xfrm>
          <a:custGeom>
            <a:avLst/>
            <a:gdLst/>
            <a:ahLst/>
            <a:cxnLst/>
            <a:rect l="l" t="t" r="r" b="b"/>
            <a:pathLst>
              <a:path w="58420" h="237489">
                <a:moveTo>
                  <a:pt x="57180" y="0"/>
                </a:moveTo>
                <a:lnTo>
                  <a:pt x="41940" y="0"/>
                </a:lnTo>
                <a:lnTo>
                  <a:pt x="33357" y="14046"/>
                </a:lnTo>
                <a:lnTo>
                  <a:pt x="11429" y="54339"/>
                </a:lnTo>
                <a:lnTo>
                  <a:pt x="1269" y="96193"/>
                </a:lnTo>
                <a:lnTo>
                  <a:pt x="0" y="133313"/>
                </a:lnTo>
                <a:lnTo>
                  <a:pt x="914" y="140933"/>
                </a:lnTo>
                <a:lnTo>
                  <a:pt x="10424" y="180045"/>
                </a:lnTo>
                <a:lnTo>
                  <a:pt x="14234" y="188546"/>
                </a:lnTo>
                <a:lnTo>
                  <a:pt x="17160" y="196166"/>
                </a:lnTo>
                <a:lnTo>
                  <a:pt x="19964" y="200988"/>
                </a:lnTo>
                <a:lnTo>
                  <a:pt x="23026" y="206375"/>
                </a:lnTo>
                <a:lnTo>
                  <a:pt x="27862" y="214085"/>
                </a:lnTo>
                <a:lnTo>
                  <a:pt x="42824" y="237183"/>
                </a:lnTo>
                <a:lnTo>
                  <a:pt x="58064" y="237183"/>
                </a:lnTo>
                <a:lnTo>
                  <a:pt x="51124" y="224144"/>
                </a:lnTo>
                <a:lnTo>
                  <a:pt x="45119" y="212429"/>
                </a:lnTo>
                <a:lnTo>
                  <a:pt x="29660" y="172535"/>
                </a:lnTo>
                <a:lnTo>
                  <a:pt x="23309" y="133127"/>
                </a:lnTo>
                <a:lnTo>
                  <a:pt x="22859" y="119097"/>
                </a:lnTo>
                <a:lnTo>
                  <a:pt x="23302" y="105124"/>
                </a:lnTo>
                <a:lnTo>
                  <a:pt x="29207" y="67411"/>
                </a:lnTo>
                <a:lnTo>
                  <a:pt x="44169" y="27293"/>
                </a:lnTo>
                <a:lnTo>
                  <a:pt x="50182" y="14503"/>
                </a:lnTo>
                <a:lnTo>
                  <a:pt x="57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060777" y="3875961"/>
            <a:ext cx="66040" cy="177800"/>
          </a:xfrm>
          <a:custGeom>
            <a:avLst/>
            <a:gdLst/>
            <a:ahLst/>
            <a:cxnLst/>
            <a:rect l="l" t="t" r="r" b="b"/>
            <a:pathLst>
              <a:path w="66039" h="177800">
                <a:moveTo>
                  <a:pt x="65775" y="0"/>
                </a:moveTo>
                <a:lnTo>
                  <a:pt x="47731" y="0"/>
                </a:lnTo>
                <a:lnTo>
                  <a:pt x="45214" y="9117"/>
                </a:lnTo>
                <a:lnTo>
                  <a:pt x="41997" y="16460"/>
                </a:lnTo>
                <a:lnTo>
                  <a:pt x="0" y="34277"/>
                </a:lnTo>
                <a:lnTo>
                  <a:pt x="0" y="50541"/>
                </a:lnTo>
                <a:lnTo>
                  <a:pt x="42031" y="50541"/>
                </a:lnTo>
                <a:lnTo>
                  <a:pt x="42031" y="177247"/>
                </a:lnTo>
                <a:lnTo>
                  <a:pt x="65775" y="177247"/>
                </a:lnTo>
                <a:lnTo>
                  <a:pt x="65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199979" y="4039374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>
                <a:moveTo>
                  <a:pt x="0" y="0"/>
                </a:moveTo>
                <a:lnTo>
                  <a:pt x="25664" y="0"/>
                </a:lnTo>
              </a:path>
            </a:pathLst>
          </a:custGeom>
          <a:ln w="276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272399" y="3875961"/>
            <a:ext cx="66040" cy="177800"/>
          </a:xfrm>
          <a:custGeom>
            <a:avLst/>
            <a:gdLst/>
            <a:ahLst/>
            <a:cxnLst/>
            <a:rect l="l" t="t" r="r" b="b"/>
            <a:pathLst>
              <a:path w="66039" h="177800">
                <a:moveTo>
                  <a:pt x="65653" y="0"/>
                </a:moveTo>
                <a:lnTo>
                  <a:pt x="48493" y="0"/>
                </a:lnTo>
                <a:lnTo>
                  <a:pt x="45468" y="9117"/>
                </a:lnTo>
                <a:lnTo>
                  <a:pt x="42100" y="16460"/>
                </a:lnTo>
                <a:lnTo>
                  <a:pt x="0" y="34277"/>
                </a:lnTo>
                <a:lnTo>
                  <a:pt x="0" y="50541"/>
                </a:lnTo>
                <a:lnTo>
                  <a:pt x="41909" y="50541"/>
                </a:lnTo>
                <a:lnTo>
                  <a:pt x="41909" y="177247"/>
                </a:lnTo>
                <a:lnTo>
                  <a:pt x="65653" y="177247"/>
                </a:lnTo>
                <a:lnTo>
                  <a:pt x="656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468630" y="3916978"/>
            <a:ext cx="122555" cy="140970"/>
          </a:xfrm>
          <a:custGeom>
            <a:avLst/>
            <a:gdLst/>
            <a:ahLst/>
            <a:cxnLst/>
            <a:rect l="l" t="t" r="r" b="b"/>
            <a:pathLst>
              <a:path w="122554" h="140970">
                <a:moveTo>
                  <a:pt x="62880" y="0"/>
                </a:moveTo>
                <a:lnTo>
                  <a:pt x="18166" y="20061"/>
                </a:lnTo>
                <a:lnTo>
                  <a:pt x="791" y="59820"/>
                </a:lnTo>
                <a:lnTo>
                  <a:pt x="0" y="72365"/>
                </a:lnTo>
                <a:lnTo>
                  <a:pt x="791" y="84474"/>
                </a:lnTo>
                <a:lnTo>
                  <a:pt x="18166" y="122907"/>
                </a:lnTo>
                <a:lnTo>
                  <a:pt x="60076" y="140933"/>
                </a:lnTo>
                <a:lnTo>
                  <a:pt x="66690" y="140933"/>
                </a:lnTo>
                <a:lnTo>
                  <a:pt x="102900" y="124812"/>
                </a:lnTo>
                <a:lnTo>
                  <a:pt x="107716" y="121002"/>
                </a:lnTo>
                <a:lnTo>
                  <a:pt x="61965" y="121002"/>
                </a:lnTo>
                <a:lnTo>
                  <a:pt x="53200" y="120272"/>
                </a:lnTo>
                <a:lnTo>
                  <a:pt x="25336" y="86216"/>
                </a:lnTo>
                <a:lnTo>
                  <a:pt x="24780" y="76175"/>
                </a:lnTo>
                <a:lnTo>
                  <a:pt x="121950" y="76175"/>
                </a:lnTo>
                <a:lnTo>
                  <a:pt x="121791" y="66895"/>
                </a:lnTo>
                <a:lnTo>
                  <a:pt x="121367" y="59042"/>
                </a:lnTo>
                <a:lnTo>
                  <a:pt x="24780" y="59042"/>
                </a:lnTo>
                <a:lnTo>
                  <a:pt x="26060" y="50827"/>
                </a:lnTo>
                <a:lnTo>
                  <a:pt x="54448" y="19752"/>
                </a:lnTo>
                <a:lnTo>
                  <a:pt x="61965" y="19037"/>
                </a:lnTo>
                <a:lnTo>
                  <a:pt x="107582" y="19037"/>
                </a:lnTo>
                <a:lnTo>
                  <a:pt x="70003" y="372"/>
                </a:lnTo>
                <a:lnTo>
                  <a:pt x="62880" y="0"/>
                </a:lnTo>
                <a:close/>
              </a:path>
              <a:path w="122554" h="140970">
                <a:moveTo>
                  <a:pt x="120030" y="94332"/>
                </a:moveTo>
                <a:lnTo>
                  <a:pt x="98176" y="94332"/>
                </a:lnTo>
                <a:lnTo>
                  <a:pt x="96286" y="100047"/>
                </a:lnTo>
                <a:lnTo>
                  <a:pt x="93360" y="104750"/>
                </a:lnTo>
                <a:lnTo>
                  <a:pt x="61965" y="121002"/>
                </a:lnTo>
                <a:lnTo>
                  <a:pt x="107716" y="121002"/>
                </a:lnTo>
                <a:lnTo>
                  <a:pt x="111526" y="116180"/>
                </a:lnTo>
                <a:lnTo>
                  <a:pt x="114330" y="110465"/>
                </a:lnTo>
                <a:lnTo>
                  <a:pt x="117226" y="104750"/>
                </a:lnTo>
                <a:lnTo>
                  <a:pt x="119146" y="99035"/>
                </a:lnTo>
                <a:lnTo>
                  <a:pt x="120030" y="94332"/>
                </a:lnTo>
                <a:close/>
              </a:path>
              <a:path w="122554" h="140970">
                <a:moveTo>
                  <a:pt x="107582" y="19037"/>
                </a:moveTo>
                <a:lnTo>
                  <a:pt x="61965" y="19037"/>
                </a:lnTo>
                <a:lnTo>
                  <a:pt x="71932" y="20095"/>
                </a:lnTo>
                <a:lnTo>
                  <a:pt x="80410" y="23212"/>
                </a:lnTo>
                <a:lnTo>
                  <a:pt x="99090" y="59042"/>
                </a:lnTo>
                <a:lnTo>
                  <a:pt x="121367" y="59042"/>
                </a:lnTo>
                <a:lnTo>
                  <a:pt x="111526" y="23871"/>
                </a:lnTo>
                <a:lnTo>
                  <a:pt x="107582" y="190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607832" y="3916978"/>
            <a:ext cx="117475" cy="188595"/>
          </a:xfrm>
          <a:custGeom>
            <a:avLst/>
            <a:gdLst/>
            <a:ahLst/>
            <a:cxnLst/>
            <a:rect l="l" t="t" r="r" b="b"/>
            <a:pathLst>
              <a:path w="117475" h="188595">
                <a:moveTo>
                  <a:pt x="95577" y="20061"/>
                </a:moveTo>
                <a:lnTo>
                  <a:pt x="59070" y="20061"/>
                </a:lnTo>
                <a:lnTo>
                  <a:pt x="69599" y="21286"/>
                </a:lnTo>
                <a:lnTo>
                  <a:pt x="78333" y="24915"/>
                </a:lnTo>
                <a:lnTo>
                  <a:pt x="95809" y="60207"/>
                </a:lnTo>
                <a:lnTo>
                  <a:pt x="96164" y="68555"/>
                </a:lnTo>
                <a:lnTo>
                  <a:pt x="95825" y="77500"/>
                </a:lnTo>
                <a:lnTo>
                  <a:pt x="78836" y="115399"/>
                </a:lnTo>
                <a:lnTo>
                  <a:pt x="59070" y="121002"/>
                </a:lnTo>
                <a:lnTo>
                  <a:pt x="95280" y="121002"/>
                </a:lnTo>
                <a:lnTo>
                  <a:pt x="95280" y="188546"/>
                </a:lnTo>
                <a:lnTo>
                  <a:pt x="117134" y="188546"/>
                </a:lnTo>
                <a:lnTo>
                  <a:pt x="117134" y="20942"/>
                </a:lnTo>
                <a:lnTo>
                  <a:pt x="96164" y="20942"/>
                </a:lnTo>
                <a:lnTo>
                  <a:pt x="95577" y="20061"/>
                </a:lnTo>
                <a:close/>
              </a:path>
              <a:path w="117475" h="188595">
                <a:moveTo>
                  <a:pt x="56144" y="0"/>
                </a:moveTo>
                <a:lnTo>
                  <a:pt x="16154" y="20061"/>
                </a:lnTo>
                <a:lnTo>
                  <a:pt x="679" y="60248"/>
                </a:lnTo>
                <a:lnTo>
                  <a:pt x="0" y="72365"/>
                </a:lnTo>
                <a:lnTo>
                  <a:pt x="687" y="85395"/>
                </a:lnTo>
                <a:lnTo>
                  <a:pt x="17160" y="123788"/>
                </a:lnTo>
                <a:lnTo>
                  <a:pt x="55260" y="140040"/>
                </a:lnTo>
                <a:lnTo>
                  <a:pt x="64800" y="140040"/>
                </a:lnTo>
                <a:lnTo>
                  <a:pt x="95280" y="121002"/>
                </a:lnTo>
                <a:lnTo>
                  <a:pt x="59070" y="121002"/>
                </a:lnTo>
                <a:lnTo>
                  <a:pt x="48679" y="119729"/>
                </a:lnTo>
                <a:lnTo>
                  <a:pt x="24753" y="87190"/>
                </a:lnTo>
                <a:lnTo>
                  <a:pt x="23774" y="71484"/>
                </a:lnTo>
                <a:lnTo>
                  <a:pt x="24345" y="58927"/>
                </a:lnTo>
                <a:lnTo>
                  <a:pt x="45205" y="23029"/>
                </a:lnTo>
                <a:lnTo>
                  <a:pt x="59070" y="20061"/>
                </a:lnTo>
                <a:lnTo>
                  <a:pt x="95577" y="20061"/>
                </a:lnTo>
                <a:lnTo>
                  <a:pt x="92354" y="15227"/>
                </a:lnTo>
                <a:lnTo>
                  <a:pt x="64361" y="545"/>
                </a:lnTo>
                <a:lnTo>
                  <a:pt x="56144" y="0"/>
                </a:lnTo>
                <a:close/>
              </a:path>
              <a:path w="117475" h="188595">
                <a:moveTo>
                  <a:pt x="117134" y="2916"/>
                </a:moveTo>
                <a:lnTo>
                  <a:pt x="96164" y="2916"/>
                </a:lnTo>
                <a:lnTo>
                  <a:pt x="96164" y="20942"/>
                </a:lnTo>
                <a:lnTo>
                  <a:pt x="117134" y="20942"/>
                </a:lnTo>
                <a:lnTo>
                  <a:pt x="117134" y="2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750752" y="3867460"/>
            <a:ext cx="58419" cy="237490"/>
          </a:xfrm>
          <a:custGeom>
            <a:avLst/>
            <a:gdLst/>
            <a:ahLst/>
            <a:cxnLst/>
            <a:rect l="l" t="t" r="r" b="b"/>
            <a:pathLst>
              <a:path w="58420" h="237489">
                <a:moveTo>
                  <a:pt x="15239" y="0"/>
                </a:moveTo>
                <a:lnTo>
                  <a:pt x="0" y="0"/>
                </a:lnTo>
                <a:lnTo>
                  <a:pt x="6840" y="13125"/>
                </a:lnTo>
                <a:lnTo>
                  <a:pt x="12644" y="25058"/>
                </a:lnTo>
                <a:lnTo>
                  <a:pt x="27753" y="63090"/>
                </a:lnTo>
                <a:lnTo>
                  <a:pt x="34042" y="106948"/>
                </a:lnTo>
                <a:lnTo>
                  <a:pt x="34289" y="119097"/>
                </a:lnTo>
                <a:lnTo>
                  <a:pt x="33939" y="132999"/>
                </a:lnTo>
                <a:lnTo>
                  <a:pt x="25633" y="180926"/>
                </a:lnTo>
                <a:lnTo>
                  <a:pt x="7414" y="222628"/>
                </a:lnTo>
                <a:lnTo>
                  <a:pt x="0" y="237183"/>
                </a:lnTo>
                <a:lnTo>
                  <a:pt x="16123" y="237183"/>
                </a:lnTo>
                <a:lnTo>
                  <a:pt x="37788" y="200462"/>
                </a:lnTo>
                <a:lnTo>
                  <a:pt x="52953" y="162853"/>
                </a:lnTo>
                <a:lnTo>
                  <a:pt x="58033" y="117192"/>
                </a:lnTo>
                <a:lnTo>
                  <a:pt x="57866" y="110032"/>
                </a:lnTo>
                <a:lnTo>
                  <a:pt x="49293" y="65004"/>
                </a:lnTo>
                <a:lnTo>
                  <a:pt x="30190" y="24709"/>
                </a:lnTo>
                <a:lnTo>
                  <a:pt x="23595" y="13681"/>
                </a:lnTo>
                <a:lnTo>
                  <a:pt x="152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513277" y="4263734"/>
            <a:ext cx="123189" cy="182880"/>
          </a:xfrm>
          <a:custGeom>
            <a:avLst/>
            <a:gdLst/>
            <a:ahLst/>
            <a:cxnLst/>
            <a:rect l="l" t="t" r="r" b="b"/>
            <a:pathLst>
              <a:path w="123189" h="182879">
                <a:moveTo>
                  <a:pt x="61081" y="0"/>
                </a:moveTo>
                <a:lnTo>
                  <a:pt x="20437" y="18040"/>
                </a:lnTo>
                <a:lnTo>
                  <a:pt x="2049" y="64498"/>
                </a:lnTo>
                <a:lnTo>
                  <a:pt x="0" y="92308"/>
                </a:lnTo>
                <a:lnTo>
                  <a:pt x="568" y="107535"/>
                </a:lnTo>
                <a:lnTo>
                  <a:pt x="8668" y="145052"/>
                </a:lnTo>
                <a:lnTo>
                  <a:pt x="38195" y="178331"/>
                </a:lnTo>
                <a:lnTo>
                  <a:pt x="61081" y="182834"/>
                </a:lnTo>
                <a:lnTo>
                  <a:pt x="72405" y="181882"/>
                </a:lnTo>
                <a:lnTo>
                  <a:pt x="82630" y="179027"/>
                </a:lnTo>
                <a:lnTo>
                  <a:pt x="91756" y="174267"/>
                </a:lnTo>
                <a:lnTo>
                  <a:pt x="99782" y="167603"/>
                </a:lnTo>
                <a:lnTo>
                  <a:pt x="104398" y="161891"/>
                </a:lnTo>
                <a:lnTo>
                  <a:pt x="61081" y="161891"/>
                </a:lnTo>
                <a:lnTo>
                  <a:pt x="51045" y="160432"/>
                </a:lnTo>
                <a:lnTo>
                  <a:pt x="27977" y="127995"/>
                </a:lnTo>
                <a:lnTo>
                  <a:pt x="24749" y="93320"/>
                </a:lnTo>
                <a:lnTo>
                  <a:pt x="25099" y="79696"/>
                </a:lnTo>
                <a:lnTo>
                  <a:pt x="33406" y="38980"/>
                </a:lnTo>
                <a:lnTo>
                  <a:pt x="63002" y="19930"/>
                </a:lnTo>
                <a:lnTo>
                  <a:pt x="105605" y="19930"/>
                </a:lnTo>
                <a:lnTo>
                  <a:pt x="104474" y="18281"/>
                </a:lnTo>
                <a:lnTo>
                  <a:pt x="95859" y="10284"/>
                </a:lnTo>
                <a:lnTo>
                  <a:pt x="85724" y="4571"/>
                </a:lnTo>
                <a:lnTo>
                  <a:pt x="74117" y="1142"/>
                </a:lnTo>
                <a:lnTo>
                  <a:pt x="61081" y="0"/>
                </a:lnTo>
                <a:close/>
              </a:path>
              <a:path w="123189" h="182879">
                <a:moveTo>
                  <a:pt x="105605" y="19930"/>
                </a:moveTo>
                <a:lnTo>
                  <a:pt x="63002" y="19930"/>
                </a:lnTo>
                <a:lnTo>
                  <a:pt x="72780" y="21190"/>
                </a:lnTo>
                <a:lnTo>
                  <a:pt x="80806" y="24961"/>
                </a:lnTo>
                <a:lnTo>
                  <a:pt x="97151" y="61849"/>
                </a:lnTo>
                <a:lnTo>
                  <a:pt x="99212" y="89510"/>
                </a:lnTo>
                <a:lnTo>
                  <a:pt x="98762" y="105034"/>
                </a:lnTo>
                <a:lnTo>
                  <a:pt x="88635" y="146651"/>
                </a:lnTo>
                <a:lnTo>
                  <a:pt x="61081" y="161891"/>
                </a:lnTo>
                <a:lnTo>
                  <a:pt x="104398" y="161891"/>
                </a:lnTo>
                <a:lnTo>
                  <a:pt x="121191" y="115308"/>
                </a:lnTo>
                <a:lnTo>
                  <a:pt x="122956" y="88498"/>
                </a:lnTo>
                <a:lnTo>
                  <a:pt x="122499" y="73783"/>
                </a:lnTo>
                <a:lnTo>
                  <a:pt x="121127" y="60419"/>
                </a:lnTo>
                <a:lnTo>
                  <a:pt x="118841" y="48420"/>
                </a:lnTo>
                <a:lnTo>
                  <a:pt x="115641" y="37797"/>
                </a:lnTo>
                <a:lnTo>
                  <a:pt x="111526" y="28562"/>
                </a:lnTo>
                <a:lnTo>
                  <a:pt x="105605" y="199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3651473" y="4234147"/>
            <a:ext cx="99060" cy="112395"/>
          </a:xfrm>
          <a:custGeom>
            <a:avLst/>
            <a:gdLst/>
            <a:ahLst/>
            <a:cxnLst/>
            <a:rect l="l" t="t" r="r" b="b"/>
            <a:pathLst>
              <a:path w="99060" h="112395">
                <a:moveTo>
                  <a:pt x="49529" y="0"/>
                </a:moveTo>
                <a:lnTo>
                  <a:pt x="13319" y="15239"/>
                </a:lnTo>
                <a:lnTo>
                  <a:pt x="0" y="58149"/>
                </a:lnTo>
                <a:lnTo>
                  <a:pt x="885" y="69707"/>
                </a:lnTo>
                <a:lnTo>
                  <a:pt x="20332" y="103957"/>
                </a:lnTo>
                <a:lnTo>
                  <a:pt x="47640" y="112370"/>
                </a:lnTo>
                <a:lnTo>
                  <a:pt x="59748" y="111299"/>
                </a:lnTo>
                <a:lnTo>
                  <a:pt x="70256" y="108084"/>
                </a:lnTo>
                <a:lnTo>
                  <a:pt x="78981" y="102726"/>
                </a:lnTo>
                <a:lnTo>
                  <a:pt x="84023" y="97130"/>
                </a:lnTo>
                <a:lnTo>
                  <a:pt x="49529" y="97130"/>
                </a:lnTo>
                <a:lnTo>
                  <a:pt x="42082" y="96416"/>
                </a:lnTo>
                <a:lnTo>
                  <a:pt x="18675" y="65352"/>
                </a:lnTo>
                <a:lnTo>
                  <a:pt x="18166" y="57137"/>
                </a:lnTo>
                <a:lnTo>
                  <a:pt x="18675" y="48908"/>
                </a:lnTo>
                <a:lnTo>
                  <a:pt x="42082" y="15970"/>
                </a:lnTo>
                <a:lnTo>
                  <a:pt x="49529" y="15239"/>
                </a:lnTo>
                <a:lnTo>
                  <a:pt x="86470" y="15239"/>
                </a:lnTo>
                <a:lnTo>
                  <a:pt x="84856" y="13334"/>
                </a:lnTo>
                <a:lnTo>
                  <a:pt x="77330" y="7233"/>
                </a:lnTo>
                <a:lnTo>
                  <a:pt x="68999" y="3095"/>
                </a:lnTo>
                <a:lnTo>
                  <a:pt x="59764" y="744"/>
                </a:lnTo>
                <a:lnTo>
                  <a:pt x="49529" y="0"/>
                </a:lnTo>
                <a:close/>
              </a:path>
              <a:path w="99060" h="112395">
                <a:moveTo>
                  <a:pt x="86470" y="15239"/>
                </a:moveTo>
                <a:lnTo>
                  <a:pt x="49529" y="15239"/>
                </a:lnTo>
                <a:lnTo>
                  <a:pt x="58128" y="16142"/>
                </a:lnTo>
                <a:lnTo>
                  <a:pt x="65280" y="18841"/>
                </a:lnTo>
                <a:lnTo>
                  <a:pt x="71004" y="23326"/>
                </a:lnTo>
                <a:lnTo>
                  <a:pt x="75316" y="29586"/>
                </a:lnTo>
                <a:lnTo>
                  <a:pt x="78120" y="36182"/>
                </a:lnTo>
                <a:lnTo>
                  <a:pt x="80009" y="43802"/>
                </a:lnTo>
                <a:lnTo>
                  <a:pt x="80009" y="53327"/>
                </a:lnTo>
                <a:lnTo>
                  <a:pt x="64320" y="93704"/>
                </a:lnTo>
                <a:lnTo>
                  <a:pt x="49529" y="97130"/>
                </a:lnTo>
                <a:lnTo>
                  <a:pt x="84023" y="97130"/>
                </a:lnTo>
                <a:lnTo>
                  <a:pt x="99059" y="53327"/>
                </a:lnTo>
                <a:lnTo>
                  <a:pt x="98177" y="40688"/>
                </a:lnTo>
                <a:lnTo>
                  <a:pt x="95524" y="29808"/>
                </a:lnTo>
                <a:lnTo>
                  <a:pt x="91087" y="20690"/>
                </a:lnTo>
                <a:lnTo>
                  <a:pt x="86470" y="15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769614" y="4254209"/>
            <a:ext cx="162560" cy="192405"/>
          </a:xfrm>
          <a:custGeom>
            <a:avLst/>
            <a:gdLst/>
            <a:ahLst/>
            <a:cxnLst/>
            <a:rect l="l" t="t" r="r" b="b"/>
            <a:pathLst>
              <a:path w="162560" h="192404">
                <a:moveTo>
                  <a:pt x="85862" y="0"/>
                </a:moveTo>
                <a:lnTo>
                  <a:pt x="39146" y="12396"/>
                </a:lnTo>
                <a:lnTo>
                  <a:pt x="9889" y="46976"/>
                </a:lnTo>
                <a:lnTo>
                  <a:pt x="0" y="94213"/>
                </a:lnTo>
                <a:lnTo>
                  <a:pt x="582" y="108808"/>
                </a:lnTo>
                <a:lnTo>
                  <a:pt x="9321" y="145936"/>
                </a:lnTo>
                <a:lnTo>
                  <a:pt x="37622" y="179621"/>
                </a:lnTo>
                <a:lnTo>
                  <a:pt x="82021" y="192359"/>
                </a:lnTo>
                <a:lnTo>
                  <a:pt x="93943" y="191659"/>
                </a:lnTo>
                <a:lnTo>
                  <a:pt x="133145" y="175668"/>
                </a:lnTo>
                <a:lnTo>
                  <a:pt x="138944" y="170523"/>
                </a:lnTo>
                <a:lnTo>
                  <a:pt x="84825" y="170523"/>
                </a:lnTo>
                <a:lnTo>
                  <a:pt x="70893" y="169263"/>
                </a:lnTo>
                <a:lnTo>
                  <a:pt x="34857" y="141996"/>
                </a:lnTo>
                <a:lnTo>
                  <a:pt x="25755" y="98023"/>
                </a:lnTo>
                <a:lnTo>
                  <a:pt x="26338" y="83420"/>
                </a:lnTo>
                <a:lnTo>
                  <a:pt x="41909" y="39992"/>
                </a:lnTo>
                <a:lnTo>
                  <a:pt x="85862" y="21835"/>
                </a:lnTo>
                <a:lnTo>
                  <a:pt x="142531" y="21835"/>
                </a:lnTo>
                <a:lnTo>
                  <a:pt x="139202" y="18025"/>
                </a:lnTo>
                <a:lnTo>
                  <a:pt x="131073" y="11423"/>
                </a:lnTo>
                <a:lnTo>
                  <a:pt x="121637" y="6362"/>
                </a:lnTo>
                <a:lnTo>
                  <a:pt x="110931" y="2799"/>
                </a:lnTo>
                <a:lnTo>
                  <a:pt x="98993" y="692"/>
                </a:lnTo>
                <a:lnTo>
                  <a:pt x="85862" y="0"/>
                </a:lnTo>
                <a:close/>
              </a:path>
              <a:path w="162560" h="192404">
                <a:moveTo>
                  <a:pt x="162062" y="119990"/>
                </a:moveTo>
                <a:lnTo>
                  <a:pt x="138196" y="119990"/>
                </a:lnTo>
                <a:lnTo>
                  <a:pt x="135904" y="128736"/>
                </a:lnTo>
                <a:lnTo>
                  <a:pt x="133235" y="136544"/>
                </a:lnTo>
                <a:lnTo>
                  <a:pt x="97701" y="169124"/>
                </a:lnTo>
                <a:lnTo>
                  <a:pt x="84825" y="170523"/>
                </a:lnTo>
                <a:lnTo>
                  <a:pt x="138944" y="170523"/>
                </a:lnTo>
                <a:lnTo>
                  <a:pt x="141091" y="168618"/>
                </a:lnTo>
                <a:lnTo>
                  <a:pt x="148924" y="158072"/>
                </a:lnTo>
                <a:lnTo>
                  <a:pt x="155154" y="146444"/>
                </a:lnTo>
                <a:lnTo>
                  <a:pt x="159595" y="133746"/>
                </a:lnTo>
                <a:lnTo>
                  <a:pt x="162062" y="119990"/>
                </a:lnTo>
                <a:close/>
              </a:path>
              <a:path w="162560" h="192404">
                <a:moveTo>
                  <a:pt x="142531" y="21835"/>
                </a:moveTo>
                <a:lnTo>
                  <a:pt x="85862" y="21835"/>
                </a:lnTo>
                <a:lnTo>
                  <a:pt x="95999" y="22396"/>
                </a:lnTo>
                <a:lnTo>
                  <a:pt x="105098" y="24124"/>
                </a:lnTo>
                <a:lnTo>
                  <a:pt x="133645" y="51343"/>
                </a:lnTo>
                <a:lnTo>
                  <a:pt x="136276" y="59935"/>
                </a:lnTo>
                <a:lnTo>
                  <a:pt x="160172" y="59935"/>
                </a:lnTo>
                <a:lnTo>
                  <a:pt x="158190" y="48330"/>
                </a:lnTo>
                <a:lnTo>
                  <a:pt x="153916" y="37596"/>
                </a:lnTo>
                <a:lnTo>
                  <a:pt x="147524" y="27550"/>
                </a:lnTo>
                <a:lnTo>
                  <a:pt x="142531" y="218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504773" y="4726673"/>
            <a:ext cx="123189" cy="178435"/>
          </a:xfrm>
          <a:custGeom>
            <a:avLst/>
            <a:gdLst/>
            <a:ahLst/>
            <a:cxnLst/>
            <a:rect l="l" t="t" r="r" b="b"/>
            <a:pathLst>
              <a:path w="123189" h="178435">
                <a:moveTo>
                  <a:pt x="111320" y="19930"/>
                </a:moveTo>
                <a:lnTo>
                  <a:pt x="63886" y="19930"/>
                </a:lnTo>
                <a:lnTo>
                  <a:pt x="71191" y="20489"/>
                </a:lnTo>
                <a:lnTo>
                  <a:pt x="77636" y="22215"/>
                </a:lnTo>
                <a:lnTo>
                  <a:pt x="98176" y="54208"/>
                </a:lnTo>
                <a:lnTo>
                  <a:pt x="97475" y="60513"/>
                </a:lnTo>
                <a:lnTo>
                  <a:pt x="64769" y="93320"/>
                </a:lnTo>
                <a:lnTo>
                  <a:pt x="40873" y="107536"/>
                </a:lnTo>
                <a:lnTo>
                  <a:pt x="9509" y="138016"/>
                </a:lnTo>
                <a:lnTo>
                  <a:pt x="0" y="178140"/>
                </a:lnTo>
                <a:lnTo>
                  <a:pt x="121919" y="178140"/>
                </a:lnTo>
                <a:lnTo>
                  <a:pt x="121919" y="157185"/>
                </a:lnTo>
                <a:lnTo>
                  <a:pt x="24749" y="157185"/>
                </a:lnTo>
                <a:lnTo>
                  <a:pt x="26869" y="150743"/>
                </a:lnTo>
                <a:lnTo>
                  <a:pt x="59039" y="119990"/>
                </a:lnTo>
                <a:lnTo>
                  <a:pt x="86747" y="104780"/>
                </a:lnTo>
                <a:lnTo>
                  <a:pt x="95524" y="99273"/>
                </a:lnTo>
                <a:lnTo>
                  <a:pt x="121912" y="63496"/>
                </a:lnTo>
                <a:lnTo>
                  <a:pt x="122956" y="53327"/>
                </a:lnTo>
                <a:lnTo>
                  <a:pt x="122050" y="43495"/>
                </a:lnTo>
                <a:lnTo>
                  <a:pt x="119344" y="34009"/>
                </a:lnTo>
                <a:lnTo>
                  <a:pt x="114855" y="24881"/>
                </a:lnTo>
                <a:lnTo>
                  <a:pt x="111320" y="19930"/>
                </a:lnTo>
                <a:close/>
              </a:path>
              <a:path w="123189" h="178435">
                <a:moveTo>
                  <a:pt x="63886" y="0"/>
                </a:moveTo>
                <a:lnTo>
                  <a:pt x="18938" y="16395"/>
                </a:lnTo>
                <a:lnTo>
                  <a:pt x="4332" y="52320"/>
                </a:lnTo>
                <a:lnTo>
                  <a:pt x="3809" y="63733"/>
                </a:lnTo>
                <a:lnTo>
                  <a:pt x="26669" y="63733"/>
                </a:lnTo>
                <a:lnTo>
                  <a:pt x="27024" y="55708"/>
                </a:lnTo>
                <a:lnTo>
                  <a:pt x="28091" y="48767"/>
                </a:lnTo>
                <a:lnTo>
                  <a:pt x="63886" y="19930"/>
                </a:lnTo>
                <a:lnTo>
                  <a:pt x="111320" y="19930"/>
                </a:lnTo>
                <a:lnTo>
                  <a:pt x="108600" y="16120"/>
                </a:lnTo>
                <a:lnTo>
                  <a:pt x="100391" y="9211"/>
                </a:lnTo>
                <a:lnTo>
                  <a:pt x="90140" y="4158"/>
                </a:lnTo>
                <a:lnTo>
                  <a:pt x="77940" y="1055"/>
                </a:lnTo>
                <a:lnTo>
                  <a:pt x="63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646779" y="4719053"/>
            <a:ext cx="58419" cy="238125"/>
          </a:xfrm>
          <a:custGeom>
            <a:avLst/>
            <a:gdLst/>
            <a:ahLst/>
            <a:cxnLst/>
            <a:rect l="l" t="t" r="r" b="b"/>
            <a:pathLst>
              <a:path w="58420" h="238125">
                <a:moveTo>
                  <a:pt x="15239" y="0"/>
                </a:moveTo>
                <a:lnTo>
                  <a:pt x="0" y="0"/>
                </a:lnTo>
                <a:lnTo>
                  <a:pt x="6840" y="13468"/>
                </a:lnTo>
                <a:lnTo>
                  <a:pt x="12644" y="25444"/>
                </a:lnTo>
                <a:lnTo>
                  <a:pt x="28281" y="65528"/>
                </a:lnTo>
                <a:lnTo>
                  <a:pt x="33932" y="104936"/>
                </a:lnTo>
                <a:lnTo>
                  <a:pt x="34289" y="118966"/>
                </a:lnTo>
                <a:lnTo>
                  <a:pt x="33939" y="132940"/>
                </a:lnTo>
                <a:lnTo>
                  <a:pt x="28734" y="170719"/>
                </a:lnTo>
                <a:lnTo>
                  <a:pt x="13679" y="210525"/>
                </a:lnTo>
                <a:lnTo>
                  <a:pt x="0" y="238067"/>
                </a:lnTo>
                <a:lnTo>
                  <a:pt x="16123" y="238067"/>
                </a:lnTo>
                <a:lnTo>
                  <a:pt x="37801" y="200527"/>
                </a:lnTo>
                <a:lnTo>
                  <a:pt x="53919" y="158656"/>
                </a:lnTo>
                <a:lnTo>
                  <a:pt x="58033" y="118085"/>
                </a:lnTo>
                <a:lnTo>
                  <a:pt x="57865" y="110783"/>
                </a:lnTo>
                <a:lnTo>
                  <a:pt x="49293" y="65771"/>
                </a:lnTo>
                <a:lnTo>
                  <a:pt x="46603" y="58030"/>
                </a:lnTo>
                <a:lnTo>
                  <a:pt x="43799" y="49517"/>
                </a:lnTo>
                <a:lnTo>
                  <a:pt x="40904" y="42790"/>
                </a:lnTo>
                <a:lnTo>
                  <a:pt x="38099" y="38087"/>
                </a:lnTo>
                <a:lnTo>
                  <a:pt x="30190" y="25093"/>
                </a:lnTo>
                <a:lnTo>
                  <a:pt x="23595" y="14113"/>
                </a:lnTo>
                <a:lnTo>
                  <a:pt x="152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743949" y="4891479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>
                <a:moveTo>
                  <a:pt x="0" y="0"/>
                </a:moveTo>
                <a:lnTo>
                  <a:pt x="25664" y="0"/>
                </a:lnTo>
              </a:path>
            </a:pathLst>
          </a:custGeom>
          <a:ln w="266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896426" y="4819650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5089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884035" y="4808854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4810" y="0"/>
                </a:lnTo>
              </a:path>
            </a:pathLst>
          </a:custGeom>
          <a:ln w="215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896426" y="4723129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016471" y="4819994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819"/>
                </a:lnTo>
              </a:path>
            </a:pathLst>
          </a:custGeom>
          <a:ln w="24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016471" y="4722864"/>
            <a:ext cx="0" cy="75565"/>
          </a:xfrm>
          <a:custGeom>
            <a:avLst/>
            <a:gdLst/>
            <a:ahLst/>
            <a:cxnLst/>
            <a:rect l="l" t="t" r="r" b="b"/>
            <a:pathLst>
              <a:path h="75564">
                <a:moveTo>
                  <a:pt x="0" y="0"/>
                </a:moveTo>
                <a:lnTo>
                  <a:pt x="0" y="75163"/>
                </a:lnTo>
              </a:path>
            </a:pathLst>
          </a:custGeom>
          <a:ln w="24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051706" y="4818089"/>
            <a:ext cx="99695" cy="146050"/>
          </a:xfrm>
          <a:custGeom>
            <a:avLst/>
            <a:gdLst/>
            <a:ahLst/>
            <a:cxnLst/>
            <a:rect l="l" t="t" r="r" b="b"/>
            <a:pathLst>
              <a:path w="99695" h="146050">
                <a:moveTo>
                  <a:pt x="18166" y="98154"/>
                </a:moveTo>
                <a:lnTo>
                  <a:pt x="0" y="98154"/>
                </a:lnTo>
                <a:lnTo>
                  <a:pt x="714" y="107775"/>
                </a:lnTo>
                <a:lnTo>
                  <a:pt x="25957" y="142162"/>
                </a:lnTo>
                <a:lnTo>
                  <a:pt x="47640" y="145767"/>
                </a:lnTo>
                <a:lnTo>
                  <a:pt x="59105" y="144879"/>
                </a:lnTo>
                <a:lnTo>
                  <a:pt x="69204" y="142289"/>
                </a:lnTo>
                <a:lnTo>
                  <a:pt x="78046" y="138103"/>
                </a:lnTo>
                <a:lnTo>
                  <a:pt x="85740" y="132432"/>
                </a:lnTo>
                <a:lnTo>
                  <a:pt x="88192" y="129515"/>
                </a:lnTo>
                <a:lnTo>
                  <a:pt x="48646" y="129515"/>
                </a:lnTo>
                <a:lnTo>
                  <a:pt x="40192" y="128801"/>
                </a:lnTo>
                <a:lnTo>
                  <a:pt x="19049" y="107667"/>
                </a:lnTo>
                <a:lnTo>
                  <a:pt x="18166" y="98154"/>
                </a:lnTo>
                <a:close/>
              </a:path>
              <a:path w="99695" h="146050">
                <a:moveTo>
                  <a:pt x="87197" y="16120"/>
                </a:moveTo>
                <a:lnTo>
                  <a:pt x="56266" y="16120"/>
                </a:lnTo>
                <a:lnTo>
                  <a:pt x="61996" y="18025"/>
                </a:lnTo>
                <a:lnTo>
                  <a:pt x="67696" y="21835"/>
                </a:lnTo>
                <a:lnTo>
                  <a:pt x="72389" y="25645"/>
                </a:lnTo>
                <a:lnTo>
                  <a:pt x="75346" y="31360"/>
                </a:lnTo>
                <a:lnTo>
                  <a:pt x="75346" y="47612"/>
                </a:lnTo>
                <a:lnTo>
                  <a:pt x="71536" y="54339"/>
                </a:lnTo>
                <a:lnTo>
                  <a:pt x="63886" y="58149"/>
                </a:lnTo>
                <a:lnTo>
                  <a:pt x="59070" y="60054"/>
                </a:lnTo>
                <a:lnTo>
                  <a:pt x="54376" y="60947"/>
                </a:lnTo>
                <a:lnTo>
                  <a:pt x="38099" y="60947"/>
                </a:lnTo>
                <a:lnTo>
                  <a:pt x="38099" y="76187"/>
                </a:lnTo>
                <a:lnTo>
                  <a:pt x="45719" y="76187"/>
                </a:lnTo>
                <a:lnTo>
                  <a:pt x="53235" y="76544"/>
                </a:lnTo>
                <a:lnTo>
                  <a:pt x="80009" y="92439"/>
                </a:lnTo>
                <a:lnTo>
                  <a:pt x="80009" y="110465"/>
                </a:lnTo>
                <a:lnTo>
                  <a:pt x="77236" y="117192"/>
                </a:lnTo>
                <a:lnTo>
                  <a:pt x="71536" y="121895"/>
                </a:lnTo>
                <a:lnTo>
                  <a:pt x="65806" y="126717"/>
                </a:lnTo>
                <a:lnTo>
                  <a:pt x="58186" y="129515"/>
                </a:lnTo>
                <a:lnTo>
                  <a:pt x="88192" y="129515"/>
                </a:lnTo>
                <a:lnTo>
                  <a:pt x="91478" y="125606"/>
                </a:lnTo>
                <a:lnTo>
                  <a:pt x="95661" y="118005"/>
                </a:lnTo>
                <a:lnTo>
                  <a:pt x="98221" y="109524"/>
                </a:lnTo>
                <a:lnTo>
                  <a:pt x="99090" y="100059"/>
                </a:lnTo>
                <a:lnTo>
                  <a:pt x="99090" y="91415"/>
                </a:lnTo>
                <a:lnTo>
                  <a:pt x="75346" y="66662"/>
                </a:lnTo>
                <a:lnTo>
                  <a:pt x="80009" y="64757"/>
                </a:lnTo>
                <a:lnTo>
                  <a:pt x="83819" y="61959"/>
                </a:lnTo>
                <a:lnTo>
                  <a:pt x="86776" y="59042"/>
                </a:lnTo>
                <a:lnTo>
                  <a:pt x="90586" y="53327"/>
                </a:lnTo>
                <a:lnTo>
                  <a:pt x="93360" y="46600"/>
                </a:lnTo>
                <a:lnTo>
                  <a:pt x="93360" y="38087"/>
                </a:lnTo>
                <a:lnTo>
                  <a:pt x="92632" y="29303"/>
                </a:lnTo>
                <a:lnTo>
                  <a:pt x="90392" y="21614"/>
                </a:lnTo>
                <a:lnTo>
                  <a:pt x="87197" y="16120"/>
                </a:lnTo>
                <a:close/>
              </a:path>
              <a:path w="99695" h="146050">
                <a:moveTo>
                  <a:pt x="47640" y="0"/>
                </a:moveTo>
                <a:lnTo>
                  <a:pt x="9540" y="19930"/>
                </a:lnTo>
                <a:lnTo>
                  <a:pt x="3809" y="46600"/>
                </a:lnTo>
                <a:lnTo>
                  <a:pt x="20970" y="46600"/>
                </a:lnTo>
                <a:lnTo>
                  <a:pt x="20970" y="38980"/>
                </a:lnTo>
                <a:lnTo>
                  <a:pt x="22859" y="32372"/>
                </a:lnTo>
                <a:lnTo>
                  <a:pt x="25786" y="28574"/>
                </a:lnTo>
                <a:lnTo>
                  <a:pt x="29496" y="22982"/>
                </a:lnTo>
                <a:lnTo>
                  <a:pt x="34800" y="19106"/>
                </a:lnTo>
                <a:lnTo>
                  <a:pt x="41533" y="16851"/>
                </a:lnTo>
                <a:lnTo>
                  <a:pt x="49529" y="16120"/>
                </a:lnTo>
                <a:lnTo>
                  <a:pt x="87197" y="16120"/>
                </a:lnTo>
                <a:lnTo>
                  <a:pt x="86557" y="15020"/>
                </a:lnTo>
                <a:lnTo>
                  <a:pt x="81046" y="9524"/>
                </a:lnTo>
                <a:lnTo>
                  <a:pt x="74630" y="5625"/>
                </a:lnTo>
                <a:lnTo>
                  <a:pt x="66869" y="2619"/>
                </a:lnTo>
                <a:lnTo>
                  <a:pt x="57844" y="684"/>
                </a:lnTo>
                <a:lnTo>
                  <a:pt x="476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167926" y="4717148"/>
            <a:ext cx="178435" cy="193675"/>
          </a:xfrm>
          <a:custGeom>
            <a:avLst/>
            <a:gdLst/>
            <a:ahLst/>
            <a:cxnLst/>
            <a:rect l="l" t="t" r="r" b="b"/>
            <a:pathLst>
              <a:path w="178435" h="193675">
                <a:moveTo>
                  <a:pt x="88666" y="0"/>
                </a:moveTo>
                <a:lnTo>
                  <a:pt x="42769" y="11194"/>
                </a:lnTo>
                <a:lnTo>
                  <a:pt x="12851" y="43167"/>
                </a:lnTo>
                <a:lnTo>
                  <a:pt x="551" y="85070"/>
                </a:lnTo>
                <a:lnTo>
                  <a:pt x="0" y="97130"/>
                </a:lnTo>
                <a:lnTo>
                  <a:pt x="630" y="110515"/>
                </a:lnTo>
                <a:lnTo>
                  <a:pt x="15363" y="156228"/>
                </a:lnTo>
                <a:lnTo>
                  <a:pt x="50520" y="186348"/>
                </a:lnTo>
                <a:lnTo>
                  <a:pt x="87660" y="193380"/>
                </a:lnTo>
                <a:lnTo>
                  <a:pt x="100259" y="192732"/>
                </a:lnTo>
                <a:lnTo>
                  <a:pt x="141678" y="176970"/>
                </a:lnTo>
                <a:lnTo>
                  <a:pt x="147916" y="171413"/>
                </a:lnTo>
                <a:lnTo>
                  <a:pt x="90556" y="171413"/>
                </a:lnTo>
                <a:lnTo>
                  <a:pt x="77627" y="170514"/>
                </a:lnTo>
                <a:lnTo>
                  <a:pt x="41026" y="150458"/>
                </a:lnTo>
                <a:lnTo>
                  <a:pt x="26358" y="110659"/>
                </a:lnTo>
                <a:lnTo>
                  <a:pt x="25786" y="99035"/>
                </a:lnTo>
                <a:lnTo>
                  <a:pt x="26480" y="84771"/>
                </a:lnTo>
                <a:lnTo>
                  <a:pt x="43830" y="41897"/>
                </a:lnTo>
                <a:lnTo>
                  <a:pt x="89550" y="21835"/>
                </a:lnTo>
                <a:lnTo>
                  <a:pt x="151626" y="21835"/>
                </a:lnTo>
                <a:lnTo>
                  <a:pt x="144764" y="15979"/>
                </a:lnTo>
                <a:lnTo>
                  <a:pt x="135454" y="10220"/>
                </a:lnTo>
                <a:lnTo>
                  <a:pt x="125140" y="5745"/>
                </a:lnTo>
                <a:lnTo>
                  <a:pt x="113871" y="2551"/>
                </a:lnTo>
                <a:lnTo>
                  <a:pt x="101696" y="637"/>
                </a:lnTo>
                <a:lnTo>
                  <a:pt x="88666" y="0"/>
                </a:lnTo>
                <a:close/>
              </a:path>
              <a:path w="178435" h="193675">
                <a:moveTo>
                  <a:pt x="151626" y="21835"/>
                </a:moveTo>
                <a:lnTo>
                  <a:pt x="89550" y="21835"/>
                </a:lnTo>
                <a:lnTo>
                  <a:pt x="103722" y="23095"/>
                </a:lnTo>
                <a:lnTo>
                  <a:pt x="116174" y="26866"/>
                </a:lnTo>
                <a:lnTo>
                  <a:pt x="146485" y="59727"/>
                </a:lnTo>
                <a:lnTo>
                  <a:pt x="152430" y="93320"/>
                </a:lnTo>
                <a:lnTo>
                  <a:pt x="151865" y="105543"/>
                </a:lnTo>
                <a:lnTo>
                  <a:pt x="138196" y="147541"/>
                </a:lnTo>
                <a:lnTo>
                  <a:pt x="102989" y="170405"/>
                </a:lnTo>
                <a:lnTo>
                  <a:pt x="90556" y="171413"/>
                </a:lnTo>
                <a:lnTo>
                  <a:pt x="147916" y="171413"/>
                </a:lnTo>
                <a:lnTo>
                  <a:pt x="173114" y="130680"/>
                </a:lnTo>
                <a:lnTo>
                  <a:pt x="178216" y="93320"/>
                </a:lnTo>
                <a:lnTo>
                  <a:pt x="177437" y="78931"/>
                </a:lnTo>
                <a:lnTo>
                  <a:pt x="166438" y="41669"/>
                </a:lnTo>
                <a:lnTo>
                  <a:pt x="153020" y="23025"/>
                </a:lnTo>
                <a:lnTo>
                  <a:pt x="151626" y="218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408139" y="4784252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0" y="0"/>
                </a:moveTo>
                <a:lnTo>
                  <a:pt x="17129" y="0"/>
                </a:lnTo>
              </a:path>
            </a:pathLst>
          </a:custGeom>
          <a:ln w="427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4365193" y="4754284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2900" y="0"/>
                </a:lnTo>
              </a:path>
            </a:pathLst>
          </a:custGeom>
          <a:ln w="17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408139" y="4724256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0" y="0"/>
                </a:moveTo>
                <a:lnTo>
                  <a:pt x="17129" y="0"/>
                </a:lnTo>
              </a:path>
            </a:pathLst>
          </a:custGeom>
          <a:ln w="429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465826" y="4499896"/>
            <a:ext cx="128905" cy="64769"/>
          </a:xfrm>
          <a:custGeom>
            <a:avLst/>
            <a:gdLst/>
            <a:ahLst/>
            <a:cxnLst/>
            <a:rect l="l" t="t" r="r" b="b"/>
            <a:pathLst>
              <a:path w="128904" h="64770">
                <a:moveTo>
                  <a:pt x="0" y="0"/>
                </a:moveTo>
                <a:lnTo>
                  <a:pt x="17160" y="33396"/>
                </a:lnTo>
                <a:lnTo>
                  <a:pt x="0" y="64757"/>
                </a:lnTo>
                <a:lnTo>
                  <a:pt x="128564" y="333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845382" y="4534186"/>
            <a:ext cx="2635885" cy="0"/>
          </a:xfrm>
          <a:custGeom>
            <a:avLst/>
            <a:gdLst/>
            <a:ahLst/>
            <a:cxnLst/>
            <a:rect l="l" t="t" r="r" b="b"/>
            <a:pathLst>
              <a:path w="2635885">
                <a:moveTo>
                  <a:pt x="0" y="0"/>
                </a:moveTo>
                <a:lnTo>
                  <a:pt x="263568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843485" y="4532787"/>
            <a:ext cx="2639695" cy="0"/>
          </a:xfrm>
          <a:custGeom>
            <a:avLst/>
            <a:gdLst/>
            <a:ahLst/>
            <a:cxnLst/>
            <a:rect l="l" t="t" r="r" b="b"/>
            <a:pathLst>
              <a:path w="2639695">
                <a:moveTo>
                  <a:pt x="0" y="0"/>
                </a:moveTo>
                <a:lnTo>
                  <a:pt x="2639500" y="0"/>
                </a:lnTo>
              </a:path>
            </a:pathLst>
          </a:custGeom>
          <a:ln w="124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211137" y="4050292"/>
            <a:ext cx="1293973" cy="7316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785579" y="4478060"/>
            <a:ext cx="145415" cy="172720"/>
          </a:xfrm>
          <a:custGeom>
            <a:avLst/>
            <a:gdLst/>
            <a:ahLst/>
            <a:cxnLst/>
            <a:rect l="l" t="t" r="r" b="b"/>
            <a:pathLst>
              <a:path w="145415" h="172720">
                <a:moveTo>
                  <a:pt x="76199" y="0"/>
                </a:moveTo>
                <a:lnTo>
                  <a:pt x="38442" y="9026"/>
                </a:lnTo>
                <a:lnTo>
                  <a:pt x="6972" y="45693"/>
                </a:lnTo>
                <a:lnTo>
                  <a:pt x="0" y="84688"/>
                </a:lnTo>
                <a:lnTo>
                  <a:pt x="709" y="99781"/>
                </a:lnTo>
                <a:lnTo>
                  <a:pt x="11383" y="136851"/>
                </a:lnTo>
                <a:lnTo>
                  <a:pt x="47346" y="168012"/>
                </a:lnTo>
                <a:lnTo>
                  <a:pt x="73304" y="172425"/>
                </a:lnTo>
                <a:lnTo>
                  <a:pt x="86013" y="171518"/>
                </a:lnTo>
                <a:lnTo>
                  <a:pt x="97707" y="168824"/>
                </a:lnTo>
                <a:lnTo>
                  <a:pt x="108292" y="164388"/>
                </a:lnTo>
                <a:lnTo>
                  <a:pt x="117674" y="158252"/>
                </a:lnTo>
                <a:lnTo>
                  <a:pt x="123784" y="152363"/>
                </a:lnTo>
                <a:lnTo>
                  <a:pt x="76199" y="152363"/>
                </a:lnTo>
                <a:lnTo>
                  <a:pt x="64062" y="151276"/>
                </a:lnTo>
                <a:lnTo>
                  <a:pt x="30472" y="124926"/>
                </a:lnTo>
                <a:lnTo>
                  <a:pt x="22859" y="88498"/>
                </a:lnTo>
                <a:lnTo>
                  <a:pt x="23432" y="75038"/>
                </a:lnTo>
                <a:lnTo>
                  <a:pt x="38099" y="36182"/>
                </a:lnTo>
                <a:lnTo>
                  <a:pt x="77114" y="19049"/>
                </a:lnTo>
                <a:lnTo>
                  <a:pt x="127360" y="19049"/>
                </a:lnTo>
                <a:lnTo>
                  <a:pt x="124846" y="16133"/>
                </a:lnTo>
                <a:lnTo>
                  <a:pt x="115372" y="9217"/>
                </a:lnTo>
                <a:lnTo>
                  <a:pt x="104100" y="4159"/>
                </a:lnTo>
                <a:lnTo>
                  <a:pt x="91040" y="1055"/>
                </a:lnTo>
                <a:lnTo>
                  <a:pt x="76199" y="0"/>
                </a:lnTo>
                <a:close/>
              </a:path>
              <a:path w="145415" h="172720">
                <a:moveTo>
                  <a:pt x="144810" y="107548"/>
                </a:moveTo>
                <a:lnTo>
                  <a:pt x="123840" y="107548"/>
                </a:lnTo>
                <a:lnTo>
                  <a:pt x="121692" y="115073"/>
                </a:lnTo>
                <a:lnTo>
                  <a:pt x="119348" y="121861"/>
                </a:lnTo>
                <a:lnTo>
                  <a:pt x="87668" y="151262"/>
                </a:lnTo>
                <a:lnTo>
                  <a:pt x="76199" y="152363"/>
                </a:lnTo>
                <a:lnTo>
                  <a:pt x="123784" y="152363"/>
                </a:lnTo>
                <a:lnTo>
                  <a:pt x="125760" y="150458"/>
                </a:lnTo>
                <a:lnTo>
                  <a:pt x="133289" y="141346"/>
                </a:lnTo>
                <a:lnTo>
                  <a:pt x="138851" y="131146"/>
                </a:lnTo>
                <a:lnTo>
                  <a:pt x="142631" y="119875"/>
                </a:lnTo>
                <a:lnTo>
                  <a:pt x="144810" y="107548"/>
                </a:lnTo>
                <a:close/>
              </a:path>
              <a:path w="145415" h="172720">
                <a:moveTo>
                  <a:pt x="127360" y="19049"/>
                </a:moveTo>
                <a:lnTo>
                  <a:pt x="77114" y="19049"/>
                </a:lnTo>
                <a:lnTo>
                  <a:pt x="86070" y="19590"/>
                </a:lnTo>
                <a:lnTo>
                  <a:pt x="94221" y="21285"/>
                </a:lnTo>
                <a:lnTo>
                  <a:pt x="121950" y="53327"/>
                </a:lnTo>
                <a:lnTo>
                  <a:pt x="143926" y="53327"/>
                </a:lnTo>
                <a:lnTo>
                  <a:pt x="141746" y="43496"/>
                </a:lnTo>
                <a:lnTo>
                  <a:pt x="137963" y="34011"/>
                </a:lnTo>
                <a:lnTo>
                  <a:pt x="132392" y="24886"/>
                </a:lnTo>
                <a:lnTo>
                  <a:pt x="127360" y="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949440" y="4478060"/>
            <a:ext cx="159385" cy="172720"/>
          </a:xfrm>
          <a:custGeom>
            <a:avLst/>
            <a:gdLst/>
            <a:ahLst/>
            <a:cxnLst/>
            <a:rect l="l" t="t" r="r" b="b"/>
            <a:pathLst>
              <a:path w="159384" h="172720">
                <a:moveTo>
                  <a:pt x="79126" y="0"/>
                </a:moveTo>
                <a:lnTo>
                  <a:pt x="32724" y="13661"/>
                </a:lnTo>
                <a:lnTo>
                  <a:pt x="5984" y="50521"/>
                </a:lnTo>
                <a:lnTo>
                  <a:pt x="0" y="86593"/>
                </a:lnTo>
                <a:lnTo>
                  <a:pt x="799" y="100894"/>
                </a:lnTo>
                <a:lnTo>
                  <a:pt x="12340" y="137389"/>
                </a:lnTo>
                <a:lnTo>
                  <a:pt x="44676" y="166077"/>
                </a:lnTo>
                <a:lnTo>
                  <a:pt x="78120" y="172425"/>
                </a:lnTo>
                <a:lnTo>
                  <a:pt x="91327" y="171631"/>
                </a:lnTo>
                <a:lnTo>
                  <a:pt x="132962" y="152512"/>
                </a:lnTo>
                <a:lnTo>
                  <a:pt x="133099" y="152363"/>
                </a:lnTo>
                <a:lnTo>
                  <a:pt x="81046" y="152363"/>
                </a:lnTo>
                <a:lnTo>
                  <a:pt x="66904" y="151276"/>
                </a:lnTo>
                <a:lnTo>
                  <a:pt x="30523" y="124424"/>
                </a:lnTo>
                <a:lnTo>
                  <a:pt x="22859" y="88498"/>
                </a:lnTo>
                <a:lnTo>
                  <a:pt x="23540" y="75474"/>
                </a:lnTo>
                <a:lnTo>
                  <a:pt x="39136" y="37075"/>
                </a:lnTo>
                <a:lnTo>
                  <a:pt x="80009" y="19930"/>
                </a:lnTo>
                <a:lnTo>
                  <a:pt x="136120" y="19930"/>
                </a:lnTo>
                <a:lnTo>
                  <a:pt x="135516" y="19251"/>
                </a:lnTo>
                <a:lnTo>
                  <a:pt x="126778" y="12396"/>
                </a:lnTo>
                <a:lnTo>
                  <a:pt x="116723" y="7015"/>
                </a:lnTo>
                <a:lnTo>
                  <a:pt x="105397" y="3137"/>
                </a:lnTo>
                <a:lnTo>
                  <a:pt x="92849" y="789"/>
                </a:lnTo>
                <a:lnTo>
                  <a:pt x="79126" y="0"/>
                </a:lnTo>
                <a:close/>
              </a:path>
              <a:path w="159384" h="172720">
                <a:moveTo>
                  <a:pt x="136120" y="19930"/>
                </a:moveTo>
                <a:lnTo>
                  <a:pt x="80009" y="19930"/>
                </a:lnTo>
                <a:lnTo>
                  <a:pt x="92760" y="21002"/>
                </a:lnTo>
                <a:lnTo>
                  <a:pt x="103879" y="24217"/>
                </a:lnTo>
                <a:lnTo>
                  <a:pt x="132675" y="57584"/>
                </a:lnTo>
                <a:lnTo>
                  <a:pt x="136276" y="83807"/>
                </a:lnTo>
                <a:lnTo>
                  <a:pt x="135545" y="96976"/>
                </a:lnTo>
                <a:lnTo>
                  <a:pt x="115932" y="140690"/>
                </a:lnTo>
                <a:lnTo>
                  <a:pt x="81046" y="152363"/>
                </a:lnTo>
                <a:lnTo>
                  <a:pt x="133099" y="152363"/>
                </a:lnTo>
                <a:lnTo>
                  <a:pt x="156333" y="110292"/>
                </a:lnTo>
                <a:lnTo>
                  <a:pt x="159136" y="82783"/>
                </a:lnTo>
                <a:lnTo>
                  <a:pt x="158458" y="70031"/>
                </a:lnTo>
                <a:lnTo>
                  <a:pt x="156454" y="58040"/>
                </a:lnTo>
                <a:lnTo>
                  <a:pt x="153164" y="46901"/>
                </a:lnTo>
                <a:lnTo>
                  <a:pt x="148629" y="36708"/>
                </a:lnTo>
                <a:lnTo>
                  <a:pt x="142890" y="27550"/>
                </a:lnTo>
                <a:lnTo>
                  <a:pt x="136120" y="199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124730" y="4571381"/>
            <a:ext cx="86360" cy="125095"/>
          </a:xfrm>
          <a:custGeom>
            <a:avLst/>
            <a:gdLst/>
            <a:ahLst/>
            <a:cxnLst/>
            <a:rect l="l" t="t" r="r" b="b"/>
            <a:pathLst>
              <a:path w="86359" h="125095">
                <a:moveTo>
                  <a:pt x="78357" y="14228"/>
                </a:moveTo>
                <a:lnTo>
                  <a:pt x="51572" y="14228"/>
                </a:lnTo>
                <a:lnTo>
                  <a:pt x="58155" y="16133"/>
                </a:lnTo>
                <a:lnTo>
                  <a:pt x="66812" y="24764"/>
                </a:lnTo>
                <a:lnTo>
                  <a:pt x="68701" y="30479"/>
                </a:lnTo>
                <a:lnTo>
                  <a:pt x="68701" y="43814"/>
                </a:lnTo>
                <a:lnTo>
                  <a:pt x="28712" y="75294"/>
                </a:lnTo>
                <a:lnTo>
                  <a:pt x="21364" y="80299"/>
                </a:lnTo>
                <a:lnTo>
                  <a:pt x="511" y="117113"/>
                </a:lnTo>
                <a:lnTo>
                  <a:pt x="0" y="124812"/>
                </a:lnTo>
                <a:lnTo>
                  <a:pt x="84856" y="124812"/>
                </a:lnTo>
                <a:lnTo>
                  <a:pt x="84856" y="109584"/>
                </a:lnTo>
                <a:lnTo>
                  <a:pt x="17282" y="109584"/>
                </a:lnTo>
                <a:lnTo>
                  <a:pt x="19171" y="103869"/>
                </a:lnTo>
                <a:lnTo>
                  <a:pt x="22981" y="98154"/>
                </a:lnTo>
                <a:lnTo>
                  <a:pt x="28712" y="93332"/>
                </a:lnTo>
                <a:lnTo>
                  <a:pt x="31485" y="90534"/>
                </a:lnTo>
                <a:lnTo>
                  <a:pt x="36332" y="87617"/>
                </a:lnTo>
                <a:lnTo>
                  <a:pt x="42031" y="83807"/>
                </a:lnTo>
                <a:lnTo>
                  <a:pt x="53461" y="77199"/>
                </a:lnTo>
                <a:lnTo>
                  <a:pt x="83115" y="50678"/>
                </a:lnTo>
                <a:lnTo>
                  <a:pt x="85862" y="37075"/>
                </a:lnTo>
                <a:lnTo>
                  <a:pt x="85301" y="30127"/>
                </a:lnTo>
                <a:lnTo>
                  <a:pt x="83572" y="23543"/>
                </a:lnTo>
                <a:lnTo>
                  <a:pt x="80602" y="17314"/>
                </a:lnTo>
                <a:lnTo>
                  <a:pt x="78357" y="14228"/>
                </a:lnTo>
                <a:close/>
              </a:path>
              <a:path w="86359" h="125095">
                <a:moveTo>
                  <a:pt x="44836" y="0"/>
                </a:moveTo>
                <a:lnTo>
                  <a:pt x="8625" y="18038"/>
                </a:lnTo>
                <a:lnTo>
                  <a:pt x="2895" y="44695"/>
                </a:lnTo>
                <a:lnTo>
                  <a:pt x="19171" y="44695"/>
                </a:lnTo>
                <a:lnTo>
                  <a:pt x="19171" y="36194"/>
                </a:lnTo>
                <a:lnTo>
                  <a:pt x="20055" y="30479"/>
                </a:lnTo>
                <a:lnTo>
                  <a:pt x="44836" y="14228"/>
                </a:lnTo>
                <a:lnTo>
                  <a:pt x="78357" y="14228"/>
                </a:lnTo>
                <a:lnTo>
                  <a:pt x="76321" y="11429"/>
                </a:lnTo>
                <a:lnTo>
                  <a:pt x="70579" y="6429"/>
                </a:lnTo>
                <a:lnTo>
                  <a:pt x="63436" y="2857"/>
                </a:lnTo>
                <a:lnTo>
                  <a:pt x="54864" y="714"/>
                </a:lnTo>
                <a:lnTo>
                  <a:pt x="44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233452" y="4482763"/>
            <a:ext cx="156845" cy="163195"/>
          </a:xfrm>
          <a:custGeom>
            <a:avLst/>
            <a:gdLst/>
            <a:ahLst/>
            <a:cxnLst/>
            <a:rect l="l" t="t" r="r" b="b"/>
            <a:pathLst>
              <a:path w="156845" h="163195">
                <a:moveTo>
                  <a:pt x="31363" y="0"/>
                </a:moveTo>
                <a:lnTo>
                  <a:pt x="0" y="0"/>
                </a:lnTo>
                <a:lnTo>
                  <a:pt x="0" y="162900"/>
                </a:lnTo>
                <a:lnTo>
                  <a:pt x="20939" y="162900"/>
                </a:lnTo>
                <a:lnTo>
                  <a:pt x="20939" y="25776"/>
                </a:lnTo>
                <a:lnTo>
                  <a:pt x="40088" y="25776"/>
                </a:lnTo>
                <a:lnTo>
                  <a:pt x="31363" y="0"/>
                </a:lnTo>
                <a:close/>
              </a:path>
              <a:path w="156845" h="163195">
                <a:moveTo>
                  <a:pt x="40088" y="25776"/>
                </a:moveTo>
                <a:lnTo>
                  <a:pt x="20939" y="25776"/>
                </a:lnTo>
                <a:lnTo>
                  <a:pt x="67574" y="162900"/>
                </a:lnTo>
                <a:lnTo>
                  <a:pt x="89550" y="162900"/>
                </a:lnTo>
                <a:lnTo>
                  <a:pt x="97972" y="138135"/>
                </a:lnTo>
                <a:lnTo>
                  <a:pt x="78120" y="138135"/>
                </a:lnTo>
                <a:lnTo>
                  <a:pt x="40088" y="25776"/>
                </a:lnTo>
                <a:close/>
              </a:path>
              <a:path w="156845" h="163195">
                <a:moveTo>
                  <a:pt x="156240" y="25776"/>
                </a:moveTo>
                <a:lnTo>
                  <a:pt x="136184" y="25776"/>
                </a:lnTo>
                <a:lnTo>
                  <a:pt x="136184" y="41897"/>
                </a:lnTo>
                <a:lnTo>
                  <a:pt x="135270" y="50529"/>
                </a:lnTo>
                <a:lnTo>
                  <a:pt x="135270" y="162900"/>
                </a:lnTo>
                <a:lnTo>
                  <a:pt x="156240" y="162900"/>
                </a:lnTo>
                <a:lnTo>
                  <a:pt x="156240" y="25776"/>
                </a:lnTo>
                <a:close/>
              </a:path>
              <a:path w="156845" h="163195">
                <a:moveTo>
                  <a:pt x="156240" y="0"/>
                </a:moveTo>
                <a:lnTo>
                  <a:pt x="124754" y="0"/>
                </a:lnTo>
                <a:lnTo>
                  <a:pt x="78120" y="138135"/>
                </a:lnTo>
                <a:lnTo>
                  <a:pt x="97972" y="138135"/>
                </a:lnTo>
                <a:lnTo>
                  <a:pt x="136184" y="25776"/>
                </a:lnTo>
                <a:lnTo>
                  <a:pt x="156240" y="25776"/>
                </a:lnTo>
                <a:lnTo>
                  <a:pt x="1562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415479" y="4523768"/>
            <a:ext cx="109220" cy="127000"/>
          </a:xfrm>
          <a:custGeom>
            <a:avLst/>
            <a:gdLst/>
            <a:ahLst/>
            <a:cxnLst/>
            <a:rect l="l" t="t" r="r" b="b"/>
            <a:pathLst>
              <a:path w="109220" h="127000">
                <a:moveTo>
                  <a:pt x="56144" y="0"/>
                </a:moveTo>
                <a:lnTo>
                  <a:pt x="15239" y="18038"/>
                </a:lnTo>
                <a:lnTo>
                  <a:pt x="0" y="64757"/>
                </a:lnTo>
                <a:lnTo>
                  <a:pt x="898" y="78329"/>
                </a:lnTo>
                <a:lnTo>
                  <a:pt x="23431" y="117450"/>
                </a:lnTo>
                <a:lnTo>
                  <a:pt x="52334" y="126717"/>
                </a:lnTo>
                <a:lnTo>
                  <a:pt x="59070" y="126717"/>
                </a:lnTo>
                <a:lnTo>
                  <a:pt x="95249" y="108560"/>
                </a:lnTo>
                <a:lnTo>
                  <a:pt x="54223" y="108560"/>
                </a:lnTo>
                <a:lnTo>
                  <a:pt x="46336" y="107985"/>
                </a:lnTo>
                <a:lnTo>
                  <a:pt x="21994" y="77292"/>
                </a:lnTo>
                <a:lnTo>
                  <a:pt x="20939" y="68567"/>
                </a:lnTo>
                <a:lnTo>
                  <a:pt x="108600" y="68567"/>
                </a:lnTo>
                <a:lnTo>
                  <a:pt x="108429" y="60521"/>
                </a:lnTo>
                <a:lnTo>
                  <a:pt x="107986" y="53536"/>
                </a:lnTo>
                <a:lnTo>
                  <a:pt x="107965" y="53327"/>
                </a:lnTo>
                <a:lnTo>
                  <a:pt x="21854" y="53327"/>
                </a:lnTo>
                <a:lnTo>
                  <a:pt x="22538" y="45802"/>
                </a:lnTo>
                <a:lnTo>
                  <a:pt x="45719" y="18038"/>
                </a:lnTo>
                <a:lnTo>
                  <a:pt x="96283" y="18038"/>
                </a:lnTo>
                <a:lnTo>
                  <a:pt x="94244" y="15239"/>
                </a:lnTo>
                <a:lnTo>
                  <a:pt x="62454" y="371"/>
                </a:lnTo>
                <a:lnTo>
                  <a:pt x="56144" y="0"/>
                </a:lnTo>
                <a:close/>
              </a:path>
              <a:path w="109220" h="127000">
                <a:moveTo>
                  <a:pt x="106710" y="84688"/>
                </a:moveTo>
                <a:lnTo>
                  <a:pt x="86624" y="84688"/>
                </a:lnTo>
                <a:lnTo>
                  <a:pt x="85740" y="89522"/>
                </a:lnTo>
                <a:lnTo>
                  <a:pt x="82814" y="94213"/>
                </a:lnTo>
                <a:lnTo>
                  <a:pt x="79004" y="98023"/>
                </a:lnTo>
                <a:lnTo>
                  <a:pt x="74210" y="102884"/>
                </a:lnTo>
                <a:lnTo>
                  <a:pt x="68431" y="106149"/>
                </a:lnTo>
                <a:lnTo>
                  <a:pt x="61743" y="107985"/>
                </a:lnTo>
                <a:lnTo>
                  <a:pt x="54223" y="108560"/>
                </a:lnTo>
                <a:lnTo>
                  <a:pt x="95249" y="108560"/>
                </a:lnTo>
                <a:lnTo>
                  <a:pt x="99059" y="104750"/>
                </a:lnTo>
                <a:lnTo>
                  <a:pt x="101864" y="99035"/>
                </a:lnTo>
                <a:lnTo>
                  <a:pt x="104790" y="94213"/>
                </a:lnTo>
                <a:lnTo>
                  <a:pt x="106710" y="88498"/>
                </a:lnTo>
                <a:lnTo>
                  <a:pt x="106710" y="84688"/>
                </a:lnTo>
                <a:close/>
              </a:path>
              <a:path w="109220" h="127000">
                <a:moveTo>
                  <a:pt x="96283" y="18038"/>
                </a:moveTo>
                <a:lnTo>
                  <a:pt x="54223" y="18038"/>
                </a:lnTo>
                <a:lnTo>
                  <a:pt x="63507" y="18940"/>
                </a:lnTo>
                <a:lnTo>
                  <a:pt x="71277" y="21639"/>
                </a:lnTo>
                <a:lnTo>
                  <a:pt x="87629" y="53327"/>
                </a:lnTo>
                <a:lnTo>
                  <a:pt x="107965" y="53327"/>
                </a:lnTo>
                <a:lnTo>
                  <a:pt x="107378" y="47622"/>
                </a:lnTo>
                <a:lnTo>
                  <a:pt x="106710" y="42790"/>
                </a:lnTo>
                <a:lnTo>
                  <a:pt x="105674" y="34289"/>
                </a:lnTo>
                <a:lnTo>
                  <a:pt x="102869" y="27550"/>
                </a:lnTo>
                <a:lnTo>
                  <a:pt x="99059" y="21848"/>
                </a:lnTo>
                <a:lnTo>
                  <a:pt x="96283" y="180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785579" y="4117966"/>
            <a:ext cx="145415" cy="172720"/>
          </a:xfrm>
          <a:custGeom>
            <a:avLst/>
            <a:gdLst/>
            <a:ahLst/>
            <a:cxnLst/>
            <a:rect l="l" t="t" r="r" b="b"/>
            <a:pathLst>
              <a:path w="145415" h="172720">
                <a:moveTo>
                  <a:pt x="76199" y="0"/>
                </a:moveTo>
                <a:lnTo>
                  <a:pt x="38442" y="9217"/>
                </a:lnTo>
                <a:lnTo>
                  <a:pt x="6972" y="46240"/>
                </a:lnTo>
                <a:lnTo>
                  <a:pt x="0" y="84819"/>
                </a:lnTo>
                <a:lnTo>
                  <a:pt x="521" y="97798"/>
                </a:lnTo>
                <a:lnTo>
                  <a:pt x="13071" y="140142"/>
                </a:lnTo>
                <a:lnTo>
                  <a:pt x="47346" y="168140"/>
                </a:lnTo>
                <a:lnTo>
                  <a:pt x="73304" y="172425"/>
                </a:lnTo>
                <a:lnTo>
                  <a:pt x="86013" y="171612"/>
                </a:lnTo>
                <a:lnTo>
                  <a:pt x="97707" y="169147"/>
                </a:lnTo>
                <a:lnTo>
                  <a:pt x="108292" y="164995"/>
                </a:lnTo>
                <a:lnTo>
                  <a:pt x="117674" y="159119"/>
                </a:lnTo>
                <a:lnTo>
                  <a:pt x="123743" y="153387"/>
                </a:lnTo>
                <a:lnTo>
                  <a:pt x="76199" y="153387"/>
                </a:lnTo>
                <a:lnTo>
                  <a:pt x="64062" y="152157"/>
                </a:lnTo>
                <a:lnTo>
                  <a:pt x="30472" y="125429"/>
                </a:lnTo>
                <a:lnTo>
                  <a:pt x="22859" y="88629"/>
                </a:lnTo>
                <a:lnTo>
                  <a:pt x="23432" y="75105"/>
                </a:lnTo>
                <a:lnTo>
                  <a:pt x="38099" y="36194"/>
                </a:lnTo>
                <a:lnTo>
                  <a:pt x="77114" y="19943"/>
                </a:lnTo>
                <a:lnTo>
                  <a:pt x="127425" y="19943"/>
                </a:lnTo>
                <a:lnTo>
                  <a:pt x="124846" y="17144"/>
                </a:lnTo>
                <a:lnTo>
                  <a:pt x="115372" y="9644"/>
                </a:lnTo>
                <a:lnTo>
                  <a:pt x="104100" y="4286"/>
                </a:lnTo>
                <a:lnTo>
                  <a:pt x="91040" y="1071"/>
                </a:lnTo>
                <a:lnTo>
                  <a:pt x="76199" y="0"/>
                </a:lnTo>
                <a:close/>
              </a:path>
              <a:path w="145415" h="172720">
                <a:moveTo>
                  <a:pt x="144810" y="107679"/>
                </a:moveTo>
                <a:lnTo>
                  <a:pt x="123840" y="107679"/>
                </a:lnTo>
                <a:lnTo>
                  <a:pt x="121692" y="115715"/>
                </a:lnTo>
                <a:lnTo>
                  <a:pt x="119348" y="122767"/>
                </a:lnTo>
                <a:lnTo>
                  <a:pt x="87668" y="152143"/>
                </a:lnTo>
                <a:lnTo>
                  <a:pt x="76199" y="153387"/>
                </a:lnTo>
                <a:lnTo>
                  <a:pt x="123743" y="153387"/>
                </a:lnTo>
                <a:lnTo>
                  <a:pt x="125760" y="151482"/>
                </a:lnTo>
                <a:lnTo>
                  <a:pt x="133289" y="142351"/>
                </a:lnTo>
                <a:lnTo>
                  <a:pt x="138851" y="132054"/>
                </a:lnTo>
                <a:lnTo>
                  <a:pt x="142631" y="120521"/>
                </a:lnTo>
                <a:lnTo>
                  <a:pt x="144810" y="107679"/>
                </a:lnTo>
                <a:close/>
              </a:path>
              <a:path w="145415" h="172720">
                <a:moveTo>
                  <a:pt x="127425" y="19943"/>
                </a:moveTo>
                <a:lnTo>
                  <a:pt x="77114" y="19943"/>
                </a:lnTo>
                <a:lnTo>
                  <a:pt x="86070" y="20488"/>
                </a:lnTo>
                <a:lnTo>
                  <a:pt x="94221" y="22115"/>
                </a:lnTo>
                <a:lnTo>
                  <a:pt x="121950" y="54351"/>
                </a:lnTo>
                <a:lnTo>
                  <a:pt x="143926" y="54351"/>
                </a:lnTo>
                <a:lnTo>
                  <a:pt x="141746" y="43943"/>
                </a:lnTo>
                <a:lnTo>
                  <a:pt x="137963" y="34265"/>
                </a:lnTo>
                <a:lnTo>
                  <a:pt x="132392" y="25329"/>
                </a:lnTo>
                <a:lnTo>
                  <a:pt x="127425" y="199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949440" y="4117966"/>
            <a:ext cx="159385" cy="173355"/>
          </a:xfrm>
          <a:custGeom>
            <a:avLst/>
            <a:gdLst/>
            <a:ahLst/>
            <a:cxnLst/>
            <a:rect l="l" t="t" r="r" b="b"/>
            <a:pathLst>
              <a:path w="159384" h="173354">
                <a:moveTo>
                  <a:pt x="79126" y="0"/>
                </a:moveTo>
                <a:lnTo>
                  <a:pt x="32724" y="13661"/>
                </a:lnTo>
                <a:lnTo>
                  <a:pt x="5984" y="51029"/>
                </a:lnTo>
                <a:lnTo>
                  <a:pt x="0" y="87617"/>
                </a:lnTo>
                <a:lnTo>
                  <a:pt x="799" y="101562"/>
                </a:lnTo>
                <a:lnTo>
                  <a:pt x="19049" y="147672"/>
                </a:lnTo>
                <a:lnTo>
                  <a:pt x="54982" y="170476"/>
                </a:lnTo>
                <a:lnTo>
                  <a:pt x="78120" y="173318"/>
                </a:lnTo>
                <a:lnTo>
                  <a:pt x="91327" y="172524"/>
                </a:lnTo>
                <a:lnTo>
                  <a:pt x="132962" y="153481"/>
                </a:lnTo>
                <a:lnTo>
                  <a:pt x="81046" y="153387"/>
                </a:lnTo>
                <a:lnTo>
                  <a:pt x="66904" y="152143"/>
                </a:lnTo>
                <a:lnTo>
                  <a:pt x="30523" y="124481"/>
                </a:lnTo>
                <a:lnTo>
                  <a:pt x="22859" y="88629"/>
                </a:lnTo>
                <a:lnTo>
                  <a:pt x="23540" y="75684"/>
                </a:lnTo>
                <a:lnTo>
                  <a:pt x="39136" y="37075"/>
                </a:lnTo>
                <a:lnTo>
                  <a:pt x="80009" y="19943"/>
                </a:lnTo>
                <a:lnTo>
                  <a:pt x="135600" y="19943"/>
                </a:lnTo>
                <a:lnTo>
                  <a:pt x="126778" y="12699"/>
                </a:lnTo>
                <a:lnTo>
                  <a:pt x="116723" y="7143"/>
                </a:lnTo>
                <a:lnTo>
                  <a:pt x="105397" y="3174"/>
                </a:lnTo>
                <a:lnTo>
                  <a:pt x="92849" y="793"/>
                </a:lnTo>
                <a:lnTo>
                  <a:pt x="79126" y="0"/>
                </a:lnTo>
                <a:close/>
              </a:path>
              <a:path w="159384" h="173354">
                <a:moveTo>
                  <a:pt x="135600" y="19943"/>
                </a:moveTo>
                <a:lnTo>
                  <a:pt x="80009" y="19943"/>
                </a:lnTo>
                <a:lnTo>
                  <a:pt x="92760" y="21028"/>
                </a:lnTo>
                <a:lnTo>
                  <a:pt x="103879" y="24351"/>
                </a:lnTo>
                <a:lnTo>
                  <a:pt x="132675" y="58091"/>
                </a:lnTo>
                <a:lnTo>
                  <a:pt x="136276" y="83807"/>
                </a:lnTo>
                <a:lnTo>
                  <a:pt x="135545" y="97047"/>
                </a:lnTo>
                <a:lnTo>
                  <a:pt x="115932" y="141332"/>
                </a:lnTo>
                <a:lnTo>
                  <a:pt x="81046" y="153387"/>
                </a:lnTo>
                <a:lnTo>
                  <a:pt x="133049" y="153387"/>
                </a:lnTo>
                <a:lnTo>
                  <a:pt x="156333" y="110927"/>
                </a:lnTo>
                <a:lnTo>
                  <a:pt x="159136" y="83807"/>
                </a:lnTo>
                <a:lnTo>
                  <a:pt x="158458" y="70662"/>
                </a:lnTo>
                <a:lnTo>
                  <a:pt x="156454" y="58622"/>
                </a:lnTo>
                <a:lnTo>
                  <a:pt x="153164" y="47631"/>
                </a:lnTo>
                <a:lnTo>
                  <a:pt x="148629" y="37633"/>
                </a:lnTo>
                <a:lnTo>
                  <a:pt x="142890" y="28574"/>
                </a:lnTo>
                <a:lnTo>
                  <a:pt x="135600" y="199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124730" y="4211287"/>
            <a:ext cx="86360" cy="125095"/>
          </a:xfrm>
          <a:custGeom>
            <a:avLst/>
            <a:gdLst/>
            <a:ahLst/>
            <a:cxnLst/>
            <a:rect l="l" t="t" r="r" b="b"/>
            <a:pathLst>
              <a:path w="86359" h="125095">
                <a:moveTo>
                  <a:pt x="78446" y="14359"/>
                </a:moveTo>
                <a:lnTo>
                  <a:pt x="51572" y="14359"/>
                </a:lnTo>
                <a:lnTo>
                  <a:pt x="58155" y="16264"/>
                </a:lnTo>
                <a:lnTo>
                  <a:pt x="61965" y="20954"/>
                </a:lnTo>
                <a:lnTo>
                  <a:pt x="66812" y="24764"/>
                </a:lnTo>
                <a:lnTo>
                  <a:pt x="68701" y="30479"/>
                </a:lnTo>
                <a:lnTo>
                  <a:pt x="68701" y="44826"/>
                </a:lnTo>
                <a:lnTo>
                  <a:pt x="65775" y="49529"/>
                </a:lnTo>
                <a:lnTo>
                  <a:pt x="61081" y="54351"/>
                </a:lnTo>
                <a:lnTo>
                  <a:pt x="58155" y="58161"/>
                </a:lnTo>
                <a:lnTo>
                  <a:pt x="53461" y="60947"/>
                </a:lnTo>
                <a:lnTo>
                  <a:pt x="45841" y="65781"/>
                </a:lnTo>
                <a:lnTo>
                  <a:pt x="28712" y="75294"/>
                </a:lnTo>
                <a:lnTo>
                  <a:pt x="1924" y="109883"/>
                </a:lnTo>
                <a:lnTo>
                  <a:pt x="0" y="124812"/>
                </a:lnTo>
                <a:lnTo>
                  <a:pt x="84856" y="124812"/>
                </a:lnTo>
                <a:lnTo>
                  <a:pt x="84856" y="110465"/>
                </a:lnTo>
                <a:lnTo>
                  <a:pt x="17282" y="110465"/>
                </a:lnTo>
                <a:lnTo>
                  <a:pt x="19171" y="103869"/>
                </a:lnTo>
                <a:lnTo>
                  <a:pt x="22981" y="98154"/>
                </a:lnTo>
                <a:lnTo>
                  <a:pt x="28712" y="93332"/>
                </a:lnTo>
                <a:lnTo>
                  <a:pt x="31485" y="90534"/>
                </a:lnTo>
                <a:lnTo>
                  <a:pt x="36332" y="87617"/>
                </a:lnTo>
                <a:lnTo>
                  <a:pt x="42031" y="84819"/>
                </a:lnTo>
                <a:lnTo>
                  <a:pt x="60738" y="73836"/>
                </a:lnTo>
                <a:lnTo>
                  <a:pt x="85862" y="37206"/>
                </a:lnTo>
                <a:lnTo>
                  <a:pt x="85301" y="30232"/>
                </a:lnTo>
                <a:lnTo>
                  <a:pt x="83572" y="23604"/>
                </a:lnTo>
                <a:lnTo>
                  <a:pt x="80595" y="17322"/>
                </a:lnTo>
                <a:lnTo>
                  <a:pt x="78446" y="14359"/>
                </a:lnTo>
                <a:close/>
              </a:path>
              <a:path w="86359" h="125095">
                <a:moveTo>
                  <a:pt x="44836" y="0"/>
                </a:moveTo>
                <a:lnTo>
                  <a:pt x="8625" y="18156"/>
                </a:lnTo>
                <a:lnTo>
                  <a:pt x="2895" y="44826"/>
                </a:lnTo>
                <a:lnTo>
                  <a:pt x="19171" y="44826"/>
                </a:lnTo>
                <a:lnTo>
                  <a:pt x="19181" y="37143"/>
                </a:lnTo>
                <a:lnTo>
                  <a:pt x="20055" y="31491"/>
                </a:lnTo>
                <a:lnTo>
                  <a:pt x="44836" y="14359"/>
                </a:lnTo>
                <a:lnTo>
                  <a:pt x="78446" y="14359"/>
                </a:lnTo>
                <a:lnTo>
                  <a:pt x="76321" y="11429"/>
                </a:lnTo>
                <a:lnTo>
                  <a:pt x="70579" y="6429"/>
                </a:lnTo>
                <a:lnTo>
                  <a:pt x="63436" y="2857"/>
                </a:lnTo>
                <a:lnTo>
                  <a:pt x="54864" y="714"/>
                </a:lnTo>
                <a:lnTo>
                  <a:pt x="44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245766" y="4208779"/>
            <a:ext cx="0" cy="77470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0"/>
                </a:moveTo>
                <a:lnTo>
                  <a:pt x="0" y="77470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234336" y="4199254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57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245766" y="4122420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310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352979" y="4209394"/>
            <a:ext cx="0" cy="77470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0"/>
                </a:moveTo>
                <a:lnTo>
                  <a:pt x="0" y="77187"/>
                </a:lnTo>
              </a:path>
            </a:pathLst>
          </a:custGeom>
          <a:ln w="218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352979" y="4122670"/>
            <a:ext cx="0" cy="67945"/>
          </a:xfrm>
          <a:custGeom>
            <a:avLst/>
            <a:gdLst/>
            <a:ahLst/>
            <a:cxnLst/>
            <a:rect l="l" t="t" r="r" b="b"/>
            <a:pathLst>
              <a:path h="67945">
                <a:moveTo>
                  <a:pt x="0" y="0"/>
                </a:moveTo>
                <a:lnTo>
                  <a:pt x="0" y="67674"/>
                </a:lnTo>
              </a:path>
            </a:pathLst>
          </a:custGeom>
          <a:ln w="218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236691" y="4200881"/>
            <a:ext cx="0" cy="355600"/>
          </a:xfrm>
          <a:custGeom>
            <a:avLst/>
            <a:gdLst/>
            <a:ahLst/>
            <a:cxnLst/>
            <a:rect l="l" t="t" r="r" b="b"/>
            <a:pathLst>
              <a:path h="355600">
                <a:moveTo>
                  <a:pt x="0" y="0"/>
                </a:moveTo>
                <a:lnTo>
                  <a:pt x="0" y="355273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6236207" y="41951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677"/>
                </a:lnTo>
              </a:path>
            </a:pathLst>
          </a:custGeom>
          <a:ln w="124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239529" y="4558939"/>
            <a:ext cx="307975" cy="177800"/>
          </a:xfrm>
          <a:custGeom>
            <a:avLst/>
            <a:gdLst/>
            <a:ahLst/>
            <a:cxnLst/>
            <a:rect l="l" t="t" r="r" b="b"/>
            <a:pathLst>
              <a:path w="307975" h="177800">
                <a:moveTo>
                  <a:pt x="1005" y="0"/>
                </a:moveTo>
                <a:lnTo>
                  <a:pt x="0" y="0"/>
                </a:lnTo>
                <a:lnTo>
                  <a:pt x="0" y="1904"/>
                </a:lnTo>
                <a:lnTo>
                  <a:pt x="305836" y="177259"/>
                </a:lnTo>
                <a:lnTo>
                  <a:pt x="307756" y="177259"/>
                </a:lnTo>
                <a:lnTo>
                  <a:pt x="307756" y="175354"/>
                </a:lnTo>
                <a:lnTo>
                  <a:pt x="1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229989" y="4553224"/>
            <a:ext cx="317500" cy="191135"/>
          </a:xfrm>
          <a:custGeom>
            <a:avLst/>
            <a:gdLst/>
            <a:ahLst/>
            <a:cxnLst/>
            <a:rect l="l" t="t" r="r" b="b"/>
            <a:pathLst>
              <a:path w="317500" h="191135">
                <a:moveTo>
                  <a:pt x="12435" y="0"/>
                </a:moveTo>
                <a:lnTo>
                  <a:pt x="5730" y="3809"/>
                </a:lnTo>
                <a:lnTo>
                  <a:pt x="0" y="7619"/>
                </a:lnTo>
                <a:lnTo>
                  <a:pt x="317296" y="190582"/>
                </a:lnTo>
                <a:lnTo>
                  <a:pt x="317296" y="176235"/>
                </a:lnTo>
                <a:lnTo>
                  <a:pt x="124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550212" y="4614172"/>
            <a:ext cx="213995" cy="122555"/>
          </a:xfrm>
          <a:custGeom>
            <a:avLst/>
            <a:gdLst/>
            <a:ahLst/>
            <a:cxnLst/>
            <a:rect l="l" t="t" r="r" b="b"/>
            <a:pathLst>
              <a:path w="213995" h="122554">
                <a:moveTo>
                  <a:pt x="213390" y="0"/>
                </a:moveTo>
                <a:lnTo>
                  <a:pt x="211500" y="0"/>
                </a:lnTo>
                <a:lnTo>
                  <a:pt x="0" y="120121"/>
                </a:lnTo>
                <a:lnTo>
                  <a:pt x="0" y="122026"/>
                </a:lnTo>
                <a:lnTo>
                  <a:pt x="1889" y="122026"/>
                </a:lnTo>
                <a:lnTo>
                  <a:pt x="213390" y="1024"/>
                </a:lnTo>
                <a:lnTo>
                  <a:pt x="2133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6547286" y="4606552"/>
            <a:ext cx="221615" cy="137795"/>
          </a:xfrm>
          <a:custGeom>
            <a:avLst/>
            <a:gdLst/>
            <a:ahLst/>
            <a:cxnLst/>
            <a:rect l="l" t="t" r="r" b="b"/>
            <a:pathLst>
              <a:path w="221615" h="137795">
                <a:moveTo>
                  <a:pt x="214426" y="0"/>
                </a:moveTo>
                <a:lnTo>
                  <a:pt x="0" y="122907"/>
                </a:lnTo>
                <a:lnTo>
                  <a:pt x="0" y="137254"/>
                </a:lnTo>
                <a:lnTo>
                  <a:pt x="221132" y="10549"/>
                </a:lnTo>
                <a:lnTo>
                  <a:pt x="2144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6550212" y="4020836"/>
            <a:ext cx="219710" cy="125095"/>
          </a:xfrm>
          <a:custGeom>
            <a:avLst/>
            <a:gdLst/>
            <a:ahLst/>
            <a:cxnLst/>
            <a:rect l="l" t="t" r="r" b="b"/>
            <a:pathLst>
              <a:path w="219709" h="125095">
                <a:moveTo>
                  <a:pt x="1889" y="0"/>
                </a:moveTo>
                <a:lnTo>
                  <a:pt x="0" y="0"/>
                </a:lnTo>
                <a:lnTo>
                  <a:pt x="0" y="1904"/>
                </a:lnTo>
                <a:lnTo>
                  <a:pt x="218206" y="124681"/>
                </a:lnTo>
                <a:lnTo>
                  <a:pt x="219120" y="124681"/>
                </a:lnTo>
                <a:lnTo>
                  <a:pt x="219120" y="123800"/>
                </a:lnTo>
                <a:lnTo>
                  <a:pt x="18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6547286" y="4012204"/>
            <a:ext cx="226060" cy="140335"/>
          </a:xfrm>
          <a:custGeom>
            <a:avLst/>
            <a:gdLst/>
            <a:ahLst/>
            <a:cxnLst/>
            <a:rect l="l" t="t" r="r" b="b"/>
            <a:pathLst>
              <a:path w="226059" h="140335">
                <a:moveTo>
                  <a:pt x="0" y="0"/>
                </a:moveTo>
                <a:lnTo>
                  <a:pt x="0" y="13334"/>
                </a:lnTo>
                <a:lnTo>
                  <a:pt x="219242" y="140052"/>
                </a:lnTo>
                <a:lnTo>
                  <a:pt x="225856" y="12950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6239529" y="4020836"/>
            <a:ext cx="307975" cy="177165"/>
          </a:xfrm>
          <a:custGeom>
            <a:avLst/>
            <a:gdLst/>
            <a:ahLst/>
            <a:cxnLst/>
            <a:rect l="l" t="t" r="r" b="b"/>
            <a:pathLst>
              <a:path w="307975" h="177164">
                <a:moveTo>
                  <a:pt x="307756" y="0"/>
                </a:moveTo>
                <a:lnTo>
                  <a:pt x="305836" y="0"/>
                </a:lnTo>
                <a:lnTo>
                  <a:pt x="0" y="175223"/>
                </a:lnTo>
                <a:lnTo>
                  <a:pt x="0" y="177128"/>
                </a:lnTo>
                <a:lnTo>
                  <a:pt x="1005" y="177128"/>
                </a:lnTo>
                <a:lnTo>
                  <a:pt x="307756" y="1904"/>
                </a:lnTo>
                <a:lnTo>
                  <a:pt x="3077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6229989" y="4012204"/>
            <a:ext cx="317500" cy="191135"/>
          </a:xfrm>
          <a:custGeom>
            <a:avLst/>
            <a:gdLst/>
            <a:ahLst/>
            <a:cxnLst/>
            <a:rect l="l" t="t" r="r" b="b"/>
            <a:pathLst>
              <a:path w="317500" h="191135">
                <a:moveTo>
                  <a:pt x="317296" y="0"/>
                </a:moveTo>
                <a:lnTo>
                  <a:pt x="0" y="182962"/>
                </a:lnTo>
                <a:lnTo>
                  <a:pt x="5730" y="185760"/>
                </a:lnTo>
                <a:lnTo>
                  <a:pt x="12435" y="190582"/>
                </a:lnTo>
                <a:lnTo>
                  <a:pt x="317296" y="13334"/>
                </a:lnTo>
                <a:lnTo>
                  <a:pt x="3172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730886" y="4304620"/>
            <a:ext cx="121920" cy="183515"/>
          </a:xfrm>
          <a:custGeom>
            <a:avLst/>
            <a:gdLst/>
            <a:ahLst/>
            <a:cxnLst/>
            <a:rect l="l" t="t" r="r" b="b"/>
            <a:pathLst>
              <a:path w="121920" h="183514">
                <a:moveTo>
                  <a:pt x="61843" y="0"/>
                </a:moveTo>
                <a:lnTo>
                  <a:pt x="20939" y="14346"/>
                </a:lnTo>
                <a:lnTo>
                  <a:pt x="6583" y="48624"/>
                </a:lnTo>
                <a:lnTo>
                  <a:pt x="7144" y="56099"/>
                </a:lnTo>
                <a:lnTo>
                  <a:pt x="8873" y="62881"/>
                </a:lnTo>
                <a:lnTo>
                  <a:pt x="11842" y="68947"/>
                </a:lnTo>
                <a:lnTo>
                  <a:pt x="16123" y="74273"/>
                </a:lnTo>
                <a:lnTo>
                  <a:pt x="19933" y="77199"/>
                </a:lnTo>
                <a:lnTo>
                  <a:pt x="24749" y="81009"/>
                </a:lnTo>
                <a:lnTo>
                  <a:pt x="30479" y="82914"/>
                </a:lnTo>
                <a:lnTo>
                  <a:pt x="23684" y="86660"/>
                </a:lnTo>
                <a:lnTo>
                  <a:pt x="17609" y="90895"/>
                </a:lnTo>
                <a:lnTo>
                  <a:pt x="0" y="127732"/>
                </a:lnTo>
                <a:lnTo>
                  <a:pt x="1082" y="140528"/>
                </a:lnTo>
                <a:lnTo>
                  <a:pt x="27271" y="174878"/>
                </a:lnTo>
                <a:lnTo>
                  <a:pt x="61843" y="182965"/>
                </a:lnTo>
                <a:lnTo>
                  <a:pt x="75403" y="182033"/>
                </a:lnTo>
                <a:lnTo>
                  <a:pt x="87450" y="179125"/>
                </a:lnTo>
                <a:lnTo>
                  <a:pt x="97904" y="174074"/>
                </a:lnTo>
                <a:lnTo>
                  <a:pt x="106679" y="166713"/>
                </a:lnTo>
                <a:lnTo>
                  <a:pt x="109769" y="162903"/>
                </a:lnTo>
                <a:lnTo>
                  <a:pt x="62849" y="162903"/>
                </a:lnTo>
                <a:lnTo>
                  <a:pt x="53553" y="162205"/>
                </a:lnTo>
                <a:lnTo>
                  <a:pt x="24749" y="138138"/>
                </a:lnTo>
                <a:lnTo>
                  <a:pt x="24749" y="128625"/>
                </a:lnTo>
                <a:lnTo>
                  <a:pt x="46139" y="96511"/>
                </a:lnTo>
                <a:lnTo>
                  <a:pt x="60959" y="94335"/>
                </a:lnTo>
                <a:lnTo>
                  <a:pt x="110489" y="94335"/>
                </a:lnTo>
                <a:lnTo>
                  <a:pt x="106679" y="90525"/>
                </a:lnTo>
                <a:lnTo>
                  <a:pt x="93329" y="82914"/>
                </a:lnTo>
                <a:lnTo>
                  <a:pt x="99943" y="79104"/>
                </a:lnTo>
                <a:lnTo>
                  <a:pt x="104759" y="75294"/>
                </a:lnTo>
                <a:lnTo>
                  <a:pt x="105511" y="74273"/>
                </a:lnTo>
                <a:lnTo>
                  <a:pt x="52303" y="74273"/>
                </a:lnTo>
                <a:lnTo>
                  <a:pt x="45719" y="72368"/>
                </a:lnTo>
                <a:lnTo>
                  <a:pt x="38983" y="67674"/>
                </a:lnTo>
                <a:lnTo>
                  <a:pt x="33253" y="62852"/>
                </a:lnTo>
                <a:lnTo>
                  <a:pt x="29443" y="56244"/>
                </a:lnTo>
                <a:lnTo>
                  <a:pt x="29443" y="41004"/>
                </a:lnTo>
                <a:lnTo>
                  <a:pt x="32369" y="34277"/>
                </a:lnTo>
                <a:lnTo>
                  <a:pt x="37063" y="28562"/>
                </a:lnTo>
                <a:lnTo>
                  <a:pt x="41909" y="22847"/>
                </a:lnTo>
                <a:lnTo>
                  <a:pt x="49529" y="20061"/>
                </a:lnTo>
                <a:lnTo>
                  <a:pt x="108042" y="20061"/>
                </a:lnTo>
                <a:lnTo>
                  <a:pt x="101864" y="13322"/>
                </a:lnTo>
                <a:lnTo>
                  <a:pt x="93995" y="7227"/>
                </a:lnTo>
                <a:lnTo>
                  <a:pt x="84700" y="3094"/>
                </a:lnTo>
                <a:lnTo>
                  <a:pt x="73982" y="743"/>
                </a:lnTo>
                <a:lnTo>
                  <a:pt x="61843" y="0"/>
                </a:lnTo>
                <a:close/>
              </a:path>
              <a:path w="121920" h="183514">
                <a:moveTo>
                  <a:pt x="110489" y="94335"/>
                </a:moveTo>
                <a:lnTo>
                  <a:pt x="60959" y="94335"/>
                </a:lnTo>
                <a:lnTo>
                  <a:pt x="68564" y="94881"/>
                </a:lnTo>
                <a:lnTo>
                  <a:pt x="75666" y="96511"/>
                </a:lnTo>
                <a:lnTo>
                  <a:pt x="98054" y="129637"/>
                </a:lnTo>
                <a:lnTo>
                  <a:pt x="97510" y="137093"/>
                </a:lnTo>
                <a:lnTo>
                  <a:pt x="62849" y="162903"/>
                </a:lnTo>
                <a:lnTo>
                  <a:pt x="109769" y="162903"/>
                </a:lnTo>
                <a:lnTo>
                  <a:pt x="113458" y="158354"/>
                </a:lnTo>
                <a:lnTo>
                  <a:pt x="118209" y="148904"/>
                </a:lnTo>
                <a:lnTo>
                  <a:pt x="121004" y="138360"/>
                </a:lnTo>
                <a:lnTo>
                  <a:pt x="121919" y="126720"/>
                </a:lnTo>
                <a:lnTo>
                  <a:pt x="121205" y="117248"/>
                </a:lnTo>
                <a:lnTo>
                  <a:pt x="119062" y="108764"/>
                </a:lnTo>
                <a:lnTo>
                  <a:pt x="115490" y="101162"/>
                </a:lnTo>
                <a:lnTo>
                  <a:pt x="110489" y="94335"/>
                </a:lnTo>
                <a:close/>
              </a:path>
              <a:path w="121920" h="183514">
                <a:moveTo>
                  <a:pt x="108042" y="20061"/>
                </a:moveTo>
                <a:lnTo>
                  <a:pt x="59923" y="20061"/>
                </a:lnTo>
                <a:lnTo>
                  <a:pt x="67811" y="20586"/>
                </a:lnTo>
                <a:lnTo>
                  <a:pt x="74451" y="22169"/>
                </a:lnTo>
                <a:lnTo>
                  <a:pt x="80021" y="24823"/>
                </a:lnTo>
                <a:lnTo>
                  <a:pt x="84703" y="28562"/>
                </a:lnTo>
                <a:lnTo>
                  <a:pt x="89519" y="34277"/>
                </a:lnTo>
                <a:lnTo>
                  <a:pt x="92323" y="39992"/>
                </a:lnTo>
                <a:lnTo>
                  <a:pt x="92323" y="54339"/>
                </a:lnTo>
                <a:lnTo>
                  <a:pt x="89519" y="60947"/>
                </a:lnTo>
                <a:lnTo>
                  <a:pt x="83819" y="66653"/>
                </a:lnTo>
                <a:lnTo>
                  <a:pt x="78973" y="72368"/>
                </a:lnTo>
                <a:lnTo>
                  <a:pt x="70469" y="74273"/>
                </a:lnTo>
                <a:lnTo>
                  <a:pt x="105511" y="74273"/>
                </a:lnTo>
                <a:lnTo>
                  <a:pt x="116189" y="44814"/>
                </a:lnTo>
                <a:lnTo>
                  <a:pt x="115288" y="35860"/>
                </a:lnTo>
                <a:lnTo>
                  <a:pt x="112593" y="27644"/>
                </a:lnTo>
                <a:lnTo>
                  <a:pt x="108114" y="20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872739" y="4304620"/>
            <a:ext cx="122555" cy="183515"/>
          </a:xfrm>
          <a:custGeom>
            <a:avLst/>
            <a:gdLst/>
            <a:ahLst/>
            <a:cxnLst/>
            <a:rect l="l" t="t" r="r" b="b"/>
            <a:pathLst>
              <a:path w="122554" h="183514">
                <a:moveTo>
                  <a:pt x="61112" y="0"/>
                </a:moveTo>
                <a:lnTo>
                  <a:pt x="21092" y="14346"/>
                </a:lnTo>
                <a:lnTo>
                  <a:pt x="5730" y="48624"/>
                </a:lnTo>
                <a:lnTo>
                  <a:pt x="6430" y="56099"/>
                </a:lnTo>
                <a:lnTo>
                  <a:pt x="30601" y="82914"/>
                </a:lnTo>
                <a:lnTo>
                  <a:pt x="23256" y="86660"/>
                </a:lnTo>
                <a:lnTo>
                  <a:pt x="530" y="120191"/>
                </a:lnTo>
                <a:lnTo>
                  <a:pt x="0" y="127732"/>
                </a:lnTo>
                <a:lnTo>
                  <a:pt x="1089" y="140528"/>
                </a:lnTo>
                <a:lnTo>
                  <a:pt x="27423" y="174878"/>
                </a:lnTo>
                <a:lnTo>
                  <a:pt x="61996" y="182965"/>
                </a:lnTo>
                <a:lnTo>
                  <a:pt x="75555" y="182033"/>
                </a:lnTo>
                <a:lnTo>
                  <a:pt x="87603" y="179125"/>
                </a:lnTo>
                <a:lnTo>
                  <a:pt x="98056" y="174074"/>
                </a:lnTo>
                <a:lnTo>
                  <a:pt x="106832" y="166713"/>
                </a:lnTo>
                <a:lnTo>
                  <a:pt x="109922" y="162903"/>
                </a:lnTo>
                <a:lnTo>
                  <a:pt x="61996" y="162903"/>
                </a:lnTo>
                <a:lnTo>
                  <a:pt x="53281" y="162205"/>
                </a:lnTo>
                <a:lnTo>
                  <a:pt x="24902" y="138138"/>
                </a:lnTo>
                <a:lnTo>
                  <a:pt x="24902" y="128625"/>
                </a:lnTo>
                <a:lnTo>
                  <a:pt x="45956" y="96511"/>
                </a:lnTo>
                <a:lnTo>
                  <a:pt x="61112" y="94335"/>
                </a:lnTo>
                <a:lnTo>
                  <a:pt x="110642" y="94335"/>
                </a:lnTo>
                <a:lnTo>
                  <a:pt x="105826" y="90525"/>
                </a:lnTo>
                <a:lnTo>
                  <a:pt x="100096" y="86715"/>
                </a:lnTo>
                <a:lnTo>
                  <a:pt x="93482" y="82914"/>
                </a:lnTo>
                <a:lnTo>
                  <a:pt x="100096" y="79104"/>
                </a:lnTo>
                <a:lnTo>
                  <a:pt x="104912" y="75294"/>
                </a:lnTo>
                <a:lnTo>
                  <a:pt x="105663" y="74273"/>
                </a:lnTo>
                <a:lnTo>
                  <a:pt x="52456" y="74273"/>
                </a:lnTo>
                <a:lnTo>
                  <a:pt x="44836" y="72368"/>
                </a:lnTo>
                <a:lnTo>
                  <a:pt x="39136" y="67674"/>
                </a:lnTo>
                <a:lnTo>
                  <a:pt x="32522" y="62852"/>
                </a:lnTo>
                <a:lnTo>
                  <a:pt x="29596" y="56244"/>
                </a:lnTo>
                <a:lnTo>
                  <a:pt x="29596" y="41004"/>
                </a:lnTo>
                <a:lnTo>
                  <a:pt x="32522" y="34277"/>
                </a:lnTo>
                <a:lnTo>
                  <a:pt x="37216" y="28562"/>
                </a:lnTo>
                <a:lnTo>
                  <a:pt x="42062" y="22847"/>
                </a:lnTo>
                <a:lnTo>
                  <a:pt x="49682" y="20061"/>
                </a:lnTo>
                <a:lnTo>
                  <a:pt x="108199" y="20061"/>
                </a:lnTo>
                <a:lnTo>
                  <a:pt x="102016" y="13322"/>
                </a:lnTo>
                <a:lnTo>
                  <a:pt x="93636" y="7227"/>
                </a:lnTo>
                <a:lnTo>
                  <a:pt x="84079" y="3094"/>
                </a:lnTo>
                <a:lnTo>
                  <a:pt x="73264" y="743"/>
                </a:lnTo>
                <a:lnTo>
                  <a:pt x="61112" y="0"/>
                </a:lnTo>
                <a:close/>
              </a:path>
              <a:path w="122554" h="183514">
                <a:moveTo>
                  <a:pt x="110642" y="94335"/>
                </a:moveTo>
                <a:lnTo>
                  <a:pt x="61112" y="94335"/>
                </a:lnTo>
                <a:lnTo>
                  <a:pt x="68730" y="94881"/>
                </a:lnTo>
                <a:lnTo>
                  <a:pt x="75830" y="96511"/>
                </a:lnTo>
                <a:lnTo>
                  <a:pt x="98206" y="129637"/>
                </a:lnTo>
                <a:lnTo>
                  <a:pt x="97649" y="137093"/>
                </a:lnTo>
                <a:lnTo>
                  <a:pt x="61996" y="162903"/>
                </a:lnTo>
                <a:lnTo>
                  <a:pt x="109922" y="162903"/>
                </a:lnTo>
                <a:lnTo>
                  <a:pt x="113611" y="158354"/>
                </a:lnTo>
                <a:lnTo>
                  <a:pt x="118361" y="148904"/>
                </a:lnTo>
                <a:lnTo>
                  <a:pt x="121157" y="138360"/>
                </a:lnTo>
                <a:lnTo>
                  <a:pt x="122072" y="126720"/>
                </a:lnTo>
                <a:lnTo>
                  <a:pt x="121358" y="117248"/>
                </a:lnTo>
                <a:lnTo>
                  <a:pt x="119214" y="108764"/>
                </a:lnTo>
                <a:lnTo>
                  <a:pt x="115643" y="101162"/>
                </a:lnTo>
                <a:lnTo>
                  <a:pt x="110642" y="94335"/>
                </a:lnTo>
                <a:close/>
              </a:path>
              <a:path w="122554" h="183514">
                <a:moveTo>
                  <a:pt x="108199" y="20061"/>
                </a:moveTo>
                <a:lnTo>
                  <a:pt x="60076" y="20061"/>
                </a:lnTo>
                <a:lnTo>
                  <a:pt x="67981" y="20586"/>
                </a:lnTo>
                <a:lnTo>
                  <a:pt x="74626" y="22169"/>
                </a:lnTo>
                <a:lnTo>
                  <a:pt x="80191" y="24823"/>
                </a:lnTo>
                <a:lnTo>
                  <a:pt x="84856" y="28562"/>
                </a:lnTo>
                <a:lnTo>
                  <a:pt x="89672" y="34277"/>
                </a:lnTo>
                <a:lnTo>
                  <a:pt x="92476" y="39992"/>
                </a:lnTo>
                <a:lnTo>
                  <a:pt x="92476" y="54339"/>
                </a:lnTo>
                <a:lnTo>
                  <a:pt x="89672" y="60947"/>
                </a:lnTo>
                <a:lnTo>
                  <a:pt x="78242" y="72368"/>
                </a:lnTo>
                <a:lnTo>
                  <a:pt x="70622" y="74273"/>
                </a:lnTo>
                <a:lnTo>
                  <a:pt x="105663" y="74273"/>
                </a:lnTo>
                <a:lnTo>
                  <a:pt x="116372" y="44814"/>
                </a:lnTo>
                <a:lnTo>
                  <a:pt x="115466" y="35860"/>
                </a:lnTo>
                <a:lnTo>
                  <a:pt x="112760" y="27644"/>
                </a:lnTo>
                <a:lnTo>
                  <a:pt x="108271" y="20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8012856" y="4305632"/>
            <a:ext cx="208915" cy="182245"/>
          </a:xfrm>
          <a:custGeom>
            <a:avLst/>
            <a:gdLst/>
            <a:ahLst/>
            <a:cxnLst/>
            <a:rect l="l" t="t" r="r" b="b"/>
            <a:pathLst>
              <a:path w="208915" h="182245">
                <a:moveTo>
                  <a:pt x="161056" y="0"/>
                </a:moveTo>
                <a:lnTo>
                  <a:pt x="147736" y="0"/>
                </a:lnTo>
                <a:lnTo>
                  <a:pt x="47640" y="181953"/>
                </a:lnTo>
                <a:lnTo>
                  <a:pt x="61996" y="181953"/>
                </a:lnTo>
                <a:lnTo>
                  <a:pt x="161056" y="0"/>
                </a:lnTo>
                <a:close/>
              </a:path>
              <a:path w="208915" h="182245">
                <a:moveTo>
                  <a:pt x="164866" y="90534"/>
                </a:moveTo>
                <a:lnTo>
                  <a:pt x="128786" y="109661"/>
                </a:lnTo>
                <a:lnTo>
                  <a:pt x="121919" y="134340"/>
                </a:lnTo>
                <a:lnTo>
                  <a:pt x="122650" y="142709"/>
                </a:lnTo>
                <a:lnTo>
                  <a:pt x="148574" y="173827"/>
                </a:lnTo>
                <a:lnTo>
                  <a:pt x="164866" y="177131"/>
                </a:lnTo>
                <a:lnTo>
                  <a:pt x="173832" y="176277"/>
                </a:lnTo>
                <a:lnTo>
                  <a:pt x="182053" y="173827"/>
                </a:lnTo>
                <a:lnTo>
                  <a:pt x="189559" y="169948"/>
                </a:lnTo>
                <a:lnTo>
                  <a:pt x="196382" y="164808"/>
                </a:lnTo>
                <a:lnTo>
                  <a:pt x="200704" y="159093"/>
                </a:lnTo>
                <a:lnTo>
                  <a:pt x="158252" y="159093"/>
                </a:lnTo>
                <a:lnTo>
                  <a:pt x="152552" y="157188"/>
                </a:lnTo>
                <a:lnTo>
                  <a:pt x="146822" y="152366"/>
                </a:lnTo>
                <a:lnTo>
                  <a:pt x="142006" y="146651"/>
                </a:lnTo>
                <a:lnTo>
                  <a:pt x="140116" y="140936"/>
                </a:lnTo>
                <a:lnTo>
                  <a:pt x="140116" y="126720"/>
                </a:lnTo>
                <a:lnTo>
                  <a:pt x="142006" y="121005"/>
                </a:lnTo>
                <a:lnTo>
                  <a:pt x="152552" y="110468"/>
                </a:lnTo>
                <a:lnTo>
                  <a:pt x="158252" y="108563"/>
                </a:lnTo>
                <a:lnTo>
                  <a:pt x="200693" y="108563"/>
                </a:lnTo>
                <a:lnTo>
                  <a:pt x="196382" y="102848"/>
                </a:lnTo>
                <a:lnTo>
                  <a:pt x="189559" y="97709"/>
                </a:lnTo>
                <a:lnTo>
                  <a:pt x="182053" y="93834"/>
                </a:lnTo>
                <a:lnTo>
                  <a:pt x="173832" y="91387"/>
                </a:lnTo>
                <a:lnTo>
                  <a:pt x="164866" y="90534"/>
                </a:lnTo>
                <a:close/>
              </a:path>
              <a:path w="208915" h="182245">
                <a:moveTo>
                  <a:pt x="200693" y="108563"/>
                </a:moveTo>
                <a:lnTo>
                  <a:pt x="172486" y="108563"/>
                </a:lnTo>
                <a:lnTo>
                  <a:pt x="178216" y="110468"/>
                </a:lnTo>
                <a:lnTo>
                  <a:pt x="183032" y="116183"/>
                </a:lnTo>
                <a:lnTo>
                  <a:pt x="188762" y="121005"/>
                </a:lnTo>
                <a:lnTo>
                  <a:pt x="190652" y="126720"/>
                </a:lnTo>
                <a:lnTo>
                  <a:pt x="190652" y="140936"/>
                </a:lnTo>
                <a:lnTo>
                  <a:pt x="188762" y="146651"/>
                </a:lnTo>
                <a:lnTo>
                  <a:pt x="178216" y="157188"/>
                </a:lnTo>
                <a:lnTo>
                  <a:pt x="172486" y="159093"/>
                </a:lnTo>
                <a:lnTo>
                  <a:pt x="200704" y="159093"/>
                </a:lnTo>
                <a:lnTo>
                  <a:pt x="201521" y="158013"/>
                </a:lnTo>
                <a:lnTo>
                  <a:pt x="205397" y="150623"/>
                </a:lnTo>
                <a:lnTo>
                  <a:pt x="207844" y="142709"/>
                </a:lnTo>
                <a:lnTo>
                  <a:pt x="208696" y="134340"/>
                </a:lnTo>
                <a:lnTo>
                  <a:pt x="207844" y="125384"/>
                </a:lnTo>
                <a:lnTo>
                  <a:pt x="205397" y="117165"/>
                </a:lnTo>
                <a:lnTo>
                  <a:pt x="201521" y="109661"/>
                </a:lnTo>
                <a:lnTo>
                  <a:pt x="200693" y="108563"/>
                </a:lnTo>
                <a:close/>
              </a:path>
              <a:path w="208915" h="182245">
                <a:moveTo>
                  <a:pt x="42915" y="4703"/>
                </a:moveTo>
                <a:lnTo>
                  <a:pt x="7278" y="23884"/>
                </a:lnTo>
                <a:lnTo>
                  <a:pt x="0" y="47612"/>
                </a:lnTo>
                <a:lnTo>
                  <a:pt x="871" y="56502"/>
                </a:lnTo>
                <a:lnTo>
                  <a:pt x="26589" y="87944"/>
                </a:lnTo>
                <a:lnTo>
                  <a:pt x="42915" y="91418"/>
                </a:lnTo>
                <a:lnTo>
                  <a:pt x="51833" y="90532"/>
                </a:lnTo>
                <a:lnTo>
                  <a:pt x="60053" y="87944"/>
                </a:lnTo>
                <a:lnTo>
                  <a:pt x="67553" y="83762"/>
                </a:lnTo>
                <a:lnTo>
                  <a:pt x="74310" y="78092"/>
                </a:lnTo>
                <a:lnTo>
                  <a:pt x="78629" y="73261"/>
                </a:lnTo>
                <a:lnTo>
                  <a:pt x="36210" y="73261"/>
                </a:lnTo>
                <a:lnTo>
                  <a:pt x="30479" y="71356"/>
                </a:lnTo>
                <a:lnTo>
                  <a:pt x="20055" y="60947"/>
                </a:lnTo>
                <a:lnTo>
                  <a:pt x="18166" y="55232"/>
                </a:lnTo>
                <a:lnTo>
                  <a:pt x="18166" y="40885"/>
                </a:lnTo>
                <a:lnTo>
                  <a:pt x="20055" y="35170"/>
                </a:lnTo>
                <a:lnTo>
                  <a:pt x="24780" y="29455"/>
                </a:lnTo>
                <a:lnTo>
                  <a:pt x="30479" y="24764"/>
                </a:lnTo>
                <a:lnTo>
                  <a:pt x="36210" y="21835"/>
                </a:lnTo>
                <a:lnTo>
                  <a:pt x="78195" y="21835"/>
                </a:lnTo>
                <a:lnTo>
                  <a:pt x="74310" y="17144"/>
                </a:lnTo>
                <a:lnTo>
                  <a:pt x="67553" y="11559"/>
                </a:lnTo>
                <a:lnTo>
                  <a:pt x="60053" y="7687"/>
                </a:lnTo>
                <a:lnTo>
                  <a:pt x="51833" y="5433"/>
                </a:lnTo>
                <a:lnTo>
                  <a:pt x="42915" y="4703"/>
                </a:lnTo>
                <a:close/>
              </a:path>
              <a:path w="208915" h="182245">
                <a:moveTo>
                  <a:pt x="78195" y="21835"/>
                </a:moveTo>
                <a:lnTo>
                  <a:pt x="50566" y="21835"/>
                </a:lnTo>
                <a:lnTo>
                  <a:pt x="56266" y="24764"/>
                </a:lnTo>
                <a:lnTo>
                  <a:pt x="61996" y="29455"/>
                </a:lnTo>
                <a:lnTo>
                  <a:pt x="66690" y="35170"/>
                </a:lnTo>
                <a:lnTo>
                  <a:pt x="68579" y="40885"/>
                </a:lnTo>
                <a:lnTo>
                  <a:pt x="68579" y="55232"/>
                </a:lnTo>
                <a:lnTo>
                  <a:pt x="66690" y="60947"/>
                </a:lnTo>
                <a:lnTo>
                  <a:pt x="56266" y="71356"/>
                </a:lnTo>
                <a:lnTo>
                  <a:pt x="50566" y="73261"/>
                </a:lnTo>
                <a:lnTo>
                  <a:pt x="78629" y="73261"/>
                </a:lnTo>
                <a:lnTo>
                  <a:pt x="79892" y="71848"/>
                </a:lnTo>
                <a:lnTo>
                  <a:pt x="83762" y="64616"/>
                </a:lnTo>
                <a:lnTo>
                  <a:pt x="86015" y="56502"/>
                </a:lnTo>
                <a:lnTo>
                  <a:pt x="86746" y="47612"/>
                </a:lnTo>
                <a:lnTo>
                  <a:pt x="86015" y="39225"/>
                </a:lnTo>
                <a:lnTo>
                  <a:pt x="83762" y="31280"/>
                </a:lnTo>
                <a:lnTo>
                  <a:pt x="79892" y="23884"/>
                </a:lnTo>
                <a:lnTo>
                  <a:pt x="78195" y="218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236857" y="5514392"/>
            <a:ext cx="982455" cy="9363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816815" y="5602961"/>
            <a:ext cx="66040" cy="177165"/>
          </a:xfrm>
          <a:custGeom>
            <a:avLst/>
            <a:gdLst/>
            <a:ahLst/>
            <a:cxnLst/>
            <a:rect l="l" t="t" r="r" b="b"/>
            <a:pathLst>
              <a:path w="66039" h="177164">
                <a:moveTo>
                  <a:pt x="65675" y="0"/>
                </a:moveTo>
                <a:lnTo>
                  <a:pt x="47637" y="0"/>
                </a:lnTo>
                <a:lnTo>
                  <a:pt x="45103" y="9115"/>
                </a:lnTo>
                <a:lnTo>
                  <a:pt x="41881" y="16442"/>
                </a:lnTo>
                <a:lnTo>
                  <a:pt x="0" y="33351"/>
                </a:lnTo>
                <a:lnTo>
                  <a:pt x="0" y="50484"/>
                </a:lnTo>
                <a:lnTo>
                  <a:pt x="41922" y="50484"/>
                </a:lnTo>
                <a:lnTo>
                  <a:pt x="41922" y="177177"/>
                </a:lnTo>
                <a:lnTo>
                  <a:pt x="65675" y="177177"/>
                </a:lnTo>
                <a:lnTo>
                  <a:pt x="656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940664" y="5594402"/>
            <a:ext cx="58419" cy="237490"/>
          </a:xfrm>
          <a:custGeom>
            <a:avLst/>
            <a:gdLst/>
            <a:ahLst/>
            <a:cxnLst/>
            <a:rect l="l" t="t" r="r" b="b"/>
            <a:pathLst>
              <a:path w="58419" h="237489">
                <a:moveTo>
                  <a:pt x="15239" y="0"/>
                </a:moveTo>
                <a:lnTo>
                  <a:pt x="0" y="0"/>
                </a:lnTo>
                <a:lnTo>
                  <a:pt x="6937" y="13129"/>
                </a:lnTo>
                <a:lnTo>
                  <a:pt x="12938" y="25023"/>
                </a:lnTo>
                <a:lnTo>
                  <a:pt x="28293" y="64616"/>
                </a:lnTo>
                <a:lnTo>
                  <a:pt x="33933" y="104050"/>
                </a:lnTo>
                <a:lnTo>
                  <a:pt x="34289" y="118109"/>
                </a:lnTo>
                <a:lnTo>
                  <a:pt x="33940" y="132055"/>
                </a:lnTo>
                <a:lnTo>
                  <a:pt x="25658" y="180974"/>
                </a:lnTo>
                <a:lnTo>
                  <a:pt x="7874" y="222552"/>
                </a:lnTo>
                <a:lnTo>
                  <a:pt x="880" y="237170"/>
                </a:lnTo>
                <a:lnTo>
                  <a:pt x="16133" y="237170"/>
                </a:lnTo>
                <a:lnTo>
                  <a:pt x="38241" y="200484"/>
                </a:lnTo>
                <a:lnTo>
                  <a:pt x="52963" y="162881"/>
                </a:lnTo>
                <a:lnTo>
                  <a:pt x="58043" y="117168"/>
                </a:lnTo>
                <a:lnTo>
                  <a:pt x="57873" y="110002"/>
                </a:lnTo>
                <a:lnTo>
                  <a:pt x="57358" y="102751"/>
                </a:lnTo>
                <a:lnTo>
                  <a:pt x="56485" y="95323"/>
                </a:lnTo>
                <a:lnTo>
                  <a:pt x="55244" y="87629"/>
                </a:lnTo>
                <a:lnTo>
                  <a:pt x="54147" y="80322"/>
                </a:lnTo>
                <a:lnTo>
                  <a:pt x="52357" y="72746"/>
                </a:lnTo>
                <a:lnTo>
                  <a:pt x="49853" y="64992"/>
                </a:lnTo>
                <a:lnTo>
                  <a:pt x="46613" y="57149"/>
                </a:lnTo>
                <a:lnTo>
                  <a:pt x="43814" y="48575"/>
                </a:lnTo>
                <a:lnTo>
                  <a:pt x="40898" y="41909"/>
                </a:lnTo>
                <a:lnTo>
                  <a:pt x="38099" y="37145"/>
                </a:lnTo>
                <a:lnTo>
                  <a:pt x="152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3037831" y="5766332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>
                <a:moveTo>
                  <a:pt x="0" y="0"/>
                </a:moveTo>
                <a:lnTo>
                  <a:pt x="25804" y="0"/>
                </a:lnTo>
              </a:path>
            </a:pathLst>
          </a:custGeom>
          <a:ln w="276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3236046" y="5619167"/>
            <a:ext cx="0" cy="161290"/>
          </a:xfrm>
          <a:custGeom>
            <a:avLst/>
            <a:gdLst/>
            <a:ahLst/>
            <a:cxnLst/>
            <a:rect l="l" t="t" r="r" b="b"/>
            <a:pathLst>
              <a:path h="161289">
                <a:moveTo>
                  <a:pt x="0" y="0"/>
                </a:moveTo>
                <a:lnTo>
                  <a:pt x="0" y="160970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3161690" y="5608207"/>
            <a:ext cx="149225" cy="0"/>
          </a:xfrm>
          <a:custGeom>
            <a:avLst/>
            <a:gdLst/>
            <a:ahLst/>
            <a:cxnLst/>
            <a:rect l="l" t="t" r="r" b="b"/>
            <a:pathLst>
              <a:path w="149225">
                <a:moveTo>
                  <a:pt x="0" y="0"/>
                </a:moveTo>
                <a:lnTo>
                  <a:pt x="148711" y="0"/>
                </a:lnTo>
              </a:path>
            </a:pathLst>
          </a:custGeom>
          <a:ln w="2192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3345667" y="5694679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5090"/>
                </a:lnTo>
              </a:path>
            </a:pathLst>
          </a:custGeom>
          <a:ln w="24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3333292" y="5683884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4810" y="0"/>
                </a:lnTo>
              </a:path>
            </a:pathLst>
          </a:custGeom>
          <a:ln w="215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3345667" y="559689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24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3465713" y="5694413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724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3465713" y="5597246"/>
            <a:ext cx="0" cy="75565"/>
          </a:xfrm>
          <a:custGeom>
            <a:avLst/>
            <a:gdLst/>
            <a:ahLst/>
            <a:cxnLst/>
            <a:rect l="l" t="t" r="r" b="b"/>
            <a:pathLst>
              <a:path h="75564">
                <a:moveTo>
                  <a:pt x="0" y="0"/>
                </a:moveTo>
                <a:lnTo>
                  <a:pt x="0" y="75261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3530482" y="5619750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19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3518093" y="5685790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330" y="0"/>
                </a:lnTo>
              </a:path>
            </a:pathLst>
          </a:custGeom>
          <a:ln w="203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3518093" y="5608320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766" y="0"/>
                </a:lnTo>
              </a:path>
            </a:pathLst>
          </a:custGeom>
          <a:ln w="228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3650589" y="5597246"/>
            <a:ext cx="76200" cy="182880"/>
          </a:xfrm>
          <a:custGeom>
            <a:avLst/>
            <a:gdLst/>
            <a:ahLst/>
            <a:cxnLst/>
            <a:rect l="l" t="t" r="r" b="b"/>
            <a:pathLst>
              <a:path w="76200" h="182879">
                <a:moveTo>
                  <a:pt x="76199" y="0"/>
                </a:moveTo>
                <a:lnTo>
                  <a:pt x="58033" y="0"/>
                </a:lnTo>
                <a:lnTo>
                  <a:pt x="0" y="182892"/>
                </a:lnTo>
                <a:lnTo>
                  <a:pt x="19049" y="182892"/>
                </a:lnTo>
                <a:lnTo>
                  <a:pt x="761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3801983" y="5642978"/>
            <a:ext cx="126364" cy="140970"/>
          </a:xfrm>
          <a:custGeom>
            <a:avLst/>
            <a:gdLst/>
            <a:ahLst/>
            <a:cxnLst/>
            <a:rect l="l" t="t" r="r" b="b"/>
            <a:pathLst>
              <a:path w="126364" h="140970">
                <a:moveTo>
                  <a:pt x="106733" y="19049"/>
                </a:moveTo>
                <a:lnTo>
                  <a:pt x="68732" y="19049"/>
                </a:lnTo>
                <a:lnTo>
                  <a:pt x="76352" y="20954"/>
                </a:lnTo>
                <a:lnTo>
                  <a:pt x="82052" y="24764"/>
                </a:lnTo>
                <a:lnTo>
                  <a:pt x="86776" y="27624"/>
                </a:lnTo>
                <a:lnTo>
                  <a:pt x="89672" y="33339"/>
                </a:lnTo>
                <a:lnTo>
                  <a:pt x="89672" y="47624"/>
                </a:lnTo>
                <a:lnTo>
                  <a:pt x="88666" y="49529"/>
                </a:lnTo>
                <a:lnTo>
                  <a:pt x="86776" y="53339"/>
                </a:lnTo>
                <a:lnTo>
                  <a:pt x="82966" y="55244"/>
                </a:lnTo>
                <a:lnTo>
                  <a:pt x="78242" y="56199"/>
                </a:lnTo>
                <a:lnTo>
                  <a:pt x="42031" y="60959"/>
                </a:lnTo>
                <a:lnTo>
                  <a:pt x="33237" y="62361"/>
                </a:lnTo>
                <a:lnTo>
                  <a:pt x="730" y="93167"/>
                </a:lnTo>
                <a:lnTo>
                  <a:pt x="0" y="101919"/>
                </a:lnTo>
                <a:lnTo>
                  <a:pt x="730" y="110124"/>
                </a:lnTo>
                <a:lnTo>
                  <a:pt x="33237" y="140255"/>
                </a:lnTo>
                <a:lnTo>
                  <a:pt x="42031" y="140969"/>
                </a:lnTo>
                <a:lnTo>
                  <a:pt x="49683" y="140597"/>
                </a:lnTo>
                <a:lnTo>
                  <a:pt x="57001" y="139422"/>
                </a:lnTo>
                <a:lnTo>
                  <a:pt x="63981" y="137354"/>
                </a:lnTo>
                <a:lnTo>
                  <a:pt x="70622" y="134304"/>
                </a:lnTo>
                <a:lnTo>
                  <a:pt x="79156" y="130494"/>
                </a:lnTo>
                <a:lnTo>
                  <a:pt x="85862" y="124788"/>
                </a:lnTo>
                <a:lnTo>
                  <a:pt x="88223" y="121932"/>
                </a:lnTo>
                <a:lnTo>
                  <a:pt x="41026" y="121932"/>
                </a:lnTo>
                <a:lnTo>
                  <a:pt x="35326" y="120027"/>
                </a:lnTo>
                <a:lnTo>
                  <a:pt x="30601" y="116217"/>
                </a:lnTo>
                <a:lnTo>
                  <a:pt x="25786" y="112407"/>
                </a:lnTo>
                <a:lnTo>
                  <a:pt x="23896" y="107634"/>
                </a:lnTo>
                <a:lnTo>
                  <a:pt x="23896" y="92394"/>
                </a:lnTo>
                <a:lnTo>
                  <a:pt x="26791" y="86679"/>
                </a:lnTo>
                <a:lnTo>
                  <a:pt x="34411" y="82869"/>
                </a:lnTo>
                <a:lnTo>
                  <a:pt x="38221" y="80009"/>
                </a:lnTo>
                <a:lnTo>
                  <a:pt x="43952" y="79059"/>
                </a:lnTo>
                <a:lnTo>
                  <a:pt x="52456" y="77154"/>
                </a:lnTo>
                <a:lnTo>
                  <a:pt x="65806" y="76199"/>
                </a:lnTo>
                <a:lnTo>
                  <a:pt x="69616" y="75249"/>
                </a:lnTo>
                <a:lnTo>
                  <a:pt x="74432" y="74294"/>
                </a:lnTo>
                <a:lnTo>
                  <a:pt x="78242" y="73344"/>
                </a:lnTo>
                <a:lnTo>
                  <a:pt x="82966" y="72389"/>
                </a:lnTo>
                <a:lnTo>
                  <a:pt x="86776" y="70484"/>
                </a:lnTo>
                <a:lnTo>
                  <a:pt x="88666" y="68592"/>
                </a:lnTo>
                <a:lnTo>
                  <a:pt x="111526" y="68592"/>
                </a:lnTo>
                <a:lnTo>
                  <a:pt x="111526" y="37149"/>
                </a:lnTo>
                <a:lnTo>
                  <a:pt x="110643" y="28411"/>
                </a:lnTo>
                <a:lnTo>
                  <a:pt x="107986" y="20834"/>
                </a:lnTo>
                <a:lnTo>
                  <a:pt x="106733" y="19049"/>
                </a:lnTo>
                <a:close/>
              </a:path>
              <a:path w="126364" h="140970">
                <a:moveTo>
                  <a:pt x="112532" y="119073"/>
                </a:moveTo>
                <a:lnTo>
                  <a:pt x="90586" y="119073"/>
                </a:lnTo>
                <a:lnTo>
                  <a:pt x="90586" y="124788"/>
                </a:lnTo>
                <a:lnTo>
                  <a:pt x="92476" y="128589"/>
                </a:lnTo>
                <a:lnTo>
                  <a:pt x="94396" y="131444"/>
                </a:lnTo>
                <a:lnTo>
                  <a:pt x="97292" y="137159"/>
                </a:lnTo>
                <a:lnTo>
                  <a:pt x="103022" y="140019"/>
                </a:lnTo>
                <a:lnTo>
                  <a:pt x="114452" y="140019"/>
                </a:lnTo>
                <a:lnTo>
                  <a:pt x="116342" y="139064"/>
                </a:lnTo>
                <a:lnTo>
                  <a:pt x="120152" y="139064"/>
                </a:lnTo>
                <a:lnTo>
                  <a:pt x="122960" y="138112"/>
                </a:lnTo>
                <a:lnTo>
                  <a:pt x="125882" y="137159"/>
                </a:lnTo>
                <a:lnTo>
                  <a:pt x="125882" y="121932"/>
                </a:lnTo>
                <a:lnTo>
                  <a:pt x="116342" y="121932"/>
                </a:lnTo>
                <a:lnTo>
                  <a:pt x="113446" y="120978"/>
                </a:lnTo>
                <a:lnTo>
                  <a:pt x="112532" y="119073"/>
                </a:lnTo>
                <a:close/>
              </a:path>
              <a:path w="126364" h="140970">
                <a:moveTo>
                  <a:pt x="111526" y="68592"/>
                </a:moveTo>
                <a:lnTo>
                  <a:pt x="88666" y="68592"/>
                </a:lnTo>
                <a:lnTo>
                  <a:pt x="88666" y="86679"/>
                </a:lnTo>
                <a:lnTo>
                  <a:pt x="87582" y="96532"/>
                </a:lnTo>
                <a:lnTo>
                  <a:pt x="55382" y="121932"/>
                </a:lnTo>
                <a:lnTo>
                  <a:pt x="88223" y="121932"/>
                </a:lnTo>
                <a:lnTo>
                  <a:pt x="90586" y="119073"/>
                </a:lnTo>
                <a:lnTo>
                  <a:pt x="112532" y="119073"/>
                </a:lnTo>
                <a:lnTo>
                  <a:pt x="111526" y="118122"/>
                </a:lnTo>
                <a:lnTo>
                  <a:pt x="111526" y="68592"/>
                </a:lnTo>
                <a:close/>
              </a:path>
              <a:path w="126364" h="140970">
                <a:moveTo>
                  <a:pt x="125882" y="120978"/>
                </a:moveTo>
                <a:lnTo>
                  <a:pt x="122072" y="120978"/>
                </a:lnTo>
                <a:lnTo>
                  <a:pt x="121066" y="121932"/>
                </a:lnTo>
                <a:lnTo>
                  <a:pt x="125882" y="121932"/>
                </a:lnTo>
                <a:lnTo>
                  <a:pt x="125882" y="120978"/>
                </a:lnTo>
                <a:close/>
              </a:path>
              <a:path w="126364" h="140970">
                <a:moveTo>
                  <a:pt x="59192" y="0"/>
                </a:moveTo>
                <a:lnTo>
                  <a:pt x="16569" y="15831"/>
                </a:lnTo>
                <a:lnTo>
                  <a:pt x="7619" y="44769"/>
                </a:lnTo>
                <a:lnTo>
                  <a:pt x="27706" y="44769"/>
                </a:lnTo>
                <a:lnTo>
                  <a:pt x="28712" y="37149"/>
                </a:lnTo>
                <a:lnTo>
                  <a:pt x="30601" y="32384"/>
                </a:lnTo>
                <a:lnTo>
                  <a:pt x="58186" y="19049"/>
                </a:lnTo>
                <a:lnTo>
                  <a:pt x="106733" y="19049"/>
                </a:lnTo>
                <a:lnTo>
                  <a:pt x="103541" y="14505"/>
                </a:lnTo>
                <a:lnTo>
                  <a:pt x="97292" y="9512"/>
                </a:lnTo>
                <a:lnTo>
                  <a:pt x="89045" y="5620"/>
                </a:lnTo>
                <a:lnTo>
                  <a:pt x="80013" y="2617"/>
                </a:lnTo>
                <a:lnTo>
                  <a:pt x="70095" y="684"/>
                </a:lnTo>
                <a:lnTo>
                  <a:pt x="591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3940180" y="5643933"/>
            <a:ext cx="117475" cy="188595"/>
          </a:xfrm>
          <a:custGeom>
            <a:avLst/>
            <a:gdLst/>
            <a:ahLst/>
            <a:cxnLst/>
            <a:rect l="l" t="t" r="r" b="b"/>
            <a:pathLst>
              <a:path w="117475" h="188595">
                <a:moveTo>
                  <a:pt x="117256" y="120024"/>
                </a:moveTo>
                <a:lnTo>
                  <a:pt x="94396" y="120024"/>
                </a:lnTo>
                <a:lnTo>
                  <a:pt x="94396" y="188594"/>
                </a:lnTo>
                <a:lnTo>
                  <a:pt x="117256" y="188594"/>
                </a:lnTo>
                <a:lnTo>
                  <a:pt x="117256" y="120024"/>
                </a:lnTo>
                <a:close/>
              </a:path>
              <a:path w="117475" h="188595">
                <a:moveTo>
                  <a:pt x="56266" y="0"/>
                </a:moveTo>
                <a:lnTo>
                  <a:pt x="15239" y="20000"/>
                </a:lnTo>
                <a:lnTo>
                  <a:pt x="587" y="60266"/>
                </a:lnTo>
                <a:lnTo>
                  <a:pt x="0" y="72389"/>
                </a:lnTo>
                <a:lnTo>
                  <a:pt x="680" y="85413"/>
                </a:lnTo>
                <a:lnTo>
                  <a:pt x="16276" y="122883"/>
                </a:lnTo>
                <a:lnTo>
                  <a:pt x="54376" y="140015"/>
                </a:lnTo>
                <a:lnTo>
                  <a:pt x="61681" y="139658"/>
                </a:lnTo>
                <a:lnTo>
                  <a:pt x="68126" y="138587"/>
                </a:lnTo>
                <a:lnTo>
                  <a:pt x="73891" y="136801"/>
                </a:lnTo>
                <a:lnTo>
                  <a:pt x="79156" y="134300"/>
                </a:lnTo>
                <a:lnTo>
                  <a:pt x="85740" y="131444"/>
                </a:lnTo>
                <a:lnTo>
                  <a:pt x="90586" y="126680"/>
                </a:lnTo>
                <a:lnTo>
                  <a:pt x="93850" y="120978"/>
                </a:lnTo>
                <a:lnTo>
                  <a:pt x="59070" y="120978"/>
                </a:lnTo>
                <a:lnTo>
                  <a:pt x="48541" y="119578"/>
                </a:lnTo>
                <a:lnTo>
                  <a:pt x="24185" y="87152"/>
                </a:lnTo>
                <a:lnTo>
                  <a:pt x="22859" y="71435"/>
                </a:lnTo>
                <a:lnTo>
                  <a:pt x="23560" y="58905"/>
                </a:lnTo>
                <a:lnTo>
                  <a:pt x="44698" y="22502"/>
                </a:lnTo>
                <a:lnTo>
                  <a:pt x="58186" y="19049"/>
                </a:lnTo>
                <a:lnTo>
                  <a:pt x="95016" y="19049"/>
                </a:lnTo>
                <a:lnTo>
                  <a:pt x="92476" y="15239"/>
                </a:lnTo>
                <a:lnTo>
                  <a:pt x="87660" y="11417"/>
                </a:lnTo>
                <a:lnTo>
                  <a:pt x="83819" y="7619"/>
                </a:lnTo>
                <a:lnTo>
                  <a:pt x="77765" y="4419"/>
                </a:lnTo>
                <a:lnTo>
                  <a:pt x="71094" y="2023"/>
                </a:lnTo>
                <a:lnTo>
                  <a:pt x="63897" y="520"/>
                </a:lnTo>
                <a:lnTo>
                  <a:pt x="56266" y="0"/>
                </a:lnTo>
                <a:close/>
              </a:path>
              <a:path w="117475" h="188595">
                <a:moveTo>
                  <a:pt x="95016" y="19049"/>
                </a:moveTo>
                <a:lnTo>
                  <a:pt x="58186" y="19049"/>
                </a:lnTo>
                <a:lnTo>
                  <a:pt x="68726" y="20299"/>
                </a:lnTo>
                <a:lnTo>
                  <a:pt x="77563" y="24049"/>
                </a:lnTo>
                <a:lnTo>
                  <a:pt x="94937" y="59415"/>
                </a:lnTo>
                <a:lnTo>
                  <a:pt x="95280" y="67638"/>
                </a:lnTo>
                <a:lnTo>
                  <a:pt x="95082" y="76962"/>
                </a:lnTo>
                <a:lnTo>
                  <a:pt x="78394" y="115380"/>
                </a:lnTo>
                <a:lnTo>
                  <a:pt x="59070" y="120978"/>
                </a:lnTo>
                <a:lnTo>
                  <a:pt x="93850" y="120978"/>
                </a:lnTo>
                <a:lnTo>
                  <a:pt x="94396" y="120024"/>
                </a:lnTo>
                <a:lnTo>
                  <a:pt x="117256" y="120024"/>
                </a:lnTo>
                <a:lnTo>
                  <a:pt x="117256" y="20954"/>
                </a:lnTo>
                <a:lnTo>
                  <a:pt x="96286" y="20954"/>
                </a:lnTo>
                <a:lnTo>
                  <a:pt x="95016" y="19049"/>
                </a:lnTo>
                <a:close/>
              </a:path>
              <a:path w="117475" h="188595">
                <a:moveTo>
                  <a:pt x="117256" y="2855"/>
                </a:moveTo>
                <a:lnTo>
                  <a:pt x="96286" y="2855"/>
                </a:lnTo>
                <a:lnTo>
                  <a:pt x="96286" y="20954"/>
                </a:lnTo>
                <a:lnTo>
                  <a:pt x="117256" y="20954"/>
                </a:lnTo>
                <a:lnTo>
                  <a:pt x="117256" y="28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4096542" y="5766332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>
                <a:moveTo>
                  <a:pt x="0" y="0"/>
                </a:moveTo>
                <a:lnTo>
                  <a:pt x="25664" y="0"/>
                </a:lnTo>
              </a:path>
            </a:pathLst>
          </a:custGeom>
          <a:ln w="276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4233733" y="5597246"/>
            <a:ext cx="145415" cy="182880"/>
          </a:xfrm>
          <a:custGeom>
            <a:avLst/>
            <a:gdLst/>
            <a:ahLst/>
            <a:cxnLst/>
            <a:rect l="l" t="t" r="r" b="b"/>
            <a:pathLst>
              <a:path w="145414" h="182879">
                <a:moveTo>
                  <a:pt x="29474" y="0"/>
                </a:moveTo>
                <a:lnTo>
                  <a:pt x="0" y="0"/>
                </a:lnTo>
                <a:lnTo>
                  <a:pt x="0" y="182892"/>
                </a:lnTo>
                <a:lnTo>
                  <a:pt x="23743" y="182892"/>
                </a:lnTo>
                <a:lnTo>
                  <a:pt x="23743" y="34302"/>
                </a:lnTo>
                <a:lnTo>
                  <a:pt x="50958" y="34302"/>
                </a:lnTo>
                <a:lnTo>
                  <a:pt x="29474" y="0"/>
                </a:lnTo>
                <a:close/>
              </a:path>
              <a:path w="145414" h="182879">
                <a:moveTo>
                  <a:pt x="50958" y="34302"/>
                </a:moveTo>
                <a:lnTo>
                  <a:pt x="23743" y="34302"/>
                </a:lnTo>
                <a:lnTo>
                  <a:pt x="117226" y="182892"/>
                </a:lnTo>
                <a:lnTo>
                  <a:pt x="144810" y="182892"/>
                </a:lnTo>
                <a:lnTo>
                  <a:pt x="144810" y="147651"/>
                </a:lnTo>
                <a:lnTo>
                  <a:pt x="121950" y="147651"/>
                </a:lnTo>
                <a:lnTo>
                  <a:pt x="50958" y="34302"/>
                </a:lnTo>
                <a:close/>
              </a:path>
              <a:path w="145414" h="182879">
                <a:moveTo>
                  <a:pt x="144810" y="0"/>
                </a:moveTo>
                <a:lnTo>
                  <a:pt x="121950" y="0"/>
                </a:lnTo>
                <a:lnTo>
                  <a:pt x="121950" y="147651"/>
                </a:lnTo>
                <a:lnTo>
                  <a:pt x="144810" y="147651"/>
                </a:lnTo>
                <a:lnTo>
                  <a:pt x="1448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4408139" y="5642978"/>
            <a:ext cx="125730" cy="140970"/>
          </a:xfrm>
          <a:custGeom>
            <a:avLst/>
            <a:gdLst/>
            <a:ahLst/>
            <a:cxnLst/>
            <a:rect l="l" t="t" r="r" b="b"/>
            <a:pathLst>
              <a:path w="125729" h="140970">
                <a:moveTo>
                  <a:pt x="105630" y="19049"/>
                </a:moveTo>
                <a:lnTo>
                  <a:pt x="67574" y="19049"/>
                </a:lnTo>
                <a:lnTo>
                  <a:pt x="75194" y="20954"/>
                </a:lnTo>
                <a:lnTo>
                  <a:pt x="80924" y="24764"/>
                </a:lnTo>
                <a:lnTo>
                  <a:pt x="85740" y="27624"/>
                </a:lnTo>
                <a:lnTo>
                  <a:pt x="88544" y="33339"/>
                </a:lnTo>
                <a:lnTo>
                  <a:pt x="88544" y="47624"/>
                </a:lnTo>
                <a:lnTo>
                  <a:pt x="41909" y="60959"/>
                </a:lnTo>
                <a:lnTo>
                  <a:pt x="32586" y="62361"/>
                </a:lnTo>
                <a:lnTo>
                  <a:pt x="714" y="93167"/>
                </a:lnTo>
                <a:lnTo>
                  <a:pt x="0" y="101919"/>
                </a:lnTo>
                <a:lnTo>
                  <a:pt x="714" y="110124"/>
                </a:lnTo>
                <a:lnTo>
                  <a:pt x="32972" y="140255"/>
                </a:lnTo>
                <a:lnTo>
                  <a:pt x="41909" y="140969"/>
                </a:lnTo>
                <a:lnTo>
                  <a:pt x="49031" y="140597"/>
                </a:lnTo>
                <a:lnTo>
                  <a:pt x="56064" y="139422"/>
                </a:lnTo>
                <a:lnTo>
                  <a:pt x="62908" y="137354"/>
                </a:lnTo>
                <a:lnTo>
                  <a:pt x="69463" y="134304"/>
                </a:lnTo>
                <a:lnTo>
                  <a:pt x="78120" y="130494"/>
                </a:lnTo>
                <a:lnTo>
                  <a:pt x="84734" y="124788"/>
                </a:lnTo>
                <a:lnTo>
                  <a:pt x="87141" y="121932"/>
                </a:lnTo>
                <a:lnTo>
                  <a:pt x="39989" y="121932"/>
                </a:lnTo>
                <a:lnTo>
                  <a:pt x="34289" y="120027"/>
                </a:lnTo>
                <a:lnTo>
                  <a:pt x="30479" y="116217"/>
                </a:lnTo>
                <a:lnTo>
                  <a:pt x="25664" y="112407"/>
                </a:lnTo>
                <a:lnTo>
                  <a:pt x="22859" y="107634"/>
                </a:lnTo>
                <a:lnTo>
                  <a:pt x="22859" y="92394"/>
                </a:lnTo>
                <a:lnTo>
                  <a:pt x="26669" y="86679"/>
                </a:lnTo>
                <a:lnTo>
                  <a:pt x="33284" y="82869"/>
                </a:lnTo>
                <a:lnTo>
                  <a:pt x="37094" y="80009"/>
                </a:lnTo>
                <a:lnTo>
                  <a:pt x="43799" y="79059"/>
                </a:lnTo>
                <a:lnTo>
                  <a:pt x="51419" y="77154"/>
                </a:lnTo>
                <a:lnTo>
                  <a:pt x="64769" y="76199"/>
                </a:lnTo>
                <a:lnTo>
                  <a:pt x="69463" y="75249"/>
                </a:lnTo>
                <a:lnTo>
                  <a:pt x="73273" y="74294"/>
                </a:lnTo>
                <a:lnTo>
                  <a:pt x="78120" y="73344"/>
                </a:lnTo>
                <a:lnTo>
                  <a:pt x="81930" y="72389"/>
                </a:lnTo>
                <a:lnTo>
                  <a:pt x="85740" y="70484"/>
                </a:lnTo>
                <a:lnTo>
                  <a:pt x="88544" y="68592"/>
                </a:lnTo>
                <a:lnTo>
                  <a:pt x="110489" y="68592"/>
                </a:lnTo>
                <a:lnTo>
                  <a:pt x="110489" y="37149"/>
                </a:lnTo>
                <a:lnTo>
                  <a:pt x="109588" y="28411"/>
                </a:lnTo>
                <a:lnTo>
                  <a:pt x="106893" y="20834"/>
                </a:lnTo>
                <a:lnTo>
                  <a:pt x="105630" y="19049"/>
                </a:lnTo>
                <a:close/>
              </a:path>
              <a:path w="125729" h="140970">
                <a:moveTo>
                  <a:pt x="112410" y="119073"/>
                </a:moveTo>
                <a:lnTo>
                  <a:pt x="89550" y="119073"/>
                </a:lnTo>
                <a:lnTo>
                  <a:pt x="90434" y="124788"/>
                </a:lnTo>
                <a:lnTo>
                  <a:pt x="91439" y="128589"/>
                </a:lnTo>
                <a:lnTo>
                  <a:pt x="93360" y="131444"/>
                </a:lnTo>
                <a:lnTo>
                  <a:pt x="97170" y="137159"/>
                </a:lnTo>
                <a:lnTo>
                  <a:pt x="101864" y="140019"/>
                </a:lnTo>
                <a:lnTo>
                  <a:pt x="113294" y="140019"/>
                </a:lnTo>
                <a:lnTo>
                  <a:pt x="115214" y="139064"/>
                </a:lnTo>
                <a:lnTo>
                  <a:pt x="119024" y="139064"/>
                </a:lnTo>
                <a:lnTo>
                  <a:pt x="121926" y="138112"/>
                </a:lnTo>
                <a:lnTo>
                  <a:pt x="125729" y="137159"/>
                </a:lnTo>
                <a:lnTo>
                  <a:pt x="125729" y="121932"/>
                </a:lnTo>
                <a:lnTo>
                  <a:pt x="115214" y="121932"/>
                </a:lnTo>
                <a:lnTo>
                  <a:pt x="113294" y="120978"/>
                </a:lnTo>
                <a:lnTo>
                  <a:pt x="112410" y="119073"/>
                </a:lnTo>
                <a:close/>
              </a:path>
              <a:path w="125729" h="140970">
                <a:moveTo>
                  <a:pt x="110489" y="68592"/>
                </a:moveTo>
                <a:lnTo>
                  <a:pt x="88544" y="68592"/>
                </a:lnTo>
                <a:lnTo>
                  <a:pt x="88544" y="86679"/>
                </a:lnTo>
                <a:lnTo>
                  <a:pt x="87316" y="96532"/>
                </a:lnTo>
                <a:lnTo>
                  <a:pt x="54223" y="121932"/>
                </a:lnTo>
                <a:lnTo>
                  <a:pt x="87141" y="121932"/>
                </a:lnTo>
                <a:lnTo>
                  <a:pt x="89550" y="119073"/>
                </a:lnTo>
                <a:lnTo>
                  <a:pt x="112410" y="119073"/>
                </a:lnTo>
                <a:lnTo>
                  <a:pt x="111404" y="118122"/>
                </a:lnTo>
                <a:lnTo>
                  <a:pt x="110489" y="116217"/>
                </a:lnTo>
                <a:lnTo>
                  <a:pt x="110489" y="68592"/>
                </a:lnTo>
                <a:close/>
              </a:path>
              <a:path w="125729" h="140970">
                <a:moveTo>
                  <a:pt x="125729" y="120978"/>
                </a:moveTo>
                <a:lnTo>
                  <a:pt x="120914" y="120978"/>
                </a:lnTo>
                <a:lnTo>
                  <a:pt x="120030" y="121932"/>
                </a:lnTo>
                <a:lnTo>
                  <a:pt x="125729" y="121932"/>
                </a:lnTo>
                <a:lnTo>
                  <a:pt x="125729" y="120978"/>
                </a:lnTo>
                <a:close/>
              </a:path>
              <a:path w="125729" h="140970">
                <a:moveTo>
                  <a:pt x="58033" y="0"/>
                </a:moveTo>
                <a:lnTo>
                  <a:pt x="15872" y="15831"/>
                </a:lnTo>
                <a:lnTo>
                  <a:pt x="6614" y="44769"/>
                </a:lnTo>
                <a:lnTo>
                  <a:pt x="27553" y="44769"/>
                </a:lnTo>
                <a:lnTo>
                  <a:pt x="28559" y="37149"/>
                </a:lnTo>
                <a:lnTo>
                  <a:pt x="29474" y="32384"/>
                </a:lnTo>
                <a:lnTo>
                  <a:pt x="57149" y="19049"/>
                </a:lnTo>
                <a:lnTo>
                  <a:pt x="105630" y="19049"/>
                </a:lnTo>
                <a:lnTo>
                  <a:pt x="102414" y="14505"/>
                </a:lnTo>
                <a:lnTo>
                  <a:pt x="96164" y="9512"/>
                </a:lnTo>
                <a:lnTo>
                  <a:pt x="88324" y="5620"/>
                </a:lnTo>
                <a:lnTo>
                  <a:pt x="79236" y="2617"/>
                </a:lnTo>
                <a:lnTo>
                  <a:pt x="69079" y="684"/>
                </a:lnTo>
                <a:lnTo>
                  <a:pt x="580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4549139" y="5592497"/>
            <a:ext cx="178435" cy="192405"/>
          </a:xfrm>
          <a:custGeom>
            <a:avLst/>
            <a:gdLst/>
            <a:ahLst/>
            <a:cxnLst/>
            <a:rect l="l" t="t" r="r" b="b"/>
            <a:pathLst>
              <a:path w="178435" h="192404">
                <a:moveTo>
                  <a:pt x="88635" y="0"/>
                </a:moveTo>
                <a:lnTo>
                  <a:pt x="42728" y="11013"/>
                </a:lnTo>
                <a:lnTo>
                  <a:pt x="12710" y="42627"/>
                </a:lnTo>
                <a:lnTo>
                  <a:pt x="540" y="85085"/>
                </a:lnTo>
                <a:lnTo>
                  <a:pt x="0" y="97154"/>
                </a:lnTo>
                <a:lnTo>
                  <a:pt x="630" y="110168"/>
                </a:lnTo>
                <a:lnTo>
                  <a:pt x="15275" y="155347"/>
                </a:lnTo>
                <a:lnTo>
                  <a:pt x="50497" y="185381"/>
                </a:lnTo>
                <a:lnTo>
                  <a:pt x="87629" y="192404"/>
                </a:lnTo>
                <a:lnTo>
                  <a:pt x="100229" y="191763"/>
                </a:lnTo>
                <a:lnTo>
                  <a:pt x="141658" y="176371"/>
                </a:lnTo>
                <a:lnTo>
                  <a:pt x="148479" y="170508"/>
                </a:lnTo>
                <a:lnTo>
                  <a:pt x="90556" y="170508"/>
                </a:lnTo>
                <a:lnTo>
                  <a:pt x="77624" y="169700"/>
                </a:lnTo>
                <a:lnTo>
                  <a:pt x="41026" y="149540"/>
                </a:lnTo>
                <a:lnTo>
                  <a:pt x="26222" y="110226"/>
                </a:lnTo>
                <a:lnTo>
                  <a:pt x="25633" y="98105"/>
                </a:lnTo>
                <a:lnTo>
                  <a:pt x="26340" y="83932"/>
                </a:lnTo>
                <a:lnTo>
                  <a:pt x="43799" y="40955"/>
                </a:lnTo>
                <a:lnTo>
                  <a:pt x="89550" y="21905"/>
                </a:lnTo>
                <a:lnTo>
                  <a:pt x="152210" y="21905"/>
                </a:lnTo>
                <a:lnTo>
                  <a:pt x="144695" y="15683"/>
                </a:lnTo>
                <a:lnTo>
                  <a:pt x="135411" y="10080"/>
                </a:lnTo>
                <a:lnTo>
                  <a:pt x="125113" y="5694"/>
                </a:lnTo>
                <a:lnTo>
                  <a:pt x="113851" y="2541"/>
                </a:lnTo>
                <a:lnTo>
                  <a:pt x="101675" y="637"/>
                </a:lnTo>
                <a:lnTo>
                  <a:pt x="88635" y="0"/>
                </a:lnTo>
                <a:close/>
              </a:path>
              <a:path w="178435" h="192404">
                <a:moveTo>
                  <a:pt x="152210" y="21905"/>
                </a:moveTo>
                <a:lnTo>
                  <a:pt x="89550" y="21905"/>
                </a:lnTo>
                <a:lnTo>
                  <a:pt x="103704" y="23141"/>
                </a:lnTo>
                <a:lnTo>
                  <a:pt x="116147" y="26788"/>
                </a:lnTo>
                <a:lnTo>
                  <a:pt x="146454" y="58847"/>
                </a:lnTo>
                <a:lnTo>
                  <a:pt x="152399" y="93344"/>
                </a:lnTo>
                <a:lnTo>
                  <a:pt x="151835" y="105114"/>
                </a:lnTo>
                <a:lnTo>
                  <a:pt x="138196" y="146684"/>
                </a:lnTo>
                <a:lnTo>
                  <a:pt x="102986" y="169586"/>
                </a:lnTo>
                <a:lnTo>
                  <a:pt x="90556" y="170508"/>
                </a:lnTo>
                <a:lnTo>
                  <a:pt x="148479" y="170508"/>
                </a:lnTo>
                <a:lnTo>
                  <a:pt x="173042" y="130255"/>
                </a:lnTo>
                <a:lnTo>
                  <a:pt x="178186" y="92390"/>
                </a:lnTo>
                <a:lnTo>
                  <a:pt x="177394" y="77996"/>
                </a:lnTo>
                <a:lnTo>
                  <a:pt x="166298" y="40758"/>
                </a:lnTo>
                <a:lnTo>
                  <a:pt x="152914" y="22489"/>
                </a:lnTo>
                <a:lnTo>
                  <a:pt x="152210" y="219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4768291" y="5694679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5090"/>
                </a:lnTo>
              </a:path>
            </a:pathLst>
          </a:custGeom>
          <a:ln w="24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4755916" y="5683884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4810" y="0"/>
                </a:lnTo>
              </a:path>
            </a:pathLst>
          </a:custGeom>
          <a:ln w="215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4768291" y="5596890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24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4888336" y="5694413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724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888336" y="5597246"/>
            <a:ext cx="0" cy="75565"/>
          </a:xfrm>
          <a:custGeom>
            <a:avLst/>
            <a:gdLst/>
            <a:ahLst/>
            <a:cxnLst/>
            <a:rect l="l" t="t" r="r" b="b"/>
            <a:pathLst>
              <a:path h="75564">
                <a:moveTo>
                  <a:pt x="0" y="0"/>
                </a:moveTo>
                <a:lnTo>
                  <a:pt x="0" y="75261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5008443" y="5594402"/>
            <a:ext cx="58419" cy="237490"/>
          </a:xfrm>
          <a:custGeom>
            <a:avLst/>
            <a:gdLst/>
            <a:ahLst/>
            <a:cxnLst/>
            <a:rect l="l" t="t" r="r" b="b"/>
            <a:pathLst>
              <a:path w="58420" h="237489">
                <a:moveTo>
                  <a:pt x="57149" y="0"/>
                </a:moveTo>
                <a:lnTo>
                  <a:pt x="41909" y="0"/>
                </a:lnTo>
                <a:lnTo>
                  <a:pt x="33338" y="13601"/>
                </a:lnTo>
                <a:lnTo>
                  <a:pt x="11429" y="54290"/>
                </a:lnTo>
                <a:lnTo>
                  <a:pt x="1269" y="96202"/>
                </a:lnTo>
                <a:lnTo>
                  <a:pt x="0" y="120014"/>
                </a:lnTo>
                <a:lnTo>
                  <a:pt x="0" y="133349"/>
                </a:lnTo>
                <a:lnTo>
                  <a:pt x="10393" y="180020"/>
                </a:lnTo>
                <a:lnTo>
                  <a:pt x="14234" y="188594"/>
                </a:lnTo>
                <a:lnTo>
                  <a:pt x="17129" y="196214"/>
                </a:lnTo>
                <a:lnTo>
                  <a:pt x="19933" y="200975"/>
                </a:lnTo>
                <a:lnTo>
                  <a:pt x="23008" y="206370"/>
                </a:lnTo>
                <a:lnTo>
                  <a:pt x="27843" y="214081"/>
                </a:lnTo>
                <a:lnTo>
                  <a:pt x="42793" y="237170"/>
                </a:lnTo>
                <a:lnTo>
                  <a:pt x="58033" y="237170"/>
                </a:lnTo>
                <a:lnTo>
                  <a:pt x="51097" y="224038"/>
                </a:lnTo>
                <a:lnTo>
                  <a:pt x="45099" y="212091"/>
                </a:lnTo>
                <a:lnTo>
                  <a:pt x="30215" y="174072"/>
                </a:lnTo>
                <a:lnTo>
                  <a:pt x="23172" y="130255"/>
                </a:lnTo>
                <a:lnTo>
                  <a:pt x="22859" y="118109"/>
                </a:lnTo>
                <a:lnTo>
                  <a:pt x="23301" y="104164"/>
                </a:lnTo>
                <a:lnTo>
                  <a:pt x="29192" y="66445"/>
                </a:lnTo>
                <a:lnTo>
                  <a:pt x="44152" y="26852"/>
                </a:lnTo>
                <a:lnTo>
                  <a:pt x="50163" y="14157"/>
                </a:lnTo>
                <a:lnTo>
                  <a:pt x="57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5098999" y="5602961"/>
            <a:ext cx="66040" cy="177165"/>
          </a:xfrm>
          <a:custGeom>
            <a:avLst/>
            <a:gdLst/>
            <a:ahLst/>
            <a:cxnLst/>
            <a:rect l="l" t="t" r="r" b="b"/>
            <a:pathLst>
              <a:path w="66039" h="177164">
                <a:moveTo>
                  <a:pt x="65684" y="0"/>
                </a:moveTo>
                <a:lnTo>
                  <a:pt x="47640" y="0"/>
                </a:lnTo>
                <a:lnTo>
                  <a:pt x="45109" y="9115"/>
                </a:lnTo>
                <a:lnTo>
                  <a:pt x="41890" y="16442"/>
                </a:lnTo>
                <a:lnTo>
                  <a:pt x="0" y="33351"/>
                </a:lnTo>
                <a:lnTo>
                  <a:pt x="0" y="50484"/>
                </a:lnTo>
                <a:lnTo>
                  <a:pt x="41909" y="50484"/>
                </a:lnTo>
                <a:lnTo>
                  <a:pt x="41909" y="177177"/>
                </a:lnTo>
                <a:lnTo>
                  <a:pt x="65684" y="177177"/>
                </a:lnTo>
                <a:lnTo>
                  <a:pt x="656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5238079" y="5766332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>
                <a:moveTo>
                  <a:pt x="0" y="0"/>
                </a:moveTo>
                <a:lnTo>
                  <a:pt x="25664" y="0"/>
                </a:lnTo>
              </a:path>
            </a:pathLst>
          </a:custGeom>
          <a:ln w="276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5294223" y="5601056"/>
            <a:ext cx="123189" cy="179070"/>
          </a:xfrm>
          <a:custGeom>
            <a:avLst/>
            <a:gdLst/>
            <a:ahLst/>
            <a:cxnLst/>
            <a:rect l="l" t="t" r="r" b="b"/>
            <a:pathLst>
              <a:path w="123189" h="179070">
                <a:moveTo>
                  <a:pt x="111647" y="20967"/>
                </a:moveTo>
                <a:lnTo>
                  <a:pt x="63886" y="20967"/>
                </a:lnTo>
                <a:lnTo>
                  <a:pt x="71401" y="21503"/>
                </a:lnTo>
                <a:lnTo>
                  <a:pt x="78082" y="23111"/>
                </a:lnTo>
                <a:lnTo>
                  <a:pt x="98176" y="54294"/>
                </a:lnTo>
                <a:lnTo>
                  <a:pt x="97623" y="60700"/>
                </a:lnTo>
                <a:lnTo>
                  <a:pt x="65806" y="94311"/>
                </a:lnTo>
                <a:lnTo>
                  <a:pt x="41909" y="107655"/>
                </a:lnTo>
                <a:lnTo>
                  <a:pt x="30851" y="114972"/>
                </a:lnTo>
                <a:lnTo>
                  <a:pt x="5777" y="147473"/>
                </a:lnTo>
                <a:lnTo>
                  <a:pt x="0" y="179082"/>
                </a:lnTo>
                <a:lnTo>
                  <a:pt x="122072" y="179082"/>
                </a:lnTo>
                <a:lnTo>
                  <a:pt x="122072" y="157185"/>
                </a:lnTo>
                <a:lnTo>
                  <a:pt x="24780" y="157185"/>
                </a:lnTo>
                <a:lnTo>
                  <a:pt x="26902" y="150913"/>
                </a:lnTo>
                <a:lnTo>
                  <a:pt x="60076" y="120981"/>
                </a:lnTo>
                <a:lnTo>
                  <a:pt x="77236" y="111456"/>
                </a:lnTo>
                <a:lnTo>
                  <a:pt x="114546" y="81882"/>
                </a:lnTo>
                <a:lnTo>
                  <a:pt x="122956" y="53339"/>
                </a:lnTo>
                <a:lnTo>
                  <a:pt x="122074" y="43539"/>
                </a:lnTo>
                <a:lnTo>
                  <a:pt x="119420" y="34182"/>
                </a:lnTo>
                <a:lnTo>
                  <a:pt x="114983" y="25358"/>
                </a:lnTo>
                <a:lnTo>
                  <a:pt x="111647" y="20967"/>
                </a:lnTo>
                <a:close/>
              </a:path>
              <a:path w="123189" h="179070">
                <a:moveTo>
                  <a:pt x="63886" y="0"/>
                </a:moveTo>
                <a:lnTo>
                  <a:pt x="19966" y="16471"/>
                </a:lnTo>
                <a:lnTo>
                  <a:pt x="5369" y="52921"/>
                </a:lnTo>
                <a:lnTo>
                  <a:pt x="4846" y="63831"/>
                </a:lnTo>
                <a:lnTo>
                  <a:pt x="26669" y="63831"/>
                </a:lnTo>
                <a:lnTo>
                  <a:pt x="27608" y="55789"/>
                </a:lnTo>
                <a:lnTo>
                  <a:pt x="28872" y="48824"/>
                </a:lnTo>
                <a:lnTo>
                  <a:pt x="63886" y="20967"/>
                </a:lnTo>
                <a:lnTo>
                  <a:pt x="111647" y="20967"/>
                </a:lnTo>
                <a:lnTo>
                  <a:pt x="108752" y="17157"/>
                </a:lnTo>
                <a:lnTo>
                  <a:pt x="100666" y="9649"/>
                </a:lnTo>
                <a:lnTo>
                  <a:pt x="90605" y="4287"/>
                </a:lnTo>
                <a:lnTo>
                  <a:pt x="78401" y="1071"/>
                </a:lnTo>
                <a:lnTo>
                  <a:pt x="63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5506730" y="5643933"/>
            <a:ext cx="122555" cy="140335"/>
          </a:xfrm>
          <a:custGeom>
            <a:avLst/>
            <a:gdLst/>
            <a:ahLst/>
            <a:cxnLst/>
            <a:rect l="l" t="t" r="r" b="b"/>
            <a:pathLst>
              <a:path w="122554" h="140335">
                <a:moveTo>
                  <a:pt x="62880" y="0"/>
                </a:moveTo>
                <a:lnTo>
                  <a:pt x="18166" y="20000"/>
                </a:lnTo>
                <a:lnTo>
                  <a:pt x="791" y="59320"/>
                </a:lnTo>
                <a:lnTo>
                  <a:pt x="0" y="71435"/>
                </a:lnTo>
                <a:lnTo>
                  <a:pt x="791" y="84003"/>
                </a:lnTo>
                <a:lnTo>
                  <a:pt x="18166" y="121929"/>
                </a:lnTo>
                <a:lnTo>
                  <a:pt x="60076" y="140015"/>
                </a:lnTo>
                <a:lnTo>
                  <a:pt x="72420" y="140015"/>
                </a:lnTo>
                <a:lnTo>
                  <a:pt x="78120" y="138110"/>
                </a:lnTo>
                <a:lnTo>
                  <a:pt x="85088" y="136161"/>
                </a:lnTo>
                <a:lnTo>
                  <a:pt x="91622" y="133229"/>
                </a:lnTo>
                <a:lnTo>
                  <a:pt x="97631" y="129405"/>
                </a:lnTo>
                <a:lnTo>
                  <a:pt x="103022" y="124775"/>
                </a:lnTo>
                <a:lnTo>
                  <a:pt x="107716" y="120978"/>
                </a:lnTo>
                <a:lnTo>
                  <a:pt x="61996" y="120978"/>
                </a:lnTo>
                <a:lnTo>
                  <a:pt x="53213" y="120248"/>
                </a:lnTo>
                <a:lnTo>
                  <a:pt x="25340" y="85814"/>
                </a:lnTo>
                <a:lnTo>
                  <a:pt x="24780" y="76199"/>
                </a:lnTo>
                <a:lnTo>
                  <a:pt x="122072" y="76199"/>
                </a:lnTo>
                <a:lnTo>
                  <a:pt x="121900" y="66902"/>
                </a:lnTo>
                <a:lnTo>
                  <a:pt x="121461" y="59054"/>
                </a:lnTo>
                <a:lnTo>
                  <a:pt x="24780" y="59054"/>
                </a:lnTo>
                <a:lnTo>
                  <a:pt x="26060" y="50839"/>
                </a:lnTo>
                <a:lnTo>
                  <a:pt x="54465" y="19764"/>
                </a:lnTo>
                <a:lnTo>
                  <a:pt x="61996" y="19049"/>
                </a:lnTo>
                <a:lnTo>
                  <a:pt x="108048" y="19049"/>
                </a:lnTo>
                <a:lnTo>
                  <a:pt x="107611" y="18451"/>
                </a:lnTo>
                <a:lnTo>
                  <a:pt x="70016" y="372"/>
                </a:lnTo>
                <a:lnTo>
                  <a:pt x="62880" y="0"/>
                </a:lnTo>
                <a:close/>
              </a:path>
              <a:path w="122554" h="140335">
                <a:moveTo>
                  <a:pt x="120152" y="94295"/>
                </a:moveTo>
                <a:lnTo>
                  <a:pt x="98176" y="94295"/>
                </a:lnTo>
                <a:lnTo>
                  <a:pt x="96286" y="100010"/>
                </a:lnTo>
                <a:lnTo>
                  <a:pt x="93482" y="104774"/>
                </a:lnTo>
                <a:lnTo>
                  <a:pt x="61996" y="120978"/>
                </a:lnTo>
                <a:lnTo>
                  <a:pt x="107716" y="120978"/>
                </a:lnTo>
                <a:lnTo>
                  <a:pt x="111526" y="116214"/>
                </a:lnTo>
                <a:lnTo>
                  <a:pt x="114452" y="110499"/>
                </a:lnTo>
                <a:lnTo>
                  <a:pt x="117256" y="104774"/>
                </a:lnTo>
                <a:lnTo>
                  <a:pt x="119146" y="99059"/>
                </a:lnTo>
                <a:lnTo>
                  <a:pt x="120152" y="94295"/>
                </a:lnTo>
                <a:close/>
              </a:path>
              <a:path w="122554" h="140335">
                <a:moveTo>
                  <a:pt x="108048" y="19049"/>
                </a:moveTo>
                <a:lnTo>
                  <a:pt x="61996" y="19049"/>
                </a:lnTo>
                <a:lnTo>
                  <a:pt x="71958" y="20106"/>
                </a:lnTo>
                <a:lnTo>
                  <a:pt x="80425" y="23216"/>
                </a:lnTo>
                <a:lnTo>
                  <a:pt x="99212" y="59054"/>
                </a:lnTo>
                <a:lnTo>
                  <a:pt x="121461" y="59054"/>
                </a:lnTo>
                <a:lnTo>
                  <a:pt x="111526" y="23810"/>
                </a:lnTo>
                <a:lnTo>
                  <a:pt x="108048" y="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5645932" y="5643933"/>
            <a:ext cx="117475" cy="188595"/>
          </a:xfrm>
          <a:custGeom>
            <a:avLst/>
            <a:gdLst/>
            <a:ahLst/>
            <a:cxnLst/>
            <a:rect l="l" t="t" r="r" b="b"/>
            <a:pathLst>
              <a:path w="117475" h="188595">
                <a:moveTo>
                  <a:pt x="117134" y="120024"/>
                </a:moveTo>
                <a:lnTo>
                  <a:pt x="95280" y="120024"/>
                </a:lnTo>
                <a:lnTo>
                  <a:pt x="95280" y="188594"/>
                </a:lnTo>
                <a:lnTo>
                  <a:pt x="117134" y="188594"/>
                </a:lnTo>
                <a:lnTo>
                  <a:pt x="117134" y="120024"/>
                </a:lnTo>
                <a:close/>
              </a:path>
              <a:path w="117475" h="188595">
                <a:moveTo>
                  <a:pt x="56174" y="0"/>
                </a:moveTo>
                <a:lnTo>
                  <a:pt x="16154" y="20000"/>
                </a:lnTo>
                <a:lnTo>
                  <a:pt x="679" y="60266"/>
                </a:lnTo>
                <a:lnTo>
                  <a:pt x="0" y="72389"/>
                </a:lnTo>
                <a:lnTo>
                  <a:pt x="687" y="85413"/>
                </a:lnTo>
                <a:lnTo>
                  <a:pt x="17160" y="122883"/>
                </a:lnTo>
                <a:lnTo>
                  <a:pt x="55260" y="140015"/>
                </a:lnTo>
                <a:lnTo>
                  <a:pt x="64800" y="140015"/>
                </a:lnTo>
                <a:lnTo>
                  <a:pt x="73304" y="138110"/>
                </a:lnTo>
                <a:lnTo>
                  <a:pt x="79034" y="134300"/>
                </a:lnTo>
                <a:lnTo>
                  <a:pt x="85770" y="131444"/>
                </a:lnTo>
                <a:lnTo>
                  <a:pt x="91470" y="126680"/>
                </a:lnTo>
                <a:lnTo>
                  <a:pt x="94734" y="120978"/>
                </a:lnTo>
                <a:lnTo>
                  <a:pt x="59070" y="120978"/>
                </a:lnTo>
                <a:lnTo>
                  <a:pt x="48684" y="119578"/>
                </a:lnTo>
                <a:lnTo>
                  <a:pt x="24753" y="87152"/>
                </a:lnTo>
                <a:lnTo>
                  <a:pt x="23774" y="71435"/>
                </a:lnTo>
                <a:lnTo>
                  <a:pt x="24350" y="58905"/>
                </a:lnTo>
                <a:lnTo>
                  <a:pt x="45232" y="22502"/>
                </a:lnTo>
                <a:lnTo>
                  <a:pt x="59070" y="19049"/>
                </a:lnTo>
                <a:lnTo>
                  <a:pt x="94894" y="19049"/>
                </a:lnTo>
                <a:lnTo>
                  <a:pt x="92354" y="15239"/>
                </a:lnTo>
                <a:lnTo>
                  <a:pt x="84734" y="7619"/>
                </a:lnTo>
                <a:lnTo>
                  <a:pt x="78664" y="4419"/>
                </a:lnTo>
                <a:lnTo>
                  <a:pt x="71883" y="2023"/>
                </a:lnTo>
                <a:lnTo>
                  <a:pt x="64387" y="520"/>
                </a:lnTo>
                <a:lnTo>
                  <a:pt x="56174" y="0"/>
                </a:lnTo>
                <a:close/>
              </a:path>
              <a:path w="117475" h="188595">
                <a:moveTo>
                  <a:pt x="94894" y="19049"/>
                </a:moveTo>
                <a:lnTo>
                  <a:pt x="59070" y="19049"/>
                </a:lnTo>
                <a:lnTo>
                  <a:pt x="69599" y="20299"/>
                </a:lnTo>
                <a:lnTo>
                  <a:pt x="78333" y="24049"/>
                </a:lnTo>
                <a:lnTo>
                  <a:pt x="95809" y="59415"/>
                </a:lnTo>
                <a:lnTo>
                  <a:pt x="96164" y="67638"/>
                </a:lnTo>
                <a:lnTo>
                  <a:pt x="95825" y="76962"/>
                </a:lnTo>
                <a:lnTo>
                  <a:pt x="78847" y="115380"/>
                </a:lnTo>
                <a:lnTo>
                  <a:pt x="59070" y="120978"/>
                </a:lnTo>
                <a:lnTo>
                  <a:pt x="94734" y="120978"/>
                </a:lnTo>
                <a:lnTo>
                  <a:pt x="95280" y="120024"/>
                </a:lnTo>
                <a:lnTo>
                  <a:pt x="117134" y="120024"/>
                </a:lnTo>
                <a:lnTo>
                  <a:pt x="117134" y="20954"/>
                </a:lnTo>
                <a:lnTo>
                  <a:pt x="96164" y="20954"/>
                </a:lnTo>
                <a:lnTo>
                  <a:pt x="94894" y="19049"/>
                </a:lnTo>
                <a:close/>
              </a:path>
              <a:path w="117475" h="188595">
                <a:moveTo>
                  <a:pt x="117134" y="2855"/>
                </a:moveTo>
                <a:lnTo>
                  <a:pt x="96164" y="2855"/>
                </a:lnTo>
                <a:lnTo>
                  <a:pt x="96164" y="20954"/>
                </a:lnTo>
                <a:lnTo>
                  <a:pt x="117134" y="20954"/>
                </a:lnTo>
                <a:lnTo>
                  <a:pt x="117134" y="28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5788852" y="5594402"/>
            <a:ext cx="58419" cy="237490"/>
          </a:xfrm>
          <a:custGeom>
            <a:avLst/>
            <a:gdLst/>
            <a:ahLst/>
            <a:cxnLst/>
            <a:rect l="l" t="t" r="r" b="b"/>
            <a:pathLst>
              <a:path w="58420" h="237489">
                <a:moveTo>
                  <a:pt x="15239" y="0"/>
                </a:moveTo>
                <a:lnTo>
                  <a:pt x="0" y="0"/>
                </a:lnTo>
                <a:lnTo>
                  <a:pt x="6840" y="13129"/>
                </a:lnTo>
                <a:lnTo>
                  <a:pt x="12646" y="25023"/>
                </a:lnTo>
                <a:lnTo>
                  <a:pt x="28297" y="64616"/>
                </a:lnTo>
                <a:lnTo>
                  <a:pt x="33933" y="104050"/>
                </a:lnTo>
                <a:lnTo>
                  <a:pt x="34289" y="118109"/>
                </a:lnTo>
                <a:lnTo>
                  <a:pt x="33939" y="132055"/>
                </a:lnTo>
                <a:lnTo>
                  <a:pt x="25633" y="180974"/>
                </a:lnTo>
                <a:lnTo>
                  <a:pt x="7426" y="222552"/>
                </a:lnTo>
                <a:lnTo>
                  <a:pt x="0" y="237170"/>
                </a:lnTo>
                <a:lnTo>
                  <a:pt x="16123" y="237170"/>
                </a:lnTo>
                <a:lnTo>
                  <a:pt x="37801" y="200484"/>
                </a:lnTo>
                <a:lnTo>
                  <a:pt x="52953" y="162881"/>
                </a:lnTo>
                <a:lnTo>
                  <a:pt x="58033" y="117168"/>
                </a:lnTo>
                <a:lnTo>
                  <a:pt x="57866" y="110002"/>
                </a:lnTo>
                <a:lnTo>
                  <a:pt x="49293" y="64992"/>
                </a:lnTo>
                <a:lnTo>
                  <a:pt x="46603" y="57149"/>
                </a:lnTo>
                <a:lnTo>
                  <a:pt x="43830" y="48575"/>
                </a:lnTo>
                <a:lnTo>
                  <a:pt x="40904" y="41909"/>
                </a:lnTo>
                <a:lnTo>
                  <a:pt x="38099" y="37145"/>
                </a:lnTo>
                <a:lnTo>
                  <a:pt x="152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3462832" y="5965887"/>
            <a:ext cx="123189" cy="182880"/>
          </a:xfrm>
          <a:custGeom>
            <a:avLst/>
            <a:gdLst/>
            <a:ahLst/>
            <a:cxnLst/>
            <a:rect l="l" t="t" r="r" b="b"/>
            <a:pathLst>
              <a:path w="123189" h="182879">
                <a:moveTo>
                  <a:pt x="60990" y="0"/>
                </a:moveTo>
                <a:lnTo>
                  <a:pt x="20621" y="18062"/>
                </a:lnTo>
                <a:lnTo>
                  <a:pt x="2114" y="64536"/>
                </a:lnTo>
                <a:lnTo>
                  <a:pt x="0" y="92394"/>
                </a:lnTo>
                <a:lnTo>
                  <a:pt x="557" y="107716"/>
                </a:lnTo>
                <a:lnTo>
                  <a:pt x="8637" y="145435"/>
                </a:lnTo>
                <a:lnTo>
                  <a:pt x="38155" y="178380"/>
                </a:lnTo>
                <a:lnTo>
                  <a:pt x="60990" y="182892"/>
                </a:lnTo>
                <a:lnTo>
                  <a:pt x="72321" y="181939"/>
                </a:lnTo>
                <a:lnTo>
                  <a:pt x="82564" y="179081"/>
                </a:lnTo>
                <a:lnTo>
                  <a:pt x="91706" y="174318"/>
                </a:lnTo>
                <a:lnTo>
                  <a:pt x="99736" y="167648"/>
                </a:lnTo>
                <a:lnTo>
                  <a:pt x="103576" y="162879"/>
                </a:lnTo>
                <a:lnTo>
                  <a:pt x="60990" y="162879"/>
                </a:lnTo>
                <a:lnTo>
                  <a:pt x="50973" y="161271"/>
                </a:lnTo>
                <a:lnTo>
                  <a:pt x="28007" y="128449"/>
                </a:lnTo>
                <a:lnTo>
                  <a:pt x="24780" y="93344"/>
                </a:lnTo>
                <a:lnTo>
                  <a:pt x="25117" y="79743"/>
                </a:lnTo>
                <a:lnTo>
                  <a:pt x="33284" y="39054"/>
                </a:lnTo>
                <a:lnTo>
                  <a:pt x="62880" y="20004"/>
                </a:lnTo>
                <a:lnTo>
                  <a:pt x="105596" y="20004"/>
                </a:lnTo>
                <a:lnTo>
                  <a:pt x="104415" y="18294"/>
                </a:lnTo>
                <a:lnTo>
                  <a:pt x="95765" y="10289"/>
                </a:lnTo>
                <a:lnTo>
                  <a:pt x="85617" y="4572"/>
                </a:lnTo>
                <a:lnTo>
                  <a:pt x="74012" y="1143"/>
                </a:lnTo>
                <a:lnTo>
                  <a:pt x="60990" y="0"/>
                </a:lnTo>
                <a:close/>
              </a:path>
              <a:path w="123189" h="182879">
                <a:moveTo>
                  <a:pt x="105596" y="20004"/>
                </a:moveTo>
                <a:lnTo>
                  <a:pt x="62880" y="20004"/>
                </a:lnTo>
                <a:lnTo>
                  <a:pt x="72670" y="21255"/>
                </a:lnTo>
                <a:lnTo>
                  <a:pt x="80695" y="25008"/>
                </a:lnTo>
                <a:lnTo>
                  <a:pt x="97086" y="62271"/>
                </a:lnTo>
                <a:lnTo>
                  <a:pt x="99090" y="89547"/>
                </a:lnTo>
                <a:lnTo>
                  <a:pt x="98640" y="105549"/>
                </a:lnTo>
                <a:lnTo>
                  <a:pt x="88544" y="146697"/>
                </a:lnTo>
                <a:lnTo>
                  <a:pt x="60990" y="162879"/>
                </a:lnTo>
                <a:lnTo>
                  <a:pt x="103576" y="162879"/>
                </a:lnTo>
                <a:lnTo>
                  <a:pt x="119032" y="128022"/>
                </a:lnTo>
                <a:lnTo>
                  <a:pt x="122956" y="88596"/>
                </a:lnTo>
                <a:lnTo>
                  <a:pt x="122499" y="74211"/>
                </a:lnTo>
                <a:lnTo>
                  <a:pt x="121127" y="60881"/>
                </a:lnTo>
                <a:lnTo>
                  <a:pt x="118841" y="48742"/>
                </a:lnTo>
                <a:lnTo>
                  <a:pt x="115641" y="37931"/>
                </a:lnTo>
                <a:lnTo>
                  <a:pt x="111526" y="28587"/>
                </a:lnTo>
                <a:lnTo>
                  <a:pt x="105596" y="20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3601059" y="5936360"/>
            <a:ext cx="99060" cy="112395"/>
          </a:xfrm>
          <a:custGeom>
            <a:avLst/>
            <a:gdLst/>
            <a:ahLst/>
            <a:cxnLst/>
            <a:rect l="l" t="t" r="r" b="b"/>
            <a:pathLst>
              <a:path w="99060" h="112395">
                <a:moveTo>
                  <a:pt x="50413" y="0"/>
                </a:moveTo>
                <a:lnTo>
                  <a:pt x="14203" y="15239"/>
                </a:lnTo>
                <a:lnTo>
                  <a:pt x="0" y="58113"/>
                </a:lnTo>
                <a:lnTo>
                  <a:pt x="863" y="69700"/>
                </a:lnTo>
                <a:lnTo>
                  <a:pt x="20246" y="103962"/>
                </a:lnTo>
                <a:lnTo>
                  <a:pt x="47609" y="112407"/>
                </a:lnTo>
                <a:lnTo>
                  <a:pt x="59745" y="111335"/>
                </a:lnTo>
                <a:lnTo>
                  <a:pt x="70351" y="108119"/>
                </a:lnTo>
                <a:lnTo>
                  <a:pt x="79340" y="102757"/>
                </a:lnTo>
                <a:lnTo>
                  <a:pt x="84776" y="97154"/>
                </a:lnTo>
                <a:lnTo>
                  <a:pt x="49529" y="97154"/>
                </a:lnTo>
                <a:lnTo>
                  <a:pt x="42028" y="96440"/>
                </a:lnTo>
                <a:lnTo>
                  <a:pt x="19418" y="65771"/>
                </a:lnTo>
                <a:lnTo>
                  <a:pt x="19049" y="58113"/>
                </a:lnTo>
                <a:lnTo>
                  <a:pt x="19418" y="49326"/>
                </a:lnTo>
                <a:lnTo>
                  <a:pt x="42028" y="15969"/>
                </a:lnTo>
                <a:lnTo>
                  <a:pt x="49529" y="15239"/>
                </a:lnTo>
                <a:lnTo>
                  <a:pt x="86223" y="15239"/>
                </a:lnTo>
                <a:lnTo>
                  <a:pt x="84703" y="13334"/>
                </a:lnTo>
                <a:lnTo>
                  <a:pt x="77194" y="7630"/>
                </a:lnTo>
                <a:lnTo>
                  <a:pt x="68976" y="3448"/>
                </a:lnTo>
                <a:lnTo>
                  <a:pt x="60049" y="876"/>
                </a:lnTo>
                <a:lnTo>
                  <a:pt x="50413" y="0"/>
                </a:lnTo>
                <a:close/>
              </a:path>
              <a:path w="99060" h="112395">
                <a:moveTo>
                  <a:pt x="86223" y="15239"/>
                </a:moveTo>
                <a:lnTo>
                  <a:pt x="49529" y="15239"/>
                </a:lnTo>
                <a:lnTo>
                  <a:pt x="58070" y="16132"/>
                </a:lnTo>
                <a:lnTo>
                  <a:pt x="65204" y="18811"/>
                </a:lnTo>
                <a:lnTo>
                  <a:pt x="70909" y="23275"/>
                </a:lnTo>
                <a:lnTo>
                  <a:pt x="75163" y="29525"/>
                </a:lnTo>
                <a:lnTo>
                  <a:pt x="78973" y="36194"/>
                </a:lnTo>
                <a:lnTo>
                  <a:pt x="80009" y="43814"/>
                </a:lnTo>
                <a:lnTo>
                  <a:pt x="80009" y="54303"/>
                </a:lnTo>
                <a:lnTo>
                  <a:pt x="64259" y="93701"/>
                </a:lnTo>
                <a:lnTo>
                  <a:pt x="49529" y="97154"/>
                </a:lnTo>
                <a:lnTo>
                  <a:pt x="84776" y="97154"/>
                </a:lnTo>
                <a:lnTo>
                  <a:pt x="99059" y="53352"/>
                </a:lnTo>
                <a:lnTo>
                  <a:pt x="98158" y="41200"/>
                </a:lnTo>
                <a:lnTo>
                  <a:pt x="95459" y="30481"/>
                </a:lnTo>
                <a:lnTo>
                  <a:pt x="90971" y="21193"/>
                </a:lnTo>
                <a:lnTo>
                  <a:pt x="86223" y="15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3719169" y="5956362"/>
            <a:ext cx="162560" cy="192405"/>
          </a:xfrm>
          <a:custGeom>
            <a:avLst/>
            <a:gdLst/>
            <a:ahLst/>
            <a:cxnLst/>
            <a:rect l="l" t="t" r="r" b="b"/>
            <a:pathLst>
              <a:path w="162560" h="192404">
                <a:moveTo>
                  <a:pt x="85740" y="0"/>
                </a:moveTo>
                <a:lnTo>
                  <a:pt x="39040" y="12699"/>
                </a:lnTo>
                <a:lnTo>
                  <a:pt x="9861" y="47308"/>
                </a:lnTo>
                <a:lnTo>
                  <a:pt x="0" y="94311"/>
                </a:lnTo>
                <a:lnTo>
                  <a:pt x="582" y="108883"/>
                </a:lnTo>
                <a:lnTo>
                  <a:pt x="9327" y="146144"/>
                </a:lnTo>
                <a:lnTo>
                  <a:pt x="37590" y="180097"/>
                </a:lnTo>
                <a:lnTo>
                  <a:pt x="81930" y="192417"/>
                </a:lnTo>
                <a:lnTo>
                  <a:pt x="93921" y="191777"/>
                </a:lnTo>
                <a:lnTo>
                  <a:pt x="133403" y="175984"/>
                </a:lnTo>
                <a:lnTo>
                  <a:pt x="139042" y="170499"/>
                </a:lnTo>
                <a:lnTo>
                  <a:pt x="84734" y="170499"/>
                </a:lnTo>
                <a:lnTo>
                  <a:pt x="71190" y="169248"/>
                </a:lnTo>
                <a:lnTo>
                  <a:pt x="35316" y="142047"/>
                </a:lnTo>
                <a:lnTo>
                  <a:pt x="25664" y="99072"/>
                </a:lnTo>
                <a:lnTo>
                  <a:pt x="26341" y="83971"/>
                </a:lnTo>
                <a:lnTo>
                  <a:pt x="41909" y="40971"/>
                </a:lnTo>
                <a:lnTo>
                  <a:pt x="85740" y="21909"/>
                </a:lnTo>
                <a:lnTo>
                  <a:pt x="142556" y="21909"/>
                </a:lnTo>
                <a:lnTo>
                  <a:pt x="139080" y="18099"/>
                </a:lnTo>
                <a:lnTo>
                  <a:pt x="130998" y="11827"/>
                </a:lnTo>
                <a:lnTo>
                  <a:pt x="121568" y="6790"/>
                </a:lnTo>
                <a:lnTo>
                  <a:pt x="110845" y="3079"/>
                </a:lnTo>
                <a:lnTo>
                  <a:pt x="98883" y="785"/>
                </a:lnTo>
                <a:lnTo>
                  <a:pt x="85740" y="0"/>
                </a:lnTo>
                <a:close/>
              </a:path>
              <a:path w="162560" h="192404">
                <a:moveTo>
                  <a:pt x="161970" y="120014"/>
                </a:moveTo>
                <a:lnTo>
                  <a:pt x="138196" y="120014"/>
                </a:lnTo>
                <a:lnTo>
                  <a:pt x="135836" y="128788"/>
                </a:lnTo>
                <a:lnTo>
                  <a:pt x="133144" y="136576"/>
                </a:lnTo>
                <a:lnTo>
                  <a:pt x="98048" y="169233"/>
                </a:lnTo>
                <a:lnTo>
                  <a:pt x="84734" y="170499"/>
                </a:lnTo>
                <a:lnTo>
                  <a:pt x="139042" y="170499"/>
                </a:lnTo>
                <a:lnTo>
                  <a:pt x="160246" y="131565"/>
                </a:lnTo>
                <a:lnTo>
                  <a:pt x="161970" y="120014"/>
                </a:lnTo>
                <a:close/>
              </a:path>
              <a:path w="162560" h="192404">
                <a:moveTo>
                  <a:pt x="142556" y="21909"/>
                </a:moveTo>
                <a:lnTo>
                  <a:pt x="85740" y="21909"/>
                </a:lnTo>
                <a:lnTo>
                  <a:pt x="95958" y="22474"/>
                </a:lnTo>
                <a:lnTo>
                  <a:pt x="105079" y="24289"/>
                </a:lnTo>
                <a:lnTo>
                  <a:pt x="133741" y="51810"/>
                </a:lnTo>
                <a:lnTo>
                  <a:pt x="136306" y="60009"/>
                </a:lnTo>
                <a:lnTo>
                  <a:pt x="160050" y="60009"/>
                </a:lnTo>
                <a:lnTo>
                  <a:pt x="158278" y="48772"/>
                </a:lnTo>
                <a:lnTo>
                  <a:pt x="154240" y="37981"/>
                </a:lnTo>
                <a:lnTo>
                  <a:pt x="147864" y="27727"/>
                </a:lnTo>
                <a:lnTo>
                  <a:pt x="142556" y="219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3542873" y="6403098"/>
            <a:ext cx="123189" cy="178435"/>
          </a:xfrm>
          <a:custGeom>
            <a:avLst/>
            <a:gdLst/>
            <a:ahLst/>
            <a:cxnLst/>
            <a:rect l="l" t="t" r="r" b="b"/>
            <a:pathLst>
              <a:path w="123189" h="178434">
                <a:moveTo>
                  <a:pt x="111323" y="20013"/>
                </a:moveTo>
                <a:lnTo>
                  <a:pt x="63886" y="20013"/>
                </a:lnTo>
                <a:lnTo>
                  <a:pt x="71208" y="20564"/>
                </a:lnTo>
                <a:lnTo>
                  <a:pt x="77659" y="22275"/>
                </a:lnTo>
                <a:lnTo>
                  <a:pt x="98176" y="54290"/>
                </a:lnTo>
                <a:lnTo>
                  <a:pt x="97475" y="60564"/>
                </a:lnTo>
                <a:lnTo>
                  <a:pt x="64769" y="93357"/>
                </a:lnTo>
                <a:lnTo>
                  <a:pt x="41026" y="107643"/>
                </a:lnTo>
                <a:lnTo>
                  <a:pt x="9509" y="138123"/>
                </a:lnTo>
                <a:lnTo>
                  <a:pt x="0" y="178129"/>
                </a:lnTo>
                <a:lnTo>
                  <a:pt x="121919" y="178129"/>
                </a:lnTo>
                <a:lnTo>
                  <a:pt x="121919" y="157174"/>
                </a:lnTo>
                <a:lnTo>
                  <a:pt x="24749" y="157174"/>
                </a:lnTo>
                <a:lnTo>
                  <a:pt x="26869" y="150774"/>
                </a:lnTo>
                <a:lnTo>
                  <a:pt x="59039" y="120027"/>
                </a:lnTo>
                <a:lnTo>
                  <a:pt x="86747" y="104822"/>
                </a:lnTo>
                <a:lnTo>
                  <a:pt x="95524" y="99311"/>
                </a:lnTo>
                <a:lnTo>
                  <a:pt x="121912" y="63560"/>
                </a:lnTo>
                <a:lnTo>
                  <a:pt x="122956" y="53352"/>
                </a:lnTo>
                <a:lnTo>
                  <a:pt x="122050" y="43529"/>
                </a:lnTo>
                <a:lnTo>
                  <a:pt x="119344" y="34063"/>
                </a:lnTo>
                <a:lnTo>
                  <a:pt x="114855" y="24954"/>
                </a:lnTo>
                <a:lnTo>
                  <a:pt x="111323" y="20013"/>
                </a:lnTo>
                <a:close/>
              </a:path>
              <a:path w="123189" h="178434">
                <a:moveTo>
                  <a:pt x="63886" y="0"/>
                </a:moveTo>
                <a:lnTo>
                  <a:pt x="19008" y="16464"/>
                </a:lnTo>
                <a:lnTo>
                  <a:pt x="4332" y="52383"/>
                </a:lnTo>
                <a:lnTo>
                  <a:pt x="3809" y="63828"/>
                </a:lnTo>
                <a:lnTo>
                  <a:pt x="26669" y="63828"/>
                </a:lnTo>
                <a:lnTo>
                  <a:pt x="27024" y="55791"/>
                </a:lnTo>
                <a:lnTo>
                  <a:pt x="28091" y="48827"/>
                </a:lnTo>
                <a:lnTo>
                  <a:pt x="63886" y="20013"/>
                </a:lnTo>
                <a:lnTo>
                  <a:pt x="111323" y="20013"/>
                </a:lnTo>
                <a:lnTo>
                  <a:pt x="108600" y="16203"/>
                </a:lnTo>
                <a:lnTo>
                  <a:pt x="100392" y="9246"/>
                </a:lnTo>
                <a:lnTo>
                  <a:pt x="90140" y="4168"/>
                </a:lnTo>
                <a:lnTo>
                  <a:pt x="77940" y="1056"/>
                </a:lnTo>
                <a:lnTo>
                  <a:pt x="63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3684879" y="6395490"/>
            <a:ext cx="58419" cy="238125"/>
          </a:xfrm>
          <a:custGeom>
            <a:avLst/>
            <a:gdLst/>
            <a:ahLst/>
            <a:cxnLst/>
            <a:rect l="l" t="t" r="r" b="b"/>
            <a:pathLst>
              <a:path w="58420" h="238125">
                <a:moveTo>
                  <a:pt x="15239" y="0"/>
                </a:moveTo>
                <a:lnTo>
                  <a:pt x="0" y="0"/>
                </a:lnTo>
                <a:lnTo>
                  <a:pt x="6840" y="13501"/>
                </a:lnTo>
                <a:lnTo>
                  <a:pt x="12644" y="25495"/>
                </a:lnTo>
                <a:lnTo>
                  <a:pt x="28281" y="65569"/>
                </a:lnTo>
                <a:lnTo>
                  <a:pt x="33932" y="105008"/>
                </a:lnTo>
                <a:lnTo>
                  <a:pt x="34289" y="119073"/>
                </a:lnTo>
                <a:lnTo>
                  <a:pt x="33940" y="133012"/>
                </a:lnTo>
                <a:lnTo>
                  <a:pt x="25664" y="181926"/>
                </a:lnTo>
                <a:lnTo>
                  <a:pt x="7418" y="223501"/>
                </a:lnTo>
                <a:lnTo>
                  <a:pt x="0" y="238124"/>
                </a:lnTo>
                <a:lnTo>
                  <a:pt x="16123" y="238124"/>
                </a:lnTo>
                <a:lnTo>
                  <a:pt x="37801" y="200542"/>
                </a:lnTo>
                <a:lnTo>
                  <a:pt x="53919" y="158709"/>
                </a:lnTo>
                <a:lnTo>
                  <a:pt x="58033" y="118122"/>
                </a:lnTo>
                <a:lnTo>
                  <a:pt x="57866" y="110822"/>
                </a:lnTo>
                <a:lnTo>
                  <a:pt x="49293" y="65805"/>
                </a:lnTo>
                <a:lnTo>
                  <a:pt x="46603" y="58100"/>
                </a:lnTo>
                <a:lnTo>
                  <a:pt x="43799" y="49529"/>
                </a:lnTo>
                <a:lnTo>
                  <a:pt x="40904" y="42860"/>
                </a:lnTo>
                <a:lnTo>
                  <a:pt x="38099" y="38099"/>
                </a:lnTo>
                <a:lnTo>
                  <a:pt x="35025" y="33082"/>
                </a:lnTo>
                <a:lnTo>
                  <a:pt x="30190" y="25117"/>
                </a:lnTo>
                <a:lnTo>
                  <a:pt x="23595" y="14118"/>
                </a:lnTo>
                <a:lnTo>
                  <a:pt x="152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3782049" y="6567892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>
                <a:moveTo>
                  <a:pt x="0" y="0"/>
                </a:moveTo>
                <a:lnTo>
                  <a:pt x="25664" y="0"/>
                </a:lnTo>
              </a:path>
            </a:pathLst>
          </a:custGeom>
          <a:ln w="266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3934526" y="6496050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0"/>
                </a:moveTo>
                <a:lnTo>
                  <a:pt x="0" y="85089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3922135" y="6485254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4810" y="0"/>
                </a:lnTo>
              </a:path>
            </a:pathLst>
          </a:custGeom>
          <a:ln w="215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3934526" y="6399529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2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4054571" y="6496455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0"/>
                </a:moveTo>
                <a:lnTo>
                  <a:pt x="0" y="84771"/>
                </a:lnTo>
              </a:path>
            </a:pathLst>
          </a:custGeom>
          <a:ln w="24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4054571" y="6399300"/>
            <a:ext cx="0" cy="75565"/>
          </a:xfrm>
          <a:custGeom>
            <a:avLst/>
            <a:gdLst/>
            <a:ahLst/>
            <a:cxnLst/>
            <a:rect l="l" t="t" r="r" b="b"/>
            <a:pathLst>
              <a:path h="75564">
                <a:moveTo>
                  <a:pt x="0" y="0"/>
                </a:moveTo>
                <a:lnTo>
                  <a:pt x="0" y="75245"/>
                </a:lnTo>
              </a:path>
            </a:pathLst>
          </a:custGeom>
          <a:ln w="247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4089806" y="6494550"/>
            <a:ext cx="99695" cy="146050"/>
          </a:xfrm>
          <a:custGeom>
            <a:avLst/>
            <a:gdLst/>
            <a:ahLst/>
            <a:cxnLst/>
            <a:rect l="l" t="t" r="r" b="b"/>
            <a:pathLst>
              <a:path w="99695" h="146050">
                <a:moveTo>
                  <a:pt x="18166" y="98106"/>
                </a:moveTo>
                <a:lnTo>
                  <a:pt x="0" y="98106"/>
                </a:lnTo>
                <a:lnTo>
                  <a:pt x="714" y="107736"/>
                </a:lnTo>
                <a:lnTo>
                  <a:pt x="25957" y="142164"/>
                </a:lnTo>
                <a:lnTo>
                  <a:pt x="47640" y="145731"/>
                </a:lnTo>
                <a:lnTo>
                  <a:pt x="59122" y="144855"/>
                </a:lnTo>
                <a:lnTo>
                  <a:pt x="69227" y="142283"/>
                </a:lnTo>
                <a:lnTo>
                  <a:pt x="78064" y="138102"/>
                </a:lnTo>
                <a:lnTo>
                  <a:pt x="85740" y="132396"/>
                </a:lnTo>
                <a:lnTo>
                  <a:pt x="88150" y="129539"/>
                </a:lnTo>
                <a:lnTo>
                  <a:pt x="48676" y="129539"/>
                </a:lnTo>
                <a:lnTo>
                  <a:pt x="40205" y="128825"/>
                </a:lnTo>
                <a:lnTo>
                  <a:pt x="19049" y="107631"/>
                </a:lnTo>
                <a:lnTo>
                  <a:pt x="18166" y="98106"/>
                </a:lnTo>
                <a:close/>
              </a:path>
              <a:path w="99695" h="146050">
                <a:moveTo>
                  <a:pt x="87213" y="16190"/>
                </a:moveTo>
                <a:lnTo>
                  <a:pt x="56296" y="16190"/>
                </a:lnTo>
                <a:lnTo>
                  <a:pt x="61996" y="18108"/>
                </a:lnTo>
                <a:lnTo>
                  <a:pt x="67726" y="21918"/>
                </a:lnTo>
                <a:lnTo>
                  <a:pt x="72420" y="25715"/>
                </a:lnTo>
                <a:lnTo>
                  <a:pt x="75346" y="31430"/>
                </a:lnTo>
                <a:lnTo>
                  <a:pt x="75346" y="47624"/>
                </a:lnTo>
                <a:lnTo>
                  <a:pt x="71536" y="54290"/>
                </a:lnTo>
                <a:lnTo>
                  <a:pt x="63916" y="58100"/>
                </a:lnTo>
                <a:lnTo>
                  <a:pt x="59070" y="60006"/>
                </a:lnTo>
                <a:lnTo>
                  <a:pt x="54376" y="60959"/>
                </a:lnTo>
                <a:lnTo>
                  <a:pt x="38099" y="60959"/>
                </a:lnTo>
                <a:lnTo>
                  <a:pt x="38099" y="76199"/>
                </a:lnTo>
                <a:lnTo>
                  <a:pt x="45719" y="76199"/>
                </a:lnTo>
                <a:lnTo>
                  <a:pt x="53252" y="76556"/>
                </a:lnTo>
                <a:lnTo>
                  <a:pt x="80040" y="92391"/>
                </a:lnTo>
                <a:lnTo>
                  <a:pt x="80040" y="110489"/>
                </a:lnTo>
                <a:lnTo>
                  <a:pt x="77236" y="117156"/>
                </a:lnTo>
                <a:lnTo>
                  <a:pt x="65806" y="126681"/>
                </a:lnTo>
                <a:lnTo>
                  <a:pt x="58186" y="129539"/>
                </a:lnTo>
                <a:lnTo>
                  <a:pt x="88150" y="129539"/>
                </a:lnTo>
                <a:lnTo>
                  <a:pt x="91478" y="125595"/>
                </a:lnTo>
                <a:lnTo>
                  <a:pt x="95661" y="117990"/>
                </a:lnTo>
                <a:lnTo>
                  <a:pt x="98221" y="109492"/>
                </a:lnTo>
                <a:lnTo>
                  <a:pt x="99090" y="100011"/>
                </a:lnTo>
                <a:lnTo>
                  <a:pt x="99090" y="91439"/>
                </a:lnTo>
                <a:lnTo>
                  <a:pt x="75346" y="66674"/>
                </a:lnTo>
                <a:lnTo>
                  <a:pt x="80040" y="64769"/>
                </a:lnTo>
                <a:lnTo>
                  <a:pt x="83850" y="61911"/>
                </a:lnTo>
                <a:lnTo>
                  <a:pt x="86776" y="59054"/>
                </a:lnTo>
                <a:lnTo>
                  <a:pt x="90586" y="53339"/>
                </a:lnTo>
                <a:lnTo>
                  <a:pt x="93360" y="46670"/>
                </a:lnTo>
                <a:lnTo>
                  <a:pt x="93360" y="38099"/>
                </a:lnTo>
                <a:lnTo>
                  <a:pt x="92632" y="29348"/>
                </a:lnTo>
                <a:lnTo>
                  <a:pt x="90392" y="21668"/>
                </a:lnTo>
                <a:lnTo>
                  <a:pt x="87213" y="16190"/>
                </a:lnTo>
                <a:close/>
              </a:path>
              <a:path w="99695" h="146050">
                <a:moveTo>
                  <a:pt x="47640" y="0"/>
                </a:moveTo>
                <a:lnTo>
                  <a:pt x="9540" y="20013"/>
                </a:lnTo>
                <a:lnTo>
                  <a:pt x="3809" y="46670"/>
                </a:lnTo>
                <a:lnTo>
                  <a:pt x="20970" y="46670"/>
                </a:lnTo>
                <a:lnTo>
                  <a:pt x="20970" y="39050"/>
                </a:lnTo>
                <a:lnTo>
                  <a:pt x="22859" y="32384"/>
                </a:lnTo>
                <a:lnTo>
                  <a:pt x="25786" y="28574"/>
                </a:lnTo>
                <a:lnTo>
                  <a:pt x="29496" y="23027"/>
                </a:lnTo>
                <a:lnTo>
                  <a:pt x="34800" y="19172"/>
                </a:lnTo>
                <a:lnTo>
                  <a:pt x="41533" y="16921"/>
                </a:lnTo>
                <a:lnTo>
                  <a:pt x="49529" y="16190"/>
                </a:lnTo>
                <a:lnTo>
                  <a:pt x="87213" y="16190"/>
                </a:lnTo>
                <a:lnTo>
                  <a:pt x="86557" y="15060"/>
                </a:lnTo>
                <a:lnTo>
                  <a:pt x="81046" y="9524"/>
                </a:lnTo>
                <a:lnTo>
                  <a:pt x="74630" y="5625"/>
                </a:lnTo>
                <a:lnTo>
                  <a:pt x="66869" y="2619"/>
                </a:lnTo>
                <a:lnTo>
                  <a:pt x="57844" y="684"/>
                </a:lnTo>
                <a:lnTo>
                  <a:pt x="476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4206026" y="6393585"/>
            <a:ext cx="178435" cy="193675"/>
          </a:xfrm>
          <a:custGeom>
            <a:avLst/>
            <a:gdLst/>
            <a:ahLst/>
            <a:cxnLst/>
            <a:rect l="l" t="t" r="r" b="b"/>
            <a:pathLst>
              <a:path w="178435" h="193675">
                <a:moveTo>
                  <a:pt x="88666" y="0"/>
                </a:moveTo>
                <a:lnTo>
                  <a:pt x="42782" y="11191"/>
                </a:lnTo>
                <a:lnTo>
                  <a:pt x="12851" y="43179"/>
                </a:lnTo>
                <a:lnTo>
                  <a:pt x="551" y="85089"/>
                </a:lnTo>
                <a:lnTo>
                  <a:pt x="0" y="97154"/>
                </a:lnTo>
                <a:lnTo>
                  <a:pt x="630" y="110568"/>
                </a:lnTo>
                <a:lnTo>
                  <a:pt x="15363" y="156288"/>
                </a:lnTo>
                <a:lnTo>
                  <a:pt x="50532" y="186332"/>
                </a:lnTo>
                <a:lnTo>
                  <a:pt x="87660" y="193356"/>
                </a:lnTo>
                <a:lnTo>
                  <a:pt x="100304" y="192712"/>
                </a:lnTo>
                <a:lnTo>
                  <a:pt x="141763" y="176972"/>
                </a:lnTo>
                <a:lnTo>
                  <a:pt x="147942" y="171449"/>
                </a:lnTo>
                <a:lnTo>
                  <a:pt x="90586" y="171449"/>
                </a:lnTo>
                <a:lnTo>
                  <a:pt x="77654" y="170550"/>
                </a:lnTo>
                <a:lnTo>
                  <a:pt x="41026" y="150494"/>
                </a:lnTo>
                <a:lnTo>
                  <a:pt x="26361" y="110722"/>
                </a:lnTo>
                <a:lnTo>
                  <a:pt x="25786" y="99059"/>
                </a:lnTo>
                <a:lnTo>
                  <a:pt x="26480" y="84795"/>
                </a:lnTo>
                <a:lnTo>
                  <a:pt x="43830" y="41909"/>
                </a:lnTo>
                <a:lnTo>
                  <a:pt x="89580" y="21893"/>
                </a:lnTo>
                <a:lnTo>
                  <a:pt x="151675" y="21893"/>
                </a:lnTo>
                <a:lnTo>
                  <a:pt x="144844" y="16030"/>
                </a:lnTo>
                <a:lnTo>
                  <a:pt x="135553" y="10257"/>
                </a:lnTo>
                <a:lnTo>
                  <a:pt x="125242" y="5768"/>
                </a:lnTo>
                <a:lnTo>
                  <a:pt x="113959" y="2563"/>
                </a:lnTo>
                <a:lnTo>
                  <a:pt x="101751" y="640"/>
                </a:lnTo>
                <a:lnTo>
                  <a:pt x="88666" y="0"/>
                </a:lnTo>
                <a:close/>
              </a:path>
              <a:path w="178435" h="193675">
                <a:moveTo>
                  <a:pt x="151675" y="21893"/>
                </a:moveTo>
                <a:lnTo>
                  <a:pt x="89580" y="21893"/>
                </a:lnTo>
                <a:lnTo>
                  <a:pt x="103735" y="23146"/>
                </a:lnTo>
                <a:lnTo>
                  <a:pt x="116178" y="26901"/>
                </a:lnTo>
                <a:lnTo>
                  <a:pt x="146580" y="59740"/>
                </a:lnTo>
                <a:lnTo>
                  <a:pt x="152552" y="93344"/>
                </a:lnTo>
                <a:lnTo>
                  <a:pt x="151975" y="105574"/>
                </a:lnTo>
                <a:lnTo>
                  <a:pt x="138226" y="147635"/>
                </a:lnTo>
                <a:lnTo>
                  <a:pt x="103017" y="170435"/>
                </a:lnTo>
                <a:lnTo>
                  <a:pt x="90586" y="171449"/>
                </a:lnTo>
                <a:lnTo>
                  <a:pt x="147942" y="171449"/>
                </a:lnTo>
                <a:lnTo>
                  <a:pt x="173118" y="130734"/>
                </a:lnTo>
                <a:lnTo>
                  <a:pt x="178216" y="93344"/>
                </a:lnTo>
                <a:lnTo>
                  <a:pt x="177437" y="78946"/>
                </a:lnTo>
                <a:lnTo>
                  <a:pt x="166438" y="41709"/>
                </a:lnTo>
                <a:lnTo>
                  <a:pt x="153066" y="23087"/>
                </a:lnTo>
                <a:lnTo>
                  <a:pt x="151675" y="218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4446239" y="6460735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160" y="0"/>
                </a:lnTo>
              </a:path>
            </a:pathLst>
          </a:custGeom>
          <a:ln w="428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4403293" y="6430733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2900" y="0"/>
                </a:lnTo>
              </a:path>
            </a:pathLst>
          </a:custGeom>
          <a:ln w="17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4446239" y="6400728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160" y="0"/>
                </a:lnTo>
              </a:path>
            </a:pathLst>
          </a:custGeom>
          <a:ln w="42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5503926" y="6176390"/>
            <a:ext cx="128905" cy="64769"/>
          </a:xfrm>
          <a:custGeom>
            <a:avLst/>
            <a:gdLst/>
            <a:ahLst/>
            <a:cxnLst/>
            <a:rect l="l" t="t" r="r" b="b"/>
            <a:pathLst>
              <a:path w="128904" h="64770">
                <a:moveTo>
                  <a:pt x="0" y="0"/>
                </a:moveTo>
                <a:lnTo>
                  <a:pt x="17160" y="33348"/>
                </a:lnTo>
                <a:lnTo>
                  <a:pt x="0" y="64782"/>
                </a:lnTo>
                <a:lnTo>
                  <a:pt x="128686" y="3334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883492" y="6210693"/>
            <a:ext cx="2635885" cy="0"/>
          </a:xfrm>
          <a:custGeom>
            <a:avLst/>
            <a:gdLst/>
            <a:ahLst/>
            <a:cxnLst/>
            <a:rect l="l" t="t" r="r" b="b"/>
            <a:pathLst>
              <a:path w="2635885">
                <a:moveTo>
                  <a:pt x="0" y="0"/>
                </a:moveTo>
                <a:lnTo>
                  <a:pt x="263565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881597" y="6209263"/>
            <a:ext cx="2639695" cy="0"/>
          </a:xfrm>
          <a:custGeom>
            <a:avLst/>
            <a:gdLst/>
            <a:ahLst/>
            <a:cxnLst/>
            <a:rect l="l" t="t" r="r" b="b"/>
            <a:pathLst>
              <a:path w="2639695">
                <a:moveTo>
                  <a:pt x="0" y="0"/>
                </a:moveTo>
                <a:lnTo>
                  <a:pt x="2639488" y="0"/>
                </a:lnTo>
              </a:path>
            </a:pathLst>
          </a:custGeom>
          <a:ln w="123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6411132" y="6410718"/>
            <a:ext cx="144780" cy="171450"/>
          </a:xfrm>
          <a:custGeom>
            <a:avLst/>
            <a:gdLst/>
            <a:ahLst/>
            <a:cxnLst/>
            <a:rect l="l" t="t" r="r" b="b"/>
            <a:pathLst>
              <a:path w="144779" h="171450">
                <a:moveTo>
                  <a:pt x="76199" y="0"/>
                </a:moveTo>
                <a:lnTo>
                  <a:pt x="37793" y="9059"/>
                </a:lnTo>
                <a:lnTo>
                  <a:pt x="6577" y="45289"/>
                </a:lnTo>
                <a:lnTo>
                  <a:pt x="0" y="83832"/>
                </a:lnTo>
                <a:lnTo>
                  <a:pt x="521" y="97133"/>
                </a:lnTo>
                <a:lnTo>
                  <a:pt x="13060" y="139343"/>
                </a:lnTo>
                <a:lnTo>
                  <a:pt x="46984" y="167175"/>
                </a:lnTo>
                <a:lnTo>
                  <a:pt x="73273" y="171461"/>
                </a:lnTo>
                <a:lnTo>
                  <a:pt x="85889" y="170653"/>
                </a:lnTo>
                <a:lnTo>
                  <a:pt x="97396" y="168200"/>
                </a:lnTo>
                <a:lnTo>
                  <a:pt x="107840" y="164054"/>
                </a:lnTo>
                <a:lnTo>
                  <a:pt x="117269" y="158172"/>
                </a:lnTo>
                <a:lnTo>
                  <a:pt x="123627" y="152411"/>
                </a:lnTo>
                <a:lnTo>
                  <a:pt x="76199" y="152411"/>
                </a:lnTo>
                <a:lnTo>
                  <a:pt x="63478" y="151325"/>
                </a:lnTo>
                <a:lnTo>
                  <a:pt x="29924" y="124877"/>
                </a:lnTo>
                <a:lnTo>
                  <a:pt x="21823" y="87642"/>
                </a:lnTo>
                <a:lnTo>
                  <a:pt x="22495" y="74610"/>
                </a:lnTo>
                <a:lnTo>
                  <a:pt x="37063" y="36207"/>
                </a:lnTo>
                <a:lnTo>
                  <a:pt x="76199" y="19062"/>
                </a:lnTo>
                <a:lnTo>
                  <a:pt x="126504" y="19062"/>
                </a:lnTo>
                <a:lnTo>
                  <a:pt x="123840" y="16203"/>
                </a:lnTo>
                <a:lnTo>
                  <a:pt x="114377" y="9246"/>
                </a:lnTo>
                <a:lnTo>
                  <a:pt x="103209" y="4168"/>
                </a:lnTo>
                <a:lnTo>
                  <a:pt x="90446" y="1056"/>
                </a:lnTo>
                <a:lnTo>
                  <a:pt x="76199" y="0"/>
                </a:lnTo>
                <a:close/>
              </a:path>
              <a:path w="144779" h="171450">
                <a:moveTo>
                  <a:pt x="144779" y="107643"/>
                </a:moveTo>
                <a:lnTo>
                  <a:pt x="122803" y="107643"/>
                </a:lnTo>
                <a:lnTo>
                  <a:pt x="121056" y="115144"/>
                </a:lnTo>
                <a:lnTo>
                  <a:pt x="118769" y="121931"/>
                </a:lnTo>
                <a:lnTo>
                  <a:pt x="87602" y="151176"/>
                </a:lnTo>
                <a:lnTo>
                  <a:pt x="76199" y="152411"/>
                </a:lnTo>
                <a:lnTo>
                  <a:pt x="123627" y="152411"/>
                </a:lnTo>
                <a:lnTo>
                  <a:pt x="125729" y="150506"/>
                </a:lnTo>
                <a:lnTo>
                  <a:pt x="132838" y="141398"/>
                </a:lnTo>
                <a:lnTo>
                  <a:pt x="138455" y="131218"/>
                </a:lnTo>
                <a:lnTo>
                  <a:pt x="142472" y="119966"/>
                </a:lnTo>
                <a:lnTo>
                  <a:pt x="144779" y="107643"/>
                </a:lnTo>
                <a:close/>
              </a:path>
              <a:path w="144779" h="171450">
                <a:moveTo>
                  <a:pt x="126504" y="19062"/>
                </a:moveTo>
                <a:lnTo>
                  <a:pt x="76199" y="19062"/>
                </a:lnTo>
                <a:lnTo>
                  <a:pt x="85647" y="19612"/>
                </a:lnTo>
                <a:lnTo>
                  <a:pt x="93920" y="21323"/>
                </a:lnTo>
                <a:lnTo>
                  <a:pt x="121919" y="53339"/>
                </a:lnTo>
                <a:lnTo>
                  <a:pt x="142890" y="53339"/>
                </a:lnTo>
                <a:lnTo>
                  <a:pt x="141096" y="42987"/>
                </a:lnTo>
                <a:lnTo>
                  <a:pt x="137274" y="33347"/>
                </a:lnTo>
                <a:lnTo>
                  <a:pt x="131497" y="24418"/>
                </a:lnTo>
                <a:lnTo>
                  <a:pt x="126504" y="19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6573956" y="6410718"/>
            <a:ext cx="160655" cy="172720"/>
          </a:xfrm>
          <a:custGeom>
            <a:avLst/>
            <a:gdLst/>
            <a:ahLst/>
            <a:cxnLst/>
            <a:rect l="l" t="t" r="r" b="b"/>
            <a:pathLst>
              <a:path w="160654" h="172720">
                <a:moveTo>
                  <a:pt x="79126" y="0"/>
                </a:moveTo>
                <a:lnTo>
                  <a:pt x="33022" y="13273"/>
                </a:lnTo>
                <a:lnTo>
                  <a:pt x="6182" y="50547"/>
                </a:lnTo>
                <a:lnTo>
                  <a:pt x="0" y="86688"/>
                </a:lnTo>
                <a:lnTo>
                  <a:pt x="807" y="100983"/>
                </a:lnTo>
                <a:lnTo>
                  <a:pt x="12855" y="137468"/>
                </a:lnTo>
                <a:lnTo>
                  <a:pt x="45316" y="166103"/>
                </a:lnTo>
                <a:lnTo>
                  <a:pt x="79126" y="172414"/>
                </a:lnTo>
                <a:lnTo>
                  <a:pt x="91992" y="171620"/>
                </a:lnTo>
                <a:lnTo>
                  <a:pt x="133399" y="152570"/>
                </a:lnTo>
                <a:lnTo>
                  <a:pt x="133539" y="152411"/>
                </a:lnTo>
                <a:lnTo>
                  <a:pt x="82052" y="152411"/>
                </a:lnTo>
                <a:lnTo>
                  <a:pt x="67429" y="151325"/>
                </a:lnTo>
                <a:lnTo>
                  <a:pt x="30961" y="124491"/>
                </a:lnTo>
                <a:lnTo>
                  <a:pt x="22859" y="88593"/>
                </a:lnTo>
                <a:lnTo>
                  <a:pt x="23540" y="75561"/>
                </a:lnTo>
                <a:lnTo>
                  <a:pt x="39136" y="37158"/>
                </a:lnTo>
                <a:lnTo>
                  <a:pt x="81046" y="19062"/>
                </a:lnTo>
                <a:lnTo>
                  <a:pt x="135929" y="19062"/>
                </a:lnTo>
                <a:lnTo>
                  <a:pt x="127377" y="12426"/>
                </a:lnTo>
                <a:lnTo>
                  <a:pt x="117287" y="7030"/>
                </a:lnTo>
                <a:lnTo>
                  <a:pt x="105916" y="3142"/>
                </a:lnTo>
                <a:lnTo>
                  <a:pt x="93214" y="790"/>
                </a:lnTo>
                <a:lnTo>
                  <a:pt x="79126" y="0"/>
                </a:lnTo>
                <a:close/>
              </a:path>
              <a:path w="160654" h="172720">
                <a:moveTo>
                  <a:pt x="135929" y="19062"/>
                </a:moveTo>
                <a:lnTo>
                  <a:pt x="81046" y="19062"/>
                </a:lnTo>
                <a:lnTo>
                  <a:pt x="93200" y="20282"/>
                </a:lnTo>
                <a:lnTo>
                  <a:pt x="104028" y="23823"/>
                </a:lnTo>
                <a:lnTo>
                  <a:pt x="133258" y="57275"/>
                </a:lnTo>
                <a:lnTo>
                  <a:pt x="137312" y="83832"/>
                </a:lnTo>
                <a:lnTo>
                  <a:pt x="136426" y="96903"/>
                </a:lnTo>
                <a:lnTo>
                  <a:pt x="116453" y="140758"/>
                </a:lnTo>
                <a:lnTo>
                  <a:pt x="82052" y="152411"/>
                </a:lnTo>
                <a:lnTo>
                  <a:pt x="133539" y="152411"/>
                </a:lnTo>
                <a:lnTo>
                  <a:pt x="157013" y="110371"/>
                </a:lnTo>
                <a:lnTo>
                  <a:pt x="160172" y="82878"/>
                </a:lnTo>
                <a:lnTo>
                  <a:pt x="159495" y="70092"/>
                </a:lnTo>
                <a:lnTo>
                  <a:pt x="143926" y="27633"/>
                </a:lnTo>
                <a:lnTo>
                  <a:pt x="136239" y="19302"/>
                </a:lnTo>
                <a:lnTo>
                  <a:pt x="135929" y="19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6749369" y="6503121"/>
            <a:ext cx="86995" cy="125730"/>
          </a:xfrm>
          <a:custGeom>
            <a:avLst/>
            <a:gdLst/>
            <a:ahLst/>
            <a:cxnLst/>
            <a:rect l="l" t="t" r="r" b="b"/>
            <a:pathLst>
              <a:path w="86995" h="125729">
                <a:moveTo>
                  <a:pt x="78365" y="15239"/>
                </a:moveTo>
                <a:lnTo>
                  <a:pt x="52334" y="15239"/>
                </a:lnTo>
                <a:lnTo>
                  <a:pt x="58064" y="17144"/>
                </a:lnTo>
                <a:lnTo>
                  <a:pt x="62880" y="20954"/>
                </a:lnTo>
                <a:lnTo>
                  <a:pt x="66690" y="25719"/>
                </a:lnTo>
                <a:lnTo>
                  <a:pt x="68610" y="31434"/>
                </a:lnTo>
                <a:lnTo>
                  <a:pt x="68610" y="44769"/>
                </a:lnTo>
                <a:lnTo>
                  <a:pt x="66690" y="50483"/>
                </a:lnTo>
                <a:lnTo>
                  <a:pt x="61874" y="55245"/>
                </a:lnTo>
                <a:lnTo>
                  <a:pt x="59070" y="58103"/>
                </a:lnTo>
                <a:lnTo>
                  <a:pt x="53370" y="61913"/>
                </a:lnTo>
                <a:lnTo>
                  <a:pt x="45750" y="65723"/>
                </a:lnTo>
                <a:lnTo>
                  <a:pt x="29474" y="76200"/>
                </a:lnTo>
                <a:lnTo>
                  <a:pt x="2221" y="110371"/>
                </a:lnTo>
                <a:lnTo>
                  <a:pt x="0" y="125730"/>
                </a:lnTo>
                <a:lnTo>
                  <a:pt x="85740" y="125730"/>
                </a:lnTo>
                <a:lnTo>
                  <a:pt x="85740" y="110490"/>
                </a:lnTo>
                <a:lnTo>
                  <a:pt x="18044" y="110490"/>
                </a:lnTo>
                <a:lnTo>
                  <a:pt x="19049" y="104775"/>
                </a:lnTo>
                <a:lnTo>
                  <a:pt x="22859" y="99060"/>
                </a:lnTo>
                <a:lnTo>
                  <a:pt x="28590" y="94298"/>
                </a:lnTo>
                <a:lnTo>
                  <a:pt x="31394" y="91440"/>
                </a:lnTo>
                <a:lnTo>
                  <a:pt x="36210" y="87630"/>
                </a:lnTo>
                <a:lnTo>
                  <a:pt x="41909" y="84773"/>
                </a:lnTo>
                <a:lnTo>
                  <a:pt x="64800" y="72390"/>
                </a:lnTo>
                <a:lnTo>
                  <a:pt x="86654" y="38099"/>
                </a:lnTo>
                <a:lnTo>
                  <a:pt x="85955" y="31135"/>
                </a:lnTo>
                <a:lnTo>
                  <a:pt x="83922" y="24529"/>
                </a:lnTo>
                <a:lnTo>
                  <a:pt x="80649" y="18282"/>
                </a:lnTo>
                <a:lnTo>
                  <a:pt x="78365" y="15239"/>
                </a:lnTo>
                <a:close/>
              </a:path>
              <a:path w="86995" h="125729">
                <a:moveTo>
                  <a:pt x="44714" y="0"/>
                </a:moveTo>
                <a:lnTo>
                  <a:pt x="9540" y="18099"/>
                </a:lnTo>
                <a:lnTo>
                  <a:pt x="2804" y="44769"/>
                </a:lnTo>
                <a:lnTo>
                  <a:pt x="19049" y="44769"/>
                </a:lnTo>
                <a:lnTo>
                  <a:pt x="19049" y="37149"/>
                </a:lnTo>
                <a:lnTo>
                  <a:pt x="20970" y="31434"/>
                </a:lnTo>
                <a:lnTo>
                  <a:pt x="22859" y="26669"/>
                </a:lnTo>
                <a:lnTo>
                  <a:pt x="26669" y="19049"/>
                </a:lnTo>
                <a:lnTo>
                  <a:pt x="34289" y="15239"/>
                </a:lnTo>
                <a:lnTo>
                  <a:pt x="78365" y="15239"/>
                </a:lnTo>
                <a:lnTo>
                  <a:pt x="76230" y="12396"/>
                </a:lnTo>
                <a:lnTo>
                  <a:pt x="70483" y="7239"/>
                </a:lnTo>
                <a:lnTo>
                  <a:pt x="63329" y="3336"/>
                </a:lnTo>
                <a:lnTo>
                  <a:pt x="54747" y="863"/>
                </a:lnTo>
                <a:lnTo>
                  <a:pt x="447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6859889" y="6414528"/>
            <a:ext cx="156845" cy="163830"/>
          </a:xfrm>
          <a:custGeom>
            <a:avLst/>
            <a:gdLst/>
            <a:ahLst/>
            <a:cxnLst/>
            <a:rect l="l" t="t" r="r" b="b"/>
            <a:pathLst>
              <a:path w="156845" h="163829">
                <a:moveTo>
                  <a:pt x="31485" y="0"/>
                </a:moveTo>
                <a:lnTo>
                  <a:pt x="0" y="0"/>
                </a:lnTo>
                <a:lnTo>
                  <a:pt x="0" y="163841"/>
                </a:lnTo>
                <a:lnTo>
                  <a:pt x="20970" y="163841"/>
                </a:lnTo>
                <a:lnTo>
                  <a:pt x="20970" y="25728"/>
                </a:lnTo>
                <a:lnTo>
                  <a:pt x="40172" y="25728"/>
                </a:lnTo>
                <a:lnTo>
                  <a:pt x="31485" y="0"/>
                </a:lnTo>
                <a:close/>
              </a:path>
              <a:path w="156845" h="163829">
                <a:moveTo>
                  <a:pt x="40172" y="25728"/>
                </a:moveTo>
                <a:lnTo>
                  <a:pt x="20970" y="25728"/>
                </a:lnTo>
                <a:lnTo>
                  <a:pt x="67696" y="163841"/>
                </a:lnTo>
                <a:lnTo>
                  <a:pt x="89550" y="163841"/>
                </a:lnTo>
                <a:lnTo>
                  <a:pt x="98256" y="138123"/>
                </a:lnTo>
                <a:lnTo>
                  <a:pt x="78120" y="138123"/>
                </a:lnTo>
                <a:lnTo>
                  <a:pt x="40172" y="25728"/>
                </a:lnTo>
                <a:close/>
              </a:path>
              <a:path w="156845" h="163829">
                <a:moveTo>
                  <a:pt x="156240" y="25728"/>
                </a:moveTo>
                <a:lnTo>
                  <a:pt x="136306" y="25728"/>
                </a:lnTo>
                <a:lnTo>
                  <a:pt x="136306" y="42860"/>
                </a:lnTo>
                <a:lnTo>
                  <a:pt x="135270" y="50480"/>
                </a:lnTo>
                <a:lnTo>
                  <a:pt x="135270" y="163841"/>
                </a:lnTo>
                <a:lnTo>
                  <a:pt x="156240" y="163841"/>
                </a:lnTo>
                <a:lnTo>
                  <a:pt x="156240" y="25728"/>
                </a:lnTo>
                <a:close/>
              </a:path>
              <a:path w="156845" h="163829">
                <a:moveTo>
                  <a:pt x="156240" y="0"/>
                </a:moveTo>
                <a:lnTo>
                  <a:pt x="124846" y="0"/>
                </a:lnTo>
                <a:lnTo>
                  <a:pt x="78120" y="138123"/>
                </a:lnTo>
                <a:lnTo>
                  <a:pt x="98256" y="138123"/>
                </a:lnTo>
                <a:lnTo>
                  <a:pt x="136306" y="25728"/>
                </a:lnTo>
                <a:lnTo>
                  <a:pt x="156240" y="25728"/>
                </a:lnTo>
                <a:lnTo>
                  <a:pt x="1562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7039995" y="6456450"/>
            <a:ext cx="109220" cy="125730"/>
          </a:xfrm>
          <a:custGeom>
            <a:avLst/>
            <a:gdLst/>
            <a:ahLst/>
            <a:cxnLst/>
            <a:rect l="l" t="t" r="r" b="b"/>
            <a:pathLst>
              <a:path w="109220" h="125729">
                <a:moveTo>
                  <a:pt x="56144" y="0"/>
                </a:moveTo>
                <a:lnTo>
                  <a:pt x="15239" y="18095"/>
                </a:lnTo>
                <a:lnTo>
                  <a:pt x="0" y="64769"/>
                </a:lnTo>
                <a:lnTo>
                  <a:pt x="1043" y="78328"/>
                </a:lnTo>
                <a:lnTo>
                  <a:pt x="23447" y="116888"/>
                </a:lnTo>
                <a:lnTo>
                  <a:pt x="53339" y="125729"/>
                </a:lnTo>
                <a:lnTo>
                  <a:pt x="64769" y="125729"/>
                </a:lnTo>
                <a:lnTo>
                  <a:pt x="69494" y="123824"/>
                </a:lnTo>
                <a:lnTo>
                  <a:pt x="75777" y="122038"/>
                </a:lnTo>
                <a:lnTo>
                  <a:pt x="81694" y="119538"/>
                </a:lnTo>
                <a:lnTo>
                  <a:pt x="87256" y="116323"/>
                </a:lnTo>
                <a:lnTo>
                  <a:pt x="92476" y="112394"/>
                </a:lnTo>
                <a:lnTo>
                  <a:pt x="96286" y="108584"/>
                </a:lnTo>
                <a:lnTo>
                  <a:pt x="55260" y="108584"/>
                </a:lnTo>
                <a:lnTo>
                  <a:pt x="47226" y="107884"/>
                </a:lnTo>
                <a:lnTo>
                  <a:pt x="22400" y="77345"/>
                </a:lnTo>
                <a:lnTo>
                  <a:pt x="21854" y="68579"/>
                </a:lnTo>
                <a:lnTo>
                  <a:pt x="108600" y="68579"/>
                </a:lnTo>
                <a:lnTo>
                  <a:pt x="108570" y="60414"/>
                </a:lnTo>
                <a:lnTo>
                  <a:pt x="108364" y="53225"/>
                </a:lnTo>
                <a:lnTo>
                  <a:pt x="108284" y="52385"/>
                </a:lnTo>
                <a:lnTo>
                  <a:pt x="21854" y="52385"/>
                </a:lnTo>
                <a:lnTo>
                  <a:pt x="22979" y="45435"/>
                </a:lnTo>
                <a:lnTo>
                  <a:pt x="45719" y="17144"/>
                </a:lnTo>
                <a:lnTo>
                  <a:pt x="96369" y="17144"/>
                </a:lnTo>
                <a:lnTo>
                  <a:pt x="95280" y="15239"/>
                </a:lnTo>
                <a:lnTo>
                  <a:pt x="62583" y="355"/>
                </a:lnTo>
                <a:lnTo>
                  <a:pt x="56144" y="0"/>
                </a:lnTo>
                <a:close/>
              </a:path>
              <a:path w="109220" h="125729">
                <a:moveTo>
                  <a:pt x="106710" y="84770"/>
                </a:moveTo>
                <a:lnTo>
                  <a:pt x="87629" y="84770"/>
                </a:lnTo>
                <a:lnTo>
                  <a:pt x="85740" y="89534"/>
                </a:lnTo>
                <a:lnTo>
                  <a:pt x="83819" y="94295"/>
                </a:lnTo>
                <a:lnTo>
                  <a:pt x="55260" y="108584"/>
                </a:lnTo>
                <a:lnTo>
                  <a:pt x="96286" y="108584"/>
                </a:lnTo>
                <a:lnTo>
                  <a:pt x="99090" y="104774"/>
                </a:lnTo>
                <a:lnTo>
                  <a:pt x="102016" y="99059"/>
                </a:lnTo>
                <a:lnTo>
                  <a:pt x="104790" y="93344"/>
                </a:lnTo>
                <a:lnTo>
                  <a:pt x="106710" y="88580"/>
                </a:lnTo>
                <a:lnTo>
                  <a:pt x="106710" y="84770"/>
                </a:lnTo>
                <a:close/>
              </a:path>
              <a:path w="109220" h="125729">
                <a:moveTo>
                  <a:pt x="96369" y="17144"/>
                </a:moveTo>
                <a:lnTo>
                  <a:pt x="55260" y="17144"/>
                </a:lnTo>
                <a:lnTo>
                  <a:pt x="63958" y="18052"/>
                </a:lnTo>
                <a:lnTo>
                  <a:pt x="71517" y="20835"/>
                </a:lnTo>
                <a:lnTo>
                  <a:pt x="88666" y="52385"/>
                </a:lnTo>
                <a:lnTo>
                  <a:pt x="108284" y="52385"/>
                </a:lnTo>
                <a:lnTo>
                  <a:pt x="107802" y="47283"/>
                </a:lnTo>
                <a:lnTo>
                  <a:pt x="106710" y="42860"/>
                </a:lnTo>
                <a:lnTo>
                  <a:pt x="105826" y="34289"/>
                </a:lnTo>
                <a:lnTo>
                  <a:pt x="102900" y="27620"/>
                </a:lnTo>
                <a:lnTo>
                  <a:pt x="99090" y="21905"/>
                </a:lnTo>
                <a:lnTo>
                  <a:pt x="96369" y="171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6411132" y="5692508"/>
            <a:ext cx="144780" cy="172720"/>
          </a:xfrm>
          <a:custGeom>
            <a:avLst/>
            <a:gdLst/>
            <a:ahLst/>
            <a:cxnLst/>
            <a:rect l="l" t="t" r="r" b="b"/>
            <a:pathLst>
              <a:path w="144779" h="172720">
                <a:moveTo>
                  <a:pt x="76199" y="0"/>
                </a:moveTo>
                <a:lnTo>
                  <a:pt x="34286" y="11431"/>
                </a:lnTo>
                <a:lnTo>
                  <a:pt x="6577" y="45960"/>
                </a:lnTo>
                <a:lnTo>
                  <a:pt x="0" y="84774"/>
                </a:lnTo>
                <a:lnTo>
                  <a:pt x="521" y="97779"/>
                </a:lnTo>
                <a:lnTo>
                  <a:pt x="13060" y="140124"/>
                </a:lnTo>
                <a:lnTo>
                  <a:pt x="46984" y="168126"/>
                </a:lnTo>
                <a:lnTo>
                  <a:pt x="73273" y="172413"/>
                </a:lnTo>
                <a:lnTo>
                  <a:pt x="85889" y="171513"/>
                </a:lnTo>
                <a:lnTo>
                  <a:pt x="97396" y="168876"/>
                </a:lnTo>
                <a:lnTo>
                  <a:pt x="107840" y="164593"/>
                </a:lnTo>
                <a:lnTo>
                  <a:pt x="117269" y="158753"/>
                </a:lnTo>
                <a:lnTo>
                  <a:pt x="124628" y="152399"/>
                </a:lnTo>
                <a:lnTo>
                  <a:pt x="76199" y="152399"/>
                </a:lnTo>
                <a:lnTo>
                  <a:pt x="63478" y="151328"/>
                </a:lnTo>
                <a:lnTo>
                  <a:pt x="29924" y="125423"/>
                </a:lnTo>
                <a:lnTo>
                  <a:pt x="21823" y="88584"/>
                </a:lnTo>
                <a:lnTo>
                  <a:pt x="22495" y="75092"/>
                </a:lnTo>
                <a:lnTo>
                  <a:pt x="37063" y="36194"/>
                </a:lnTo>
                <a:lnTo>
                  <a:pt x="76199" y="19062"/>
                </a:lnTo>
                <a:lnTo>
                  <a:pt x="126343" y="19062"/>
                </a:lnTo>
                <a:lnTo>
                  <a:pt x="123840" y="16203"/>
                </a:lnTo>
                <a:lnTo>
                  <a:pt x="114377" y="9246"/>
                </a:lnTo>
                <a:lnTo>
                  <a:pt x="103209" y="4168"/>
                </a:lnTo>
                <a:lnTo>
                  <a:pt x="90446" y="1056"/>
                </a:lnTo>
                <a:lnTo>
                  <a:pt x="76199" y="0"/>
                </a:lnTo>
                <a:close/>
              </a:path>
              <a:path w="144779" h="172720">
                <a:moveTo>
                  <a:pt x="144779" y="107643"/>
                </a:moveTo>
                <a:lnTo>
                  <a:pt x="122803" y="107643"/>
                </a:lnTo>
                <a:lnTo>
                  <a:pt x="121056" y="115694"/>
                </a:lnTo>
                <a:lnTo>
                  <a:pt x="118769" y="122763"/>
                </a:lnTo>
                <a:lnTo>
                  <a:pt x="87602" y="151313"/>
                </a:lnTo>
                <a:lnTo>
                  <a:pt x="76199" y="152399"/>
                </a:lnTo>
                <a:lnTo>
                  <a:pt x="124628" y="152399"/>
                </a:lnTo>
                <a:lnTo>
                  <a:pt x="125729" y="151449"/>
                </a:lnTo>
                <a:lnTo>
                  <a:pt x="132838" y="141790"/>
                </a:lnTo>
                <a:lnTo>
                  <a:pt x="138455" y="131331"/>
                </a:lnTo>
                <a:lnTo>
                  <a:pt x="142472" y="119979"/>
                </a:lnTo>
                <a:lnTo>
                  <a:pt x="144779" y="107643"/>
                </a:lnTo>
                <a:close/>
              </a:path>
              <a:path w="144779" h="172720">
                <a:moveTo>
                  <a:pt x="126343" y="19062"/>
                </a:moveTo>
                <a:lnTo>
                  <a:pt x="76199" y="19062"/>
                </a:lnTo>
                <a:lnTo>
                  <a:pt x="85647" y="19744"/>
                </a:lnTo>
                <a:lnTo>
                  <a:pt x="93920" y="21675"/>
                </a:lnTo>
                <a:lnTo>
                  <a:pt x="121919" y="53339"/>
                </a:lnTo>
                <a:lnTo>
                  <a:pt x="142890" y="53339"/>
                </a:lnTo>
                <a:lnTo>
                  <a:pt x="141096" y="43517"/>
                </a:lnTo>
                <a:lnTo>
                  <a:pt x="137274" y="34053"/>
                </a:lnTo>
                <a:lnTo>
                  <a:pt x="131497" y="24948"/>
                </a:lnTo>
                <a:lnTo>
                  <a:pt x="126343" y="19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6573956" y="5692508"/>
            <a:ext cx="160655" cy="172720"/>
          </a:xfrm>
          <a:custGeom>
            <a:avLst/>
            <a:gdLst/>
            <a:ahLst/>
            <a:cxnLst/>
            <a:rect l="l" t="t" r="r" b="b"/>
            <a:pathLst>
              <a:path w="160654" h="172720">
                <a:moveTo>
                  <a:pt x="79126" y="0"/>
                </a:moveTo>
                <a:lnTo>
                  <a:pt x="33022" y="13688"/>
                </a:lnTo>
                <a:lnTo>
                  <a:pt x="6182" y="50539"/>
                </a:lnTo>
                <a:lnTo>
                  <a:pt x="0" y="86679"/>
                </a:lnTo>
                <a:lnTo>
                  <a:pt x="807" y="100978"/>
                </a:lnTo>
                <a:lnTo>
                  <a:pt x="12855" y="137463"/>
                </a:lnTo>
                <a:lnTo>
                  <a:pt x="45316" y="166458"/>
                </a:lnTo>
                <a:lnTo>
                  <a:pt x="79126" y="172413"/>
                </a:lnTo>
                <a:lnTo>
                  <a:pt x="91992" y="171619"/>
                </a:lnTo>
                <a:lnTo>
                  <a:pt x="103875" y="169237"/>
                </a:lnTo>
                <a:lnTo>
                  <a:pt x="114753" y="165268"/>
                </a:lnTo>
                <a:lnTo>
                  <a:pt x="124602" y="159710"/>
                </a:lnTo>
                <a:lnTo>
                  <a:pt x="132427" y="153354"/>
                </a:lnTo>
                <a:lnTo>
                  <a:pt x="82052" y="153354"/>
                </a:lnTo>
                <a:lnTo>
                  <a:pt x="67429" y="152118"/>
                </a:lnTo>
                <a:lnTo>
                  <a:pt x="30961" y="124485"/>
                </a:lnTo>
                <a:lnTo>
                  <a:pt x="22859" y="88584"/>
                </a:lnTo>
                <a:lnTo>
                  <a:pt x="23540" y="75557"/>
                </a:lnTo>
                <a:lnTo>
                  <a:pt x="39136" y="37149"/>
                </a:lnTo>
                <a:lnTo>
                  <a:pt x="81046" y="20004"/>
                </a:lnTo>
                <a:lnTo>
                  <a:pt x="136895" y="20004"/>
                </a:lnTo>
                <a:lnTo>
                  <a:pt x="136239" y="19293"/>
                </a:lnTo>
                <a:lnTo>
                  <a:pt x="127377" y="12418"/>
                </a:lnTo>
                <a:lnTo>
                  <a:pt x="117287" y="7024"/>
                </a:lnTo>
                <a:lnTo>
                  <a:pt x="105916" y="3139"/>
                </a:lnTo>
                <a:lnTo>
                  <a:pt x="93214" y="789"/>
                </a:lnTo>
                <a:lnTo>
                  <a:pt x="79126" y="0"/>
                </a:lnTo>
                <a:close/>
              </a:path>
              <a:path w="160654" h="172720">
                <a:moveTo>
                  <a:pt x="136895" y="20004"/>
                </a:moveTo>
                <a:lnTo>
                  <a:pt x="81046" y="20004"/>
                </a:lnTo>
                <a:lnTo>
                  <a:pt x="93200" y="21075"/>
                </a:lnTo>
                <a:lnTo>
                  <a:pt x="104028" y="24290"/>
                </a:lnTo>
                <a:lnTo>
                  <a:pt x="133258" y="57988"/>
                </a:lnTo>
                <a:lnTo>
                  <a:pt x="137312" y="83819"/>
                </a:lnTo>
                <a:lnTo>
                  <a:pt x="136426" y="97038"/>
                </a:lnTo>
                <a:lnTo>
                  <a:pt x="116453" y="141302"/>
                </a:lnTo>
                <a:lnTo>
                  <a:pt x="82052" y="153354"/>
                </a:lnTo>
                <a:lnTo>
                  <a:pt x="132427" y="153354"/>
                </a:lnTo>
                <a:lnTo>
                  <a:pt x="157013" y="110574"/>
                </a:lnTo>
                <a:lnTo>
                  <a:pt x="160172" y="83819"/>
                </a:lnTo>
                <a:lnTo>
                  <a:pt x="159495" y="70665"/>
                </a:lnTo>
                <a:lnTo>
                  <a:pt x="157491" y="58557"/>
                </a:lnTo>
                <a:lnTo>
                  <a:pt x="154200" y="47408"/>
                </a:lnTo>
                <a:lnTo>
                  <a:pt x="149665" y="37127"/>
                </a:lnTo>
                <a:lnTo>
                  <a:pt x="143926" y="27624"/>
                </a:lnTo>
                <a:lnTo>
                  <a:pt x="136895" y="20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6749369" y="5783948"/>
            <a:ext cx="86995" cy="125730"/>
          </a:xfrm>
          <a:custGeom>
            <a:avLst/>
            <a:gdLst/>
            <a:ahLst/>
            <a:cxnLst/>
            <a:rect l="l" t="t" r="r" b="b"/>
            <a:pathLst>
              <a:path w="86995" h="125729">
                <a:moveTo>
                  <a:pt x="78193" y="14289"/>
                </a:moveTo>
                <a:lnTo>
                  <a:pt x="52334" y="14289"/>
                </a:lnTo>
                <a:lnTo>
                  <a:pt x="58064" y="17157"/>
                </a:lnTo>
                <a:lnTo>
                  <a:pt x="62880" y="20967"/>
                </a:lnTo>
                <a:lnTo>
                  <a:pt x="66690" y="25728"/>
                </a:lnTo>
                <a:lnTo>
                  <a:pt x="68610" y="31443"/>
                </a:lnTo>
                <a:lnTo>
                  <a:pt x="68610" y="44769"/>
                </a:lnTo>
                <a:lnTo>
                  <a:pt x="66690" y="50484"/>
                </a:lnTo>
                <a:lnTo>
                  <a:pt x="61874" y="55244"/>
                </a:lnTo>
                <a:lnTo>
                  <a:pt x="59070" y="58104"/>
                </a:lnTo>
                <a:lnTo>
                  <a:pt x="53370" y="61914"/>
                </a:lnTo>
                <a:lnTo>
                  <a:pt x="45750" y="65733"/>
                </a:lnTo>
                <a:lnTo>
                  <a:pt x="29474" y="75258"/>
                </a:lnTo>
                <a:lnTo>
                  <a:pt x="2221" y="110021"/>
                </a:lnTo>
                <a:lnTo>
                  <a:pt x="0" y="125742"/>
                </a:lnTo>
                <a:lnTo>
                  <a:pt x="85740" y="125742"/>
                </a:lnTo>
                <a:lnTo>
                  <a:pt x="85740" y="110502"/>
                </a:lnTo>
                <a:lnTo>
                  <a:pt x="18044" y="110502"/>
                </a:lnTo>
                <a:lnTo>
                  <a:pt x="19049" y="104774"/>
                </a:lnTo>
                <a:lnTo>
                  <a:pt x="22859" y="99059"/>
                </a:lnTo>
                <a:lnTo>
                  <a:pt x="28590" y="93357"/>
                </a:lnTo>
                <a:lnTo>
                  <a:pt x="31394" y="90498"/>
                </a:lnTo>
                <a:lnTo>
                  <a:pt x="36210" y="87642"/>
                </a:lnTo>
                <a:lnTo>
                  <a:pt x="41909" y="84783"/>
                </a:lnTo>
                <a:lnTo>
                  <a:pt x="54254" y="78117"/>
                </a:lnTo>
                <a:lnTo>
                  <a:pt x="83797" y="51438"/>
                </a:lnTo>
                <a:lnTo>
                  <a:pt x="86654" y="37158"/>
                </a:lnTo>
                <a:lnTo>
                  <a:pt x="85955" y="30729"/>
                </a:lnTo>
                <a:lnTo>
                  <a:pt x="83922" y="24298"/>
                </a:lnTo>
                <a:lnTo>
                  <a:pt x="80649" y="17865"/>
                </a:lnTo>
                <a:lnTo>
                  <a:pt x="78193" y="14289"/>
                </a:lnTo>
                <a:close/>
              </a:path>
              <a:path w="86995" h="125729">
                <a:moveTo>
                  <a:pt x="44714" y="0"/>
                </a:moveTo>
                <a:lnTo>
                  <a:pt x="9540" y="18108"/>
                </a:lnTo>
                <a:lnTo>
                  <a:pt x="2804" y="44769"/>
                </a:lnTo>
                <a:lnTo>
                  <a:pt x="19049" y="44769"/>
                </a:lnTo>
                <a:lnTo>
                  <a:pt x="19061" y="37125"/>
                </a:lnTo>
                <a:lnTo>
                  <a:pt x="20970" y="31443"/>
                </a:lnTo>
                <a:lnTo>
                  <a:pt x="22859" y="26682"/>
                </a:lnTo>
                <a:lnTo>
                  <a:pt x="26669" y="19062"/>
                </a:lnTo>
                <a:lnTo>
                  <a:pt x="34289" y="14289"/>
                </a:lnTo>
                <a:lnTo>
                  <a:pt x="78193" y="14289"/>
                </a:lnTo>
                <a:lnTo>
                  <a:pt x="76230" y="11429"/>
                </a:lnTo>
                <a:lnTo>
                  <a:pt x="70483" y="6429"/>
                </a:lnTo>
                <a:lnTo>
                  <a:pt x="63329" y="2857"/>
                </a:lnTo>
                <a:lnTo>
                  <a:pt x="54747" y="714"/>
                </a:lnTo>
                <a:lnTo>
                  <a:pt x="447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6872264" y="5783579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229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6860773" y="5774054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692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6872264" y="5697220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309"/>
                </a:lnTo>
              </a:path>
            </a:pathLst>
          </a:custGeom>
          <a:ln w="229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6979477" y="5783948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12"/>
                </a:lnTo>
              </a:path>
            </a:pathLst>
          </a:custGeom>
          <a:ln w="219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6979477" y="5697272"/>
            <a:ext cx="0" cy="67945"/>
          </a:xfrm>
          <a:custGeom>
            <a:avLst/>
            <a:gdLst/>
            <a:ahLst/>
            <a:cxnLst/>
            <a:rect l="l" t="t" r="r" b="b"/>
            <a:pathLst>
              <a:path h="67945">
                <a:moveTo>
                  <a:pt x="0" y="0"/>
                </a:moveTo>
                <a:lnTo>
                  <a:pt x="0" y="67638"/>
                </a:lnTo>
              </a:path>
            </a:pathLst>
          </a:custGeom>
          <a:ln w="219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6172823" y="5953507"/>
            <a:ext cx="0" cy="355600"/>
          </a:xfrm>
          <a:custGeom>
            <a:avLst/>
            <a:gdLst/>
            <a:ahLst/>
            <a:cxnLst/>
            <a:rect l="l" t="t" r="r" b="b"/>
            <a:pathLst>
              <a:path h="355600">
                <a:moveTo>
                  <a:pt x="0" y="0"/>
                </a:moveTo>
                <a:lnTo>
                  <a:pt x="0" y="355294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6172885" y="5947790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72"/>
                </a:lnTo>
              </a:path>
            </a:pathLst>
          </a:custGeom>
          <a:ln w="133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6174729" y="6311658"/>
            <a:ext cx="220345" cy="127000"/>
          </a:xfrm>
          <a:custGeom>
            <a:avLst/>
            <a:gdLst/>
            <a:ahLst/>
            <a:cxnLst/>
            <a:rect l="l" t="t" r="r" b="b"/>
            <a:pathLst>
              <a:path w="220345" h="127000">
                <a:moveTo>
                  <a:pt x="1920" y="0"/>
                </a:moveTo>
                <a:lnTo>
                  <a:pt x="0" y="0"/>
                </a:lnTo>
                <a:lnTo>
                  <a:pt x="0" y="1904"/>
                </a:lnTo>
                <a:lnTo>
                  <a:pt x="218236" y="126693"/>
                </a:lnTo>
                <a:lnTo>
                  <a:pt x="220126" y="126693"/>
                </a:lnTo>
                <a:lnTo>
                  <a:pt x="220126" y="124788"/>
                </a:lnTo>
                <a:lnTo>
                  <a:pt x="19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6166225" y="6305943"/>
            <a:ext cx="233679" cy="138430"/>
          </a:xfrm>
          <a:custGeom>
            <a:avLst/>
            <a:gdLst/>
            <a:ahLst/>
            <a:cxnLst/>
            <a:rect l="l" t="t" r="r" b="b"/>
            <a:pathLst>
              <a:path w="233679" h="138429">
                <a:moveTo>
                  <a:pt x="13319" y="0"/>
                </a:moveTo>
                <a:lnTo>
                  <a:pt x="5699" y="3809"/>
                </a:lnTo>
                <a:lnTo>
                  <a:pt x="0" y="7619"/>
                </a:lnTo>
                <a:lnTo>
                  <a:pt x="225856" y="138123"/>
                </a:lnTo>
                <a:lnTo>
                  <a:pt x="233476" y="127647"/>
                </a:lnTo>
                <a:lnTo>
                  <a:pt x="13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6174729" y="5826812"/>
            <a:ext cx="215900" cy="123825"/>
          </a:xfrm>
          <a:custGeom>
            <a:avLst/>
            <a:gdLst/>
            <a:ahLst/>
            <a:cxnLst/>
            <a:rect l="l" t="t" r="r" b="b"/>
            <a:pathLst>
              <a:path w="215900" h="123825">
                <a:moveTo>
                  <a:pt x="215432" y="0"/>
                </a:moveTo>
                <a:lnTo>
                  <a:pt x="213542" y="0"/>
                </a:lnTo>
                <a:lnTo>
                  <a:pt x="0" y="121929"/>
                </a:lnTo>
                <a:lnTo>
                  <a:pt x="0" y="123834"/>
                </a:lnTo>
                <a:lnTo>
                  <a:pt x="1920" y="123834"/>
                </a:lnTo>
                <a:lnTo>
                  <a:pt x="215432" y="1904"/>
                </a:lnTo>
                <a:lnTo>
                  <a:pt x="2154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6166225" y="5819202"/>
            <a:ext cx="227329" cy="136525"/>
          </a:xfrm>
          <a:custGeom>
            <a:avLst/>
            <a:gdLst/>
            <a:ahLst/>
            <a:cxnLst/>
            <a:rect l="l" t="t" r="r" b="b"/>
            <a:pathLst>
              <a:path w="227329" h="136525">
                <a:moveTo>
                  <a:pt x="221010" y="0"/>
                </a:moveTo>
                <a:lnTo>
                  <a:pt x="0" y="128589"/>
                </a:lnTo>
                <a:lnTo>
                  <a:pt x="5699" y="131444"/>
                </a:lnTo>
                <a:lnTo>
                  <a:pt x="13319" y="136209"/>
                </a:lnTo>
                <a:lnTo>
                  <a:pt x="226740" y="10466"/>
                </a:lnTo>
                <a:lnTo>
                  <a:pt x="2210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7489789" y="6030657"/>
            <a:ext cx="123189" cy="184150"/>
          </a:xfrm>
          <a:custGeom>
            <a:avLst/>
            <a:gdLst/>
            <a:ahLst/>
            <a:cxnLst/>
            <a:rect l="l" t="t" r="r" b="b"/>
            <a:pathLst>
              <a:path w="123190" h="184150">
                <a:moveTo>
                  <a:pt x="61843" y="0"/>
                </a:moveTo>
                <a:lnTo>
                  <a:pt x="20939" y="14301"/>
                </a:lnTo>
                <a:lnTo>
                  <a:pt x="6614" y="48579"/>
                </a:lnTo>
                <a:lnTo>
                  <a:pt x="7169" y="56086"/>
                </a:lnTo>
                <a:lnTo>
                  <a:pt x="30479" y="83819"/>
                </a:lnTo>
                <a:lnTo>
                  <a:pt x="23684" y="87183"/>
                </a:lnTo>
                <a:lnTo>
                  <a:pt x="513" y="121084"/>
                </a:lnTo>
                <a:lnTo>
                  <a:pt x="0" y="128601"/>
                </a:lnTo>
                <a:lnTo>
                  <a:pt x="1212" y="141290"/>
                </a:lnTo>
                <a:lnTo>
                  <a:pt x="27725" y="175808"/>
                </a:lnTo>
                <a:lnTo>
                  <a:pt x="61843" y="183846"/>
                </a:lnTo>
                <a:lnTo>
                  <a:pt x="75403" y="182789"/>
                </a:lnTo>
                <a:lnTo>
                  <a:pt x="87454" y="179678"/>
                </a:lnTo>
                <a:lnTo>
                  <a:pt x="97916" y="174603"/>
                </a:lnTo>
                <a:lnTo>
                  <a:pt x="106710" y="167652"/>
                </a:lnTo>
                <a:lnTo>
                  <a:pt x="109698" y="163842"/>
                </a:lnTo>
                <a:lnTo>
                  <a:pt x="62880" y="163842"/>
                </a:lnTo>
                <a:lnTo>
                  <a:pt x="53586" y="163142"/>
                </a:lnTo>
                <a:lnTo>
                  <a:pt x="25293" y="136346"/>
                </a:lnTo>
                <a:lnTo>
                  <a:pt x="24749" y="129552"/>
                </a:lnTo>
                <a:lnTo>
                  <a:pt x="25448" y="122051"/>
                </a:lnTo>
                <a:lnTo>
                  <a:pt x="53429" y="95786"/>
                </a:lnTo>
                <a:lnTo>
                  <a:pt x="60959" y="95249"/>
                </a:lnTo>
                <a:lnTo>
                  <a:pt x="110520" y="95249"/>
                </a:lnTo>
                <a:lnTo>
                  <a:pt x="106710" y="91439"/>
                </a:lnTo>
                <a:lnTo>
                  <a:pt x="100980" y="87629"/>
                </a:lnTo>
                <a:lnTo>
                  <a:pt x="93360" y="83819"/>
                </a:lnTo>
                <a:lnTo>
                  <a:pt x="99943" y="80022"/>
                </a:lnTo>
                <a:lnTo>
                  <a:pt x="104790" y="76212"/>
                </a:lnTo>
                <a:lnTo>
                  <a:pt x="105482" y="75261"/>
                </a:lnTo>
                <a:lnTo>
                  <a:pt x="52334" y="75261"/>
                </a:lnTo>
                <a:lnTo>
                  <a:pt x="45719" y="73356"/>
                </a:lnTo>
                <a:lnTo>
                  <a:pt x="38983" y="68592"/>
                </a:lnTo>
                <a:lnTo>
                  <a:pt x="33284" y="63831"/>
                </a:lnTo>
                <a:lnTo>
                  <a:pt x="29474" y="57162"/>
                </a:lnTo>
                <a:lnTo>
                  <a:pt x="29474" y="40959"/>
                </a:lnTo>
                <a:lnTo>
                  <a:pt x="32400" y="35244"/>
                </a:lnTo>
                <a:lnTo>
                  <a:pt x="37094" y="29529"/>
                </a:lnTo>
                <a:lnTo>
                  <a:pt x="41909" y="23826"/>
                </a:lnTo>
                <a:lnTo>
                  <a:pt x="49529" y="20967"/>
                </a:lnTo>
                <a:lnTo>
                  <a:pt x="108010" y="20967"/>
                </a:lnTo>
                <a:lnTo>
                  <a:pt x="101864" y="14301"/>
                </a:lnTo>
                <a:lnTo>
                  <a:pt x="93999" y="8043"/>
                </a:lnTo>
                <a:lnTo>
                  <a:pt x="84711" y="3574"/>
                </a:lnTo>
                <a:lnTo>
                  <a:pt x="73994" y="893"/>
                </a:lnTo>
                <a:lnTo>
                  <a:pt x="61843" y="0"/>
                </a:lnTo>
                <a:close/>
              </a:path>
              <a:path w="123190" h="184150">
                <a:moveTo>
                  <a:pt x="110520" y="95249"/>
                </a:moveTo>
                <a:lnTo>
                  <a:pt x="60959" y="95249"/>
                </a:lnTo>
                <a:lnTo>
                  <a:pt x="69001" y="95786"/>
                </a:lnTo>
                <a:lnTo>
                  <a:pt x="76055" y="97395"/>
                </a:lnTo>
                <a:lnTo>
                  <a:pt x="99059" y="130506"/>
                </a:lnTo>
                <a:lnTo>
                  <a:pt x="98359" y="137984"/>
                </a:lnTo>
                <a:lnTo>
                  <a:pt x="62880" y="163842"/>
                </a:lnTo>
                <a:lnTo>
                  <a:pt x="109698" y="163842"/>
                </a:lnTo>
                <a:lnTo>
                  <a:pt x="113609" y="158854"/>
                </a:lnTo>
                <a:lnTo>
                  <a:pt x="118654" y="149431"/>
                </a:lnTo>
                <a:lnTo>
                  <a:pt x="121750" y="139117"/>
                </a:lnTo>
                <a:lnTo>
                  <a:pt x="122803" y="127647"/>
                </a:lnTo>
                <a:lnTo>
                  <a:pt x="121956" y="118166"/>
                </a:lnTo>
                <a:lnTo>
                  <a:pt x="119519" y="109667"/>
                </a:lnTo>
                <a:lnTo>
                  <a:pt x="115654" y="102059"/>
                </a:lnTo>
                <a:lnTo>
                  <a:pt x="110520" y="95249"/>
                </a:lnTo>
                <a:close/>
              </a:path>
              <a:path w="123190" h="184150">
                <a:moveTo>
                  <a:pt x="108010" y="20967"/>
                </a:moveTo>
                <a:lnTo>
                  <a:pt x="71384" y="20967"/>
                </a:lnTo>
                <a:lnTo>
                  <a:pt x="79004" y="23826"/>
                </a:lnTo>
                <a:lnTo>
                  <a:pt x="90434" y="35244"/>
                </a:lnTo>
                <a:lnTo>
                  <a:pt x="92323" y="40959"/>
                </a:lnTo>
                <a:lnTo>
                  <a:pt x="92323" y="55244"/>
                </a:lnTo>
                <a:lnTo>
                  <a:pt x="89550" y="61926"/>
                </a:lnTo>
                <a:lnTo>
                  <a:pt x="84703" y="67641"/>
                </a:lnTo>
                <a:lnTo>
                  <a:pt x="79004" y="72402"/>
                </a:lnTo>
                <a:lnTo>
                  <a:pt x="71384" y="75261"/>
                </a:lnTo>
                <a:lnTo>
                  <a:pt x="105482" y="75261"/>
                </a:lnTo>
                <a:lnTo>
                  <a:pt x="116220" y="45719"/>
                </a:lnTo>
                <a:lnTo>
                  <a:pt x="115314" y="36792"/>
                </a:lnTo>
                <a:lnTo>
                  <a:pt x="112608" y="28581"/>
                </a:lnTo>
                <a:lnTo>
                  <a:pt x="108119" y="210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7629753" y="6031610"/>
            <a:ext cx="123189" cy="182880"/>
          </a:xfrm>
          <a:custGeom>
            <a:avLst/>
            <a:gdLst/>
            <a:ahLst/>
            <a:cxnLst/>
            <a:rect l="l" t="t" r="r" b="b"/>
            <a:pathLst>
              <a:path w="123190" h="182879">
                <a:moveTo>
                  <a:pt x="61112" y="0"/>
                </a:moveTo>
                <a:lnTo>
                  <a:pt x="20481" y="18067"/>
                </a:lnTo>
                <a:lnTo>
                  <a:pt x="2065" y="64540"/>
                </a:lnTo>
                <a:lnTo>
                  <a:pt x="0" y="92390"/>
                </a:lnTo>
                <a:lnTo>
                  <a:pt x="573" y="107620"/>
                </a:lnTo>
                <a:lnTo>
                  <a:pt x="8758" y="145068"/>
                </a:lnTo>
                <a:lnTo>
                  <a:pt x="38286" y="178381"/>
                </a:lnTo>
                <a:lnTo>
                  <a:pt x="61112" y="182892"/>
                </a:lnTo>
                <a:lnTo>
                  <a:pt x="72433" y="181939"/>
                </a:lnTo>
                <a:lnTo>
                  <a:pt x="82653" y="179081"/>
                </a:lnTo>
                <a:lnTo>
                  <a:pt x="91775" y="174318"/>
                </a:lnTo>
                <a:lnTo>
                  <a:pt x="99799" y="167648"/>
                </a:lnTo>
                <a:lnTo>
                  <a:pt x="104413" y="161937"/>
                </a:lnTo>
                <a:lnTo>
                  <a:pt x="61112" y="161937"/>
                </a:lnTo>
                <a:lnTo>
                  <a:pt x="51094" y="160478"/>
                </a:lnTo>
                <a:lnTo>
                  <a:pt x="28129" y="128048"/>
                </a:lnTo>
                <a:lnTo>
                  <a:pt x="24902" y="93344"/>
                </a:lnTo>
                <a:lnTo>
                  <a:pt x="25239" y="79747"/>
                </a:lnTo>
                <a:lnTo>
                  <a:pt x="33406" y="39050"/>
                </a:lnTo>
                <a:lnTo>
                  <a:pt x="63002" y="20013"/>
                </a:lnTo>
                <a:lnTo>
                  <a:pt x="105664" y="20013"/>
                </a:lnTo>
                <a:lnTo>
                  <a:pt x="104486" y="18292"/>
                </a:lnTo>
                <a:lnTo>
                  <a:pt x="95874" y="10292"/>
                </a:lnTo>
                <a:lnTo>
                  <a:pt x="85740" y="4575"/>
                </a:lnTo>
                <a:lnTo>
                  <a:pt x="74135" y="1144"/>
                </a:lnTo>
                <a:lnTo>
                  <a:pt x="61112" y="0"/>
                </a:lnTo>
                <a:close/>
              </a:path>
              <a:path w="123190" h="182879">
                <a:moveTo>
                  <a:pt x="105664" y="20013"/>
                </a:moveTo>
                <a:lnTo>
                  <a:pt x="63002" y="20013"/>
                </a:lnTo>
                <a:lnTo>
                  <a:pt x="72792" y="21261"/>
                </a:lnTo>
                <a:lnTo>
                  <a:pt x="80817" y="25008"/>
                </a:lnTo>
                <a:lnTo>
                  <a:pt x="97162" y="61920"/>
                </a:lnTo>
                <a:lnTo>
                  <a:pt x="99212" y="89534"/>
                </a:lnTo>
                <a:lnTo>
                  <a:pt x="98762" y="105084"/>
                </a:lnTo>
                <a:lnTo>
                  <a:pt x="88666" y="146684"/>
                </a:lnTo>
                <a:lnTo>
                  <a:pt x="61112" y="161937"/>
                </a:lnTo>
                <a:lnTo>
                  <a:pt x="104413" y="161937"/>
                </a:lnTo>
                <a:lnTo>
                  <a:pt x="121193" y="115336"/>
                </a:lnTo>
                <a:lnTo>
                  <a:pt x="122956" y="88580"/>
                </a:lnTo>
                <a:lnTo>
                  <a:pt x="122499" y="73841"/>
                </a:lnTo>
                <a:lnTo>
                  <a:pt x="121127" y="60469"/>
                </a:lnTo>
                <a:lnTo>
                  <a:pt x="118841" y="48465"/>
                </a:lnTo>
                <a:lnTo>
                  <a:pt x="115641" y="37833"/>
                </a:lnTo>
                <a:lnTo>
                  <a:pt x="111526" y="28574"/>
                </a:lnTo>
                <a:lnTo>
                  <a:pt x="105664" y="200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7771759" y="6032562"/>
            <a:ext cx="208915" cy="182245"/>
          </a:xfrm>
          <a:custGeom>
            <a:avLst/>
            <a:gdLst/>
            <a:ahLst/>
            <a:cxnLst/>
            <a:rect l="l" t="t" r="r" b="b"/>
            <a:pathLst>
              <a:path w="208915" h="182245">
                <a:moveTo>
                  <a:pt x="161056" y="0"/>
                </a:moveTo>
                <a:lnTo>
                  <a:pt x="147736" y="0"/>
                </a:lnTo>
                <a:lnTo>
                  <a:pt x="47640" y="181941"/>
                </a:lnTo>
                <a:lnTo>
                  <a:pt x="61996" y="181941"/>
                </a:lnTo>
                <a:lnTo>
                  <a:pt x="161056" y="0"/>
                </a:lnTo>
                <a:close/>
              </a:path>
              <a:path w="208915" h="182245">
                <a:moveTo>
                  <a:pt x="165902" y="90489"/>
                </a:moveTo>
                <a:lnTo>
                  <a:pt x="129247" y="109654"/>
                </a:lnTo>
                <a:lnTo>
                  <a:pt x="122072" y="133362"/>
                </a:lnTo>
                <a:lnTo>
                  <a:pt x="122924" y="142272"/>
                </a:lnTo>
                <a:lnTo>
                  <a:pt x="148715" y="173724"/>
                </a:lnTo>
                <a:lnTo>
                  <a:pt x="165902" y="177177"/>
                </a:lnTo>
                <a:lnTo>
                  <a:pt x="174274" y="176299"/>
                </a:lnTo>
                <a:lnTo>
                  <a:pt x="182194" y="173724"/>
                </a:lnTo>
                <a:lnTo>
                  <a:pt x="189588" y="169542"/>
                </a:lnTo>
                <a:lnTo>
                  <a:pt x="196382" y="163842"/>
                </a:lnTo>
                <a:lnTo>
                  <a:pt x="200589" y="159081"/>
                </a:lnTo>
                <a:lnTo>
                  <a:pt x="158282" y="159081"/>
                </a:lnTo>
                <a:lnTo>
                  <a:pt x="152552" y="157176"/>
                </a:lnTo>
                <a:lnTo>
                  <a:pt x="147736" y="151461"/>
                </a:lnTo>
                <a:lnTo>
                  <a:pt x="142006" y="146684"/>
                </a:lnTo>
                <a:lnTo>
                  <a:pt x="140116" y="140969"/>
                </a:lnTo>
                <a:lnTo>
                  <a:pt x="140116" y="126696"/>
                </a:lnTo>
                <a:lnTo>
                  <a:pt x="142006" y="120981"/>
                </a:lnTo>
                <a:lnTo>
                  <a:pt x="152552" y="110502"/>
                </a:lnTo>
                <a:lnTo>
                  <a:pt x="158282" y="107646"/>
                </a:lnTo>
                <a:lnTo>
                  <a:pt x="200259" y="107646"/>
                </a:lnTo>
                <a:lnTo>
                  <a:pt x="196382" y="102882"/>
                </a:lnTo>
                <a:lnTo>
                  <a:pt x="189588" y="97324"/>
                </a:lnTo>
                <a:lnTo>
                  <a:pt x="182194" y="93466"/>
                </a:lnTo>
                <a:lnTo>
                  <a:pt x="174274" y="91218"/>
                </a:lnTo>
                <a:lnTo>
                  <a:pt x="165902" y="90489"/>
                </a:lnTo>
                <a:close/>
              </a:path>
              <a:path w="208915" h="182245">
                <a:moveTo>
                  <a:pt x="200259" y="107646"/>
                </a:moveTo>
                <a:lnTo>
                  <a:pt x="172516" y="107646"/>
                </a:lnTo>
                <a:lnTo>
                  <a:pt x="178216" y="110502"/>
                </a:lnTo>
                <a:lnTo>
                  <a:pt x="183946" y="115266"/>
                </a:lnTo>
                <a:lnTo>
                  <a:pt x="188762" y="120981"/>
                </a:lnTo>
                <a:lnTo>
                  <a:pt x="191566" y="126696"/>
                </a:lnTo>
                <a:lnTo>
                  <a:pt x="191566" y="140969"/>
                </a:lnTo>
                <a:lnTo>
                  <a:pt x="188762" y="146684"/>
                </a:lnTo>
                <a:lnTo>
                  <a:pt x="178216" y="157176"/>
                </a:lnTo>
                <a:lnTo>
                  <a:pt x="172516" y="159081"/>
                </a:lnTo>
                <a:lnTo>
                  <a:pt x="200589" y="159081"/>
                </a:lnTo>
                <a:lnTo>
                  <a:pt x="201894" y="157604"/>
                </a:lnTo>
                <a:lnTo>
                  <a:pt x="205728" y="150384"/>
                </a:lnTo>
                <a:lnTo>
                  <a:pt x="207968" y="142272"/>
                </a:lnTo>
                <a:lnTo>
                  <a:pt x="208696" y="133362"/>
                </a:lnTo>
                <a:lnTo>
                  <a:pt x="207968" y="124983"/>
                </a:lnTo>
                <a:lnTo>
                  <a:pt x="205728" y="117051"/>
                </a:lnTo>
                <a:lnTo>
                  <a:pt x="201894" y="109654"/>
                </a:lnTo>
                <a:lnTo>
                  <a:pt x="200259" y="107646"/>
                </a:lnTo>
                <a:close/>
              </a:path>
              <a:path w="208915" h="182245">
                <a:moveTo>
                  <a:pt x="43830" y="4776"/>
                </a:moveTo>
                <a:lnTo>
                  <a:pt x="7676" y="23922"/>
                </a:lnTo>
                <a:lnTo>
                  <a:pt x="0" y="47624"/>
                </a:lnTo>
                <a:lnTo>
                  <a:pt x="890" y="56413"/>
                </a:lnTo>
                <a:lnTo>
                  <a:pt x="26830" y="87513"/>
                </a:lnTo>
                <a:lnTo>
                  <a:pt x="43830" y="90489"/>
                </a:lnTo>
                <a:lnTo>
                  <a:pt x="52218" y="89759"/>
                </a:lnTo>
                <a:lnTo>
                  <a:pt x="60167" y="87513"/>
                </a:lnTo>
                <a:lnTo>
                  <a:pt x="67567" y="83662"/>
                </a:lnTo>
                <a:lnTo>
                  <a:pt x="74310" y="78117"/>
                </a:lnTo>
                <a:lnTo>
                  <a:pt x="78314" y="73356"/>
                </a:lnTo>
                <a:lnTo>
                  <a:pt x="36210" y="73356"/>
                </a:lnTo>
                <a:lnTo>
                  <a:pt x="30479" y="70497"/>
                </a:lnTo>
                <a:lnTo>
                  <a:pt x="25786" y="65736"/>
                </a:lnTo>
                <a:lnTo>
                  <a:pt x="20086" y="60972"/>
                </a:lnTo>
                <a:lnTo>
                  <a:pt x="18166" y="55257"/>
                </a:lnTo>
                <a:lnTo>
                  <a:pt x="18166" y="40959"/>
                </a:lnTo>
                <a:lnTo>
                  <a:pt x="20086" y="34289"/>
                </a:lnTo>
                <a:lnTo>
                  <a:pt x="25786" y="29529"/>
                </a:lnTo>
                <a:lnTo>
                  <a:pt x="30479" y="24764"/>
                </a:lnTo>
                <a:lnTo>
                  <a:pt x="36210" y="21921"/>
                </a:lnTo>
                <a:lnTo>
                  <a:pt x="78241" y="21921"/>
                </a:lnTo>
                <a:lnTo>
                  <a:pt x="74310" y="17157"/>
                </a:lnTo>
                <a:lnTo>
                  <a:pt x="67567" y="11606"/>
                </a:lnTo>
                <a:lnTo>
                  <a:pt x="60167" y="7752"/>
                </a:lnTo>
                <a:lnTo>
                  <a:pt x="52218" y="5505"/>
                </a:lnTo>
                <a:lnTo>
                  <a:pt x="43830" y="4776"/>
                </a:lnTo>
                <a:close/>
              </a:path>
              <a:path w="208915" h="182245">
                <a:moveTo>
                  <a:pt x="78241" y="21921"/>
                </a:moveTo>
                <a:lnTo>
                  <a:pt x="50566" y="21921"/>
                </a:lnTo>
                <a:lnTo>
                  <a:pt x="57180" y="24764"/>
                </a:lnTo>
                <a:lnTo>
                  <a:pt x="61996" y="29529"/>
                </a:lnTo>
                <a:lnTo>
                  <a:pt x="66690" y="34289"/>
                </a:lnTo>
                <a:lnTo>
                  <a:pt x="69616" y="40959"/>
                </a:lnTo>
                <a:lnTo>
                  <a:pt x="69616" y="55257"/>
                </a:lnTo>
                <a:lnTo>
                  <a:pt x="66690" y="60972"/>
                </a:lnTo>
                <a:lnTo>
                  <a:pt x="61996" y="65736"/>
                </a:lnTo>
                <a:lnTo>
                  <a:pt x="57180" y="70497"/>
                </a:lnTo>
                <a:lnTo>
                  <a:pt x="50566" y="73356"/>
                </a:lnTo>
                <a:lnTo>
                  <a:pt x="78314" y="73356"/>
                </a:lnTo>
                <a:lnTo>
                  <a:pt x="79892" y="71480"/>
                </a:lnTo>
                <a:lnTo>
                  <a:pt x="83762" y="64305"/>
                </a:lnTo>
                <a:lnTo>
                  <a:pt x="86015" y="56413"/>
                </a:lnTo>
                <a:lnTo>
                  <a:pt x="86746" y="47624"/>
                </a:lnTo>
                <a:lnTo>
                  <a:pt x="86015" y="39246"/>
                </a:lnTo>
                <a:lnTo>
                  <a:pt x="83762" y="31315"/>
                </a:lnTo>
                <a:lnTo>
                  <a:pt x="79892" y="23922"/>
                </a:lnTo>
                <a:lnTo>
                  <a:pt x="78241" y="219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4269943" y="4240874"/>
            <a:ext cx="52705" cy="212725"/>
          </a:xfrm>
          <a:custGeom>
            <a:avLst/>
            <a:gdLst/>
            <a:ahLst/>
            <a:cxnLst/>
            <a:rect l="l" t="t" r="r" b="b"/>
            <a:pathLst>
              <a:path w="52704" h="212725">
                <a:moveTo>
                  <a:pt x="51419" y="0"/>
                </a:moveTo>
                <a:lnTo>
                  <a:pt x="38099" y="0"/>
                </a:lnTo>
                <a:lnTo>
                  <a:pt x="30171" y="12092"/>
                </a:lnTo>
                <a:lnTo>
                  <a:pt x="10393" y="48505"/>
                </a:lnTo>
                <a:lnTo>
                  <a:pt x="448" y="94275"/>
                </a:lnTo>
                <a:lnTo>
                  <a:pt x="0" y="107548"/>
                </a:lnTo>
                <a:lnTo>
                  <a:pt x="0" y="118978"/>
                </a:lnTo>
                <a:lnTo>
                  <a:pt x="9509" y="161007"/>
                </a:lnTo>
                <a:lnTo>
                  <a:pt x="13319" y="168618"/>
                </a:lnTo>
                <a:lnTo>
                  <a:pt x="16123" y="175226"/>
                </a:lnTo>
                <a:lnTo>
                  <a:pt x="18013" y="180048"/>
                </a:lnTo>
                <a:lnTo>
                  <a:pt x="25199" y="191575"/>
                </a:lnTo>
                <a:lnTo>
                  <a:pt x="38099" y="212433"/>
                </a:lnTo>
                <a:lnTo>
                  <a:pt x="52456" y="212433"/>
                </a:lnTo>
                <a:lnTo>
                  <a:pt x="44543" y="197616"/>
                </a:lnTo>
                <a:lnTo>
                  <a:pt x="38187" y="184670"/>
                </a:lnTo>
                <a:lnTo>
                  <a:pt x="24211" y="142471"/>
                </a:lnTo>
                <a:lnTo>
                  <a:pt x="20939" y="105643"/>
                </a:lnTo>
                <a:lnTo>
                  <a:pt x="21269" y="93308"/>
                </a:lnTo>
                <a:lnTo>
                  <a:pt x="28559" y="49517"/>
                </a:lnTo>
                <a:lnTo>
                  <a:pt x="43561" y="15472"/>
                </a:lnTo>
                <a:lnTo>
                  <a:pt x="514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4351873" y="4247482"/>
            <a:ext cx="59055" cy="159385"/>
          </a:xfrm>
          <a:custGeom>
            <a:avLst/>
            <a:gdLst/>
            <a:ahLst/>
            <a:cxnLst/>
            <a:rect l="l" t="t" r="r" b="b"/>
            <a:pathLst>
              <a:path w="59054" h="159385">
                <a:moveTo>
                  <a:pt x="59039" y="0"/>
                </a:moveTo>
                <a:lnTo>
                  <a:pt x="43799" y="0"/>
                </a:lnTo>
                <a:lnTo>
                  <a:pt x="41349" y="8567"/>
                </a:lnTo>
                <a:lnTo>
                  <a:pt x="38237" y="15503"/>
                </a:lnTo>
                <a:lnTo>
                  <a:pt x="0" y="30467"/>
                </a:lnTo>
                <a:lnTo>
                  <a:pt x="0" y="46719"/>
                </a:lnTo>
                <a:lnTo>
                  <a:pt x="38099" y="46719"/>
                </a:lnTo>
                <a:lnTo>
                  <a:pt x="38099" y="159093"/>
                </a:lnTo>
                <a:lnTo>
                  <a:pt x="59039" y="159093"/>
                </a:lnTo>
                <a:lnTo>
                  <a:pt x="590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4464283" y="4247482"/>
            <a:ext cx="109855" cy="163195"/>
          </a:xfrm>
          <a:custGeom>
            <a:avLst/>
            <a:gdLst/>
            <a:ahLst/>
            <a:cxnLst/>
            <a:rect l="l" t="t" r="r" b="b"/>
            <a:pathLst>
              <a:path w="109854" h="163195">
                <a:moveTo>
                  <a:pt x="54345" y="0"/>
                </a:moveTo>
                <a:lnTo>
                  <a:pt x="17778" y="15800"/>
                </a:lnTo>
                <a:lnTo>
                  <a:pt x="1550" y="57405"/>
                </a:lnTo>
                <a:lnTo>
                  <a:pt x="0" y="82914"/>
                </a:lnTo>
                <a:lnTo>
                  <a:pt x="457" y="96152"/>
                </a:lnTo>
                <a:lnTo>
                  <a:pt x="11429" y="138147"/>
                </a:lnTo>
                <a:lnTo>
                  <a:pt x="43480" y="161973"/>
                </a:lnTo>
                <a:lnTo>
                  <a:pt x="54345" y="162903"/>
                </a:lnTo>
                <a:lnTo>
                  <a:pt x="66240" y="161745"/>
                </a:lnTo>
                <a:lnTo>
                  <a:pt x="76761" y="158210"/>
                </a:lnTo>
                <a:lnTo>
                  <a:pt x="85910" y="152206"/>
                </a:lnTo>
                <a:lnTo>
                  <a:pt x="92687" y="144746"/>
                </a:lnTo>
                <a:lnTo>
                  <a:pt x="54345" y="144746"/>
                </a:lnTo>
                <a:lnTo>
                  <a:pt x="45208" y="143333"/>
                </a:lnTo>
                <a:lnTo>
                  <a:pt x="22894" y="105494"/>
                </a:lnTo>
                <a:lnTo>
                  <a:pt x="21976" y="83795"/>
                </a:lnTo>
                <a:lnTo>
                  <a:pt x="22360" y="68453"/>
                </a:lnTo>
                <a:lnTo>
                  <a:pt x="34403" y="27368"/>
                </a:lnTo>
                <a:lnTo>
                  <a:pt x="55260" y="18156"/>
                </a:lnTo>
                <a:lnTo>
                  <a:pt x="93887" y="18156"/>
                </a:lnTo>
                <a:lnTo>
                  <a:pt x="92771" y="16512"/>
                </a:lnTo>
                <a:lnTo>
                  <a:pt x="85251" y="9296"/>
                </a:lnTo>
                <a:lnTo>
                  <a:pt x="76405" y="4135"/>
                </a:lnTo>
                <a:lnTo>
                  <a:pt x="66135" y="1034"/>
                </a:lnTo>
                <a:lnTo>
                  <a:pt x="54345" y="0"/>
                </a:lnTo>
                <a:close/>
              </a:path>
              <a:path w="109854" h="163195">
                <a:moveTo>
                  <a:pt x="93887" y="18156"/>
                </a:moveTo>
                <a:lnTo>
                  <a:pt x="55260" y="18156"/>
                </a:lnTo>
                <a:lnTo>
                  <a:pt x="64372" y="19228"/>
                </a:lnTo>
                <a:lnTo>
                  <a:pt x="71719" y="22441"/>
                </a:lnTo>
                <a:lnTo>
                  <a:pt x="87261" y="67004"/>
                </a:lnTo>
                <a:lnTo>
                  <a:pt x="87629" y="79985"/>
                </a:lnTo>
                <a:lnTo>
                  <a:pt x="87107" y="97130"/>
                </a:lnTo>
                <a:lnTo>
                  <a:pt x="73878" y="137140"/>
                </a:lnTo>
                <a:lnTo>
                  <a:pt x="54345" y="144746"/>
                </a:lnTo>
                <a:lnTo>
                  <a:pt x="92687" y="144746"/>
                </a:lnTo>
                <a:lnTo>
                  <a:pt x="108154" y="103468"/>
                </a:lnTo>
                <a:lnTo>
                  <a:pt x="109606" y="79104"/>
                </a:lnTo>
                <a:lnTo>
                  <a:pt x="109155" y="65962"/>
                </a:lnTo>
                <a:lnTo>
                  <a:pt x="107833" y="54003"/>
                </a:lnTo>
                <a:lnTo>
                  <a:pt x="105682" y="43282"/>
                </a:lnTo>
                <a:lnTo>
                  <a:pt x="102743" y="33855"/>
                </a:lnTo>
                <a:lnTo>
                  <a:pt x="99059" y="25776"/>
                </a:lnTo>
                <a:lnTo>
                  <a:pt x="93887" y="181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4592939" y="4343213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266" y="0"/>
                </a:lnTo>
              </a:path>
            </a:pathLst>
          </a:custGeom>
          <a:ln w="200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4665360" y="4247482"/>
            <a:ext cx="111760" cy="163195"/>
          </a:xfrm>
          <a:custGeom>
            <a:avLst/>
            <a:gdLst/>
            <a:ahLst/>
            <a:cxnLst/>
            <a:rect l="l" t="t" r="r" b="b"/>
            <a:pathLst>
              <a:path w="111760" h="163195">
                <a:moveTo>
                  <a:pt x="20939" y="110465"/>
                </a:moveTo>
                <a:lnTo>
                  <a:pt x="0" y="110465"/>
                </a:lnTo>
                <a:lnTo>
                  <a:pt x="730" y="120848"/>
                </a:lnTo>
                <a:lnTo>
                  <a:pt x="19735" y="154493"/>
                </a:lnTo>
                <a:lnTo>
                  <a:pt x="53339" y="162903"/>
                </a:lnTo>
                <a:lnTo>
                  <a:pt x="66226" y="162021"/>
                </a:lnTo>
                <a:lnTo>
                  <a:pt x="77655" y="159365"/>
                </a:lnTo>
                <a:lnTo>
                  <a:pt x="87655" y="154924"/>
                </a:lnTo>
                <a:lnTo>
                  <a:pt x="96255" y="148684"/>
                </a:lnTo>
                <a:lnTo>
                  <a:pt x="99513" y="144746"/>
                </a:lnTo>
                <a:lnTo>
                  <a:pt x="54345" y="144746"/>
                </a:lnTo>
                <a:lnTo>
                  <a:pt x="45079" y="144018"/>
                </a:lnTo>
                <a:lnTo>
                  <a:pt x="21976" y="119990"/>
                </a:lnTo>
                <a:lnTo>
                  <a:pt x="20939" y="110465"/>
                </a:lnTo>
                <a:close/>
              </a:path>
              <a:path w="111760" h="163195">
                <a:moveTo>
                  <a:pt x="45719" y="67674"/>
                </a:moveTo>
                <a:lnTo>
                  <a:pt x="42915" y="67674"/>
                </a:lnTo>
                <a:lnTo>
                  <a:pt x="42915" y="85700"/>
                </a:lnTo>
                <a:lnTo>
                  <a:pt x="51419" y="85700"/>
                </a:lnTo>
                <a:lnTo>
                  <a:pt x="60060" y="86057"/>
                </a:lnTo>
                <a:lnTo>
                  <a:pt x="89550" y="115287"/>
                </a:lnTo>
                <a:lnTo>
                  <a:pt x="89550" y="123791"/>
                </a:lnTo>
                <a:lnTo>
                  <a:pt x="54345" y="144746"/>
                </a:lnTo>
                <a:lnTo>
                  <a:pt x="99513" y="144746"/>
                </a:lnTo>
                <a:lnTo>
                  <a:pt x="102661" y="140941"/>
                </a:lnTo>
                <a:lnTo>
                  <a:pt x="107453" y="132176"/>
                </a:lnTo>
                <a:lnTo>
                  <a:pt x="110456" y="122363"/>
                </a:lnTo>
                <a:lnTo>
                  <a:pt x="111495" y="111477"/>
                </a:lnTo>
                <a:lnTo>
                  <a:pt x="111495" y="101952"/>
                </a:lnTo>
                <a:lnTo>
                  <a:pt x="84825" y="74270"/>
                </a:lnTo>
                <a:lnTo>
                  <a:pt x="89550" y="72365"/>
                </a:lnTo>
                <a:lnTo>
                  <a:pt x="94366" y="69579"/>
                </a:lnTo>
                <a:lnTo>
                  <a:pt x="95110" y="68567"/>
                </a:lnTo>
                <a:lnTo>
                  <a:pt x="46725" y="68567"/>
                </a:lnTo>
                <a:lnTo>
                  <a:pt x="45719" y="67674"/>
                </a:lnTo>
                <a:close/>
              </a:path>
              <a:path w="111760" h="163195">
                <a:moveTo>
                  <a:pt x="98334" y="18156"/>
                </a:moveTo>
                <a:lnTo>
                  <a:pt x="63886" y="18156"/>
                </a:lnTo>
                <a:lnTo>
                  <a:pt x="70469" y="20061"/>
                </a:lnTo>
                <a:lnTo>
                  <a:pt x="76199" y="23871"/>
                </a:lnTo>
                <a:lnTo>
                  <a:pt x="81016" y="28564"/>
                </a:lnTo>
                <a:lnTo>
                  <a:pt x="83819" y="34277"/>
                </a:lnTo>
                <a:lnTo>
                  <a:pt x="83819" y="53327"/>
                </a:lnTo>
                <a:lnTo>
                  <a:pt x="80009" y="60947"/>
                </a:lnTo>
                <a:lnTo>
                  <a:pt x="71506" y="64757"/>
                </a:lnTo>
                <a:lnTo>
                  <a:pt x="66659" y="67674"/>
                </a:lnTo>
                <a:lnTo>
                  <a:pt x="60959" y="68567"/>
                </a:lnTo>
                <a:lnTo>
                  <a:pt x="95110" y="68567"/>
                </a:lnTo>
                <a:lnTo>
                  <a:pt x="97170" y="65769"/>
                </a:lnTo>
                <a:lnTo>
                  <a:pt x="101986" y="59042"/>
                </a:lnTo>
                <a:lnTo>
                  <a:pt x="104790" y="51422"/>
                </a:lnTo>
                <a:lnTo>
                  <a:pt x="104790" y="41897"/>
                </a:lnTo>
                <a:lnTo>
                  <a:pt x="104045" y="32443"/>
                </a:lnTo>
                <a:lnTo>
                  <a:pt x="101692" y="24074"/>
                </a:lnTo>
                <a:lnTo>
                  <a:pt x="98334" y="18156"/>
                </a:lnTo>
                <a:close/>
              </a:path>
              <a:path w="111760" h="163195">
                <a:moveTo>
                  <a:pt x="54345" y="0"/>
                </a:moveTo>
                <a:lnTo>
                  <a:pt x="18032" y="12105"/>
                </a:lnTo>
                <a:lnTo>
                  <a:pt x="3809" y="52434"/>
                </a:lnTo>
                <a:lnTo>
                  <a:pt x="23865" y="52434"/>
                </a:lnTo>
                <a:lnTo>
                  <a:pt x="23865" y="42909"/>
                </a:lnTo>
                <a:lnTo>
                  <a:pt x="25786" y="36182"/>
                </a:lnTo>
                <a:lnTo>
                  <a:pt x="56266" y="18156"/>
                </a:lnTo>
                <a:lnTo>
                  <a:pt x="98334" y="18156"/>
                </a:lnTo>
                <a:lnTo>
                  <a:pt x="97550" y="16776"/>
                </a:lnTo>
                <a:lnTo>
                  <a:pt x="91439" y="10536"/>
                </a:lnTo>
                <a:lnTo>
                  <a:pt x="84323" y="5675"/>
                </a:lnTo>
                <a:lnTo>
                  <a:pt x="75750" y="2410"/>
                </a:lnTo>
                <a:lnTo>
                  <a:pt x="65748" y="574"/>
                </a:lnTo>
                <a:lnTo>
                  <a:pt x="543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4793010" y="4247482"/>
            <a:ext cx="111125" cy="163195"/>
          </a:xfrm>
          <a:custGeom>
            <a:avLst/>
            <a:gdLst/>
            <a:ahLst/>
            <a:cxnLst/>
            <a:rect l="l" t="t" r="r" b="b"/>
            <a:pathLst>
              <a:path w="111125" h="163195">
                <a:moveTo>
                  <a:pt x="55382" y="0"/>
                </a:moveTo>
                <a:lnTo>
                  <a:pt x="18722" y="15800"/>
                </a:lnTo>
                <a:lnTo>
                  <a:pt x="2038" y="57405"/>
                </a:lnTo>
                <a:lnTo>
                  <a:pt x="0" y="82914"/>
                </a:lnTo>
                <a:lnTo>
                  <a:pt x="465" y="96152"/>
                </a:lnTo>
                <a:lnTo>
                  <a:pt x="12435" y="138147"/>
                </a:lnTo>
                <a:lnTo>
                  <a:pt x="54345" y="162903"/>
                </a:lnTo>
                <a:lnTo>
                  <a:pt x="66731" y="161745"/>
                </a:lnTo>
                <a:lnTo>
                  <a:pt x="77550" y="158210"/>
                </a:lnTo>
                <a:lnTo>
                  <a:pt x="86851" y="152206"/>
                </a:lnTo>
                <a:lnTo>
                  <a:pt x="93677" y="144746"/>
                </a:lnTo>
                <a:lnTo>
                  <a:pt x="54345" y="144746"/>
                </a:lnTo>
                <a:lnTo>
                  <a:pt x="45643" y="143333"/>
                </a:lnTo>
                <a:lnTo>
                  <a:pt x="23397" y="105494"/>
                </a:lnTo>
                <a:lnTo>
                  <a:pt x="21976" y="83795"/>
                </a:lnTo>
                <a:lnTo>
                  <a:pt x="22499" y="68453"/>
                </a:lnTo>
                <a:lnTo>
                  <a:pt x="34809" y="27368"/>
                </a:lnTo>
                <a:lnTo>
                  <a:pt x="56266" y="18156"/>
                </a:lnTo>
                <a:lnTo>
                  <a:pt x="94284" y="18156"/>
                </a:lnTo>
                <a:lnTo>
                  <a:pt x="93228" y="16512"/>
                </a:lnTo>
                <a:lnTo>
                  <a:pt x="85779" y="9296"/>
                </a:lnTo>
                <a:lnTo>
                  <a:pt x="76926" y="4135"/>
                </a:lnTo>
                <a:lnTo>
                  <a:pt x="66763" y="1034"/>
                </a:lnTo>
                <a:lnTo>
                  <a:pt x="55382" y="0"/>
                </a:lnTo>
                <a:close/>
              </a:path>
              <a:path w="111125" h="163195">
                <a:moveTo>
                  <a:pt x="94284" y="18156"/>
                </a:moveTo>
                <a:lnTo>
                  <a:pt x="56266" y="18156"/>
                </a:lnTo>
                <a:lnTo>
                  <a:pt x="64860" y="19228"/>
                </a:lnTo>
                <a:lnTo>
                  <a:pt x="72005" y="22441"/>
                </a:lnTo>
                <a:lnTo>
                  <a:pt x="88292" y="67004"/>
                </a:lnTo>
                <a:lnTo>
                  <a:pt x="88666" y="79985"/>
                </a:lnTo>
                <a:lnTo>
                  <a:pt x="88122" y="97130"/>
                </a:lnTo>
                <a:lnTo>
                  <a:pt x="74319" y="137140"/>
                </a:lnTo>
                <a:lnTo>
                  <a:pt x="54345" y="144746"/>
                </a:lnTo>
                <a:lnTo>
                  <a:pt x="93677" y="144746"/>
                </a:lnTo>
                <a:lnTo>
                  <a:pt x="108906" y="103468"/>
                </a:lnTo>
                <a:lnTo>
                  <a:pt x="110611" y="79104"/>
                </a:lnTo>
                <a:lnTo>
                  <a:pt x="110154" y="65962"/>
                </a:lnTo>
                <a:lnTo>
                  <a:pt x="108783" y="54003"/>
                </a:lnTo>
                <a:lnTo>
                  <a:pt x="106497" y="43282"/>
                </a:lnTo>
                <a:lnTo>
                  <a:pt x="103296" y="33855"/>
                </a:lnTo>
                <a:lnTo>
                  <a:pt x="99181" y="25776"/>
                </a:lnTo>
                <a:lnTo>
                  <a:pt x="94284" y="181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4991282" y="4284677"/>
            <a:ext cx="160655" cy="121920"/>
          </a:xfrm>
          <a:custGeom>
            <a:avLst/>
            <a:gdLst/>
            <a:ahLst/>
            <a:cxnLst/>
            <a:rect l="l" t="t" r="r" b="b"/>
            <a:pathLst>
              <a:path w="160654" h="121920">
                <a:moveTo>
                  <a:pt x="19933" y="2798"/>
                </a:moveTo>
                <a:lnTo>
                  <a:pt x="0" y="2798"/>
                </a:lnTo>
                <a:lnTo>
                  <a:pt x="0" y="121898"/>
                </a:lnTo>
                <a:lnTo>
                  <a:pt x="19933" y="121898"/>
                </a:lnTo>
                <a:lnTo>
                  <a:pt x="19933" y="59042"/>
                </a:lnTo>
                <a:lnTo>
                  <a:pt x="20618" y="48363"/>
                </a:lnTo>
                <a:lnTo>
                  <a:pt x="38504" y="19943"/>
                </a:lnTo>
                <a:lnTo>
                  <a:pt x="19933" y="19943"/>
                </a:lnTo>
                <a:lnTo>
                  <a:pt x="19933" y="2798"/>
                </a:lnTo>
                <a:close/>
              </a:path>
              <a:path w="160654" h="121920">
                <a:moveTo>
                  <a:pt x="87142" y="18038"/>
                </a:moveTo>
                <a:lnTo>
                  <a:pt x="58064" y="18038"/>
                </a:lnTo>
                <a:lnTo>
                  <a:pt x="63764" y="20954"/>
                </a:lnTo>
                <a:lnTo>
                  <a:pt x="67574" y="26669"/>
                </a:lnTo>
                <a:lnTo>
                  <a:pt x="69494" y="30479"/>
                </a:lnTo>
                <a:lnTo>
                  <a:pt x="70500" y="36194"/>
                </a:lnTo>
                <a:lnTo>
                  <a:pt x="70500" y="121898"/>
                </a:lnTo>
                <a:lnTo>
                  <a:pt x="90434" y="121898"/>
                </a:lnTo>
                <a:lnTo>
                  <a:pt x="90434" y="52315"/>
                </a:lnTo>
                <a:lnTo>
                  <a:pt x="90980" y="43776"/>
                </a:lnTo>
                <a:lnTo>
                  <a:pt x="109189" y="19049"/>
                </a:lnTo>
                <a:lnTo>
                  <a:pt x="87660" y="19049"/>
                </a:lnTo>
                <a:lnTo>
                  <a:pt x="87142" y="18038"/>
                </a:lnTo>
                <a:close/>
              </a:path>
              <a:path w="160654" h="121920">
                <a:moveTo>
                  <a:pt x="156546" y="18038"/>
                </a:moveTo>
                <a:lnTo>
                  <a:pt x="124846" y="18038"/>
                </a:lnTo>
                <a:lnTo>
                  <a:pt x="129570" y="19943"/>
                </a:lnTo>
                <a:lnTo>
                  <a:pt x="133380" y="22859"/>
                </a:lnTo>
                <a:lnTo>
                  <a:pt x="138196" y="25658"/>
                </a:lnTo>
                <a:lnTo>
                  <a:pt x="140116" y="31373"/>
                </a:lnTo>
                <a:lnTo>
                  <a:pt x="140116" y="121898"/>
                </a:lnTo>
                <a:lnTo>
                  <a:pt x="160050" y="121898"/>
                </a:lnTo>
                <a:lnTo>
                  <a:pt x="160050" y="42790"/>
                </a:lnTo>
                <a:lnTo>
                  <a:pt x="159866" y="35322"/>
                </a:lnTo>
                <a:lnTo>
                  <a:pt x="159242" y="28543"/>
                </a:lnTo>
                <a:lnTo>
                  <a:pt x="158070" y="22476"/>
                </a:lnTo>
                <a:lnTo>
                  <a:pt x="156546" y="18038"/>
                </a:lnTo>
                <a:close/>
              </a:path>
              <a:path w="160654" h="121920">
                <a:moveTo>
                  <a:pt x="64769" y="0"/>
                </a:moveTo>
                <a:lnTo>
                  <a:pt x="46634" y="0"/>
                </a:lnTo>
                <a:lnTo>
                  <a:pt x="40020" y="1904"/>
                </a:lnTo>
                <a:lnTo>
                  <a:pt x="33284" y="6608"/>
                </a:lnTo>
                <a:lnTo>
                  <a:pt x="29474" y="9524"/>
                </a:lnTo>
                <a:lnTo>
                  <a:pt x="24780" y="14228"/>
                </a:lnTo>
                <a:lnTo>
                  <a:pt x="19933" y="19943"/>
                </a:lnTo>
                <a:lnTo>
                  <a:pt x="38504" y="19943"/>
                </a:lnTo>
                <a:lnTo>
                  <a:pt x="42824" y="18038"/>
                </a:lnTo>
                <a:lnTo>
                  <a:pt x="87142" y="18038"/>
                </a:lnTo>
                <a:lnTo>
                  <a:pt x="84734" y="13334"/>
                </a:lnTo>
                <a:lnTo>
                  <a:pt x="81930" y="9524"/>
                </a:lnTo>
                <a:lnTo>
                  <a:pt x="78120" y="6608"/>
                </a:lnTo>
                <a:lnTo>
                  <a:pt x="72389" y="2798"/>
                </a:lnTo>
                <a:lnTo>
                  <a:pt x="64769" y="0"/>
                </a:lnTo>
                <a:close/>
              </a:path>
              <a:path w="160654" h="121920">
                <a:moveTo>
                  <a:pt x="122956" y="0"/>
                </a:moveTo>
                <a:lnTo>
                  <a:pt x="115336" y="0"/>
                </a:lnTo>
                <a:lnTo>
                  <a:pt x="108600" y="1904"/>
                </a:lnTo>
                <a:lnTo>
                  <a:pt x="102900" y="4703"/>
                </a:lnTo>
                <a:lnTo>
                  <a:pt x="97170" y="7619"/>
                </a:lnTo>
                <a:lnTo>
                  <a:pt x="91470" y="12323"/>
                </a:lnTo>
                <a:lnTo>
                  <a:pt x="87660" y="19049"/>
                </a:lnTo>
                <a:lnTo>
                  <a:pt x="109189" y="19049"/>
                </a:lnTo>
                <a:lnTo>
                  <a:pt x="111526" y="18038"/>
                </a:lnTo>
                <a:lnTo>
                  <a:pt x="156546" y="18038"/>
                </a:lnTo>
                <a:lnTo>
                  <a:pt x="156240" y="17144"/>
                </a:lnTo>
                <a:lnTo>
                  <a:pt x="150516" y="9644"/>
                </a:lnTo>
                <a:lnTo>
                  <a:pt x="143164" y="4286"/>
                </a:lnTo>
                <a:lnTo>
                  <a:pt x="134029" y="1071"/>
                </a:lnTo>
                <a:lnTo>
                  <a:pt x="1229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192298" y="4287475"/>
            <a:ext cx="0" cy="119380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9100"/>
                </a:lnTo>
              </a:path>
            </a:pathLst>
          </a:custGeom>
          <a:ln w="209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5181813" y="4254209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0970" y="0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5232379" y="4284677"/>
            <a:ext cx="97790" cy="121920"/>
          </a:xfrm>
          <a:custGeom>
            <a:avLst/>
            <a:gdLst/>
            <a:ahLst/>
            <a:cxnLst/>
            <a:rect l="l" t="t" r="r" b="b"/>
            <a:pathLst>
              <a:path w="97789" h="121920">
                <a:moveTo>
                  <a:pt x="19049" y="2798"/>
                </a:moveTo>
                <a:lnTo>
                  <a:pt x="0" y="2798"/>
                </a:lnTo>
                <a:lnTo>
                  <a:pt x="0" y="121898"/>
                </a:lnTo>
                <a:lnTo>
                  <a:pt x="19933" y="121898"/>
                </a:lnTo>
                <a:lnTo>
                  <a:pt x="19933" y="51422"/>
                </a:lnTo>
                <a:lnTo>
                  <a:pt x="20939" y="45719"/>
                </a:lnTo>
                <a:lnTo>
                  <a:pt x="21823" y="41909"/>
                </a:lnTo>
                <a:lnTo>
                  <a:pt x="22859" y="37075"/>
                </a:lnTo>
                <a:lnTo>
                  <a:pt x="24749" y="33265"/>
                </a:lnTo>
                <a:lnTo>
                  <a:pt x="28559" y="29468"/>
                </a:lnTo>
                <a:lnTo>
                  <a:pt x="32369" y="24764"/>
                </a:lnTo>
                <a:lnTo>
                  <a:pt x="37063" y="20954"/>
                </a:lnTo>
                <a:lnTo>
                  <a:pt x="42793" y="19943"/>
                </a:lnTo>
                <a:lnTo>
                  <a:pt x="19049" y="19943"/>
                </a:lnTo>
                <a:lnTo>
                  <a:pt x="19049" y="2798"/>
                </a:lnTo>
                <a:close/>
              </a:path>
              <a:path w="97789" h="121920">
                <a:moveTo>
                  <a:pt x="92323" y="18038"/>
                </a:moveTo>
                <a:lnTo>
                  <a:pt x="63764" y="18038"/>
                </a:lnTo>
                <a:lnTo>
                  <a:pt x="69463" y="21848"/>
                </a:lnTo>
                <a:lnTo>
                  <a:pt x="73273" y="29468"/>
                </a:lnTo>
                <a:lnTo>
                  <a:pt x="75194" y="33265"/>
                </a:lnTo>
                <a:lnTo>
                  <a:pt x="77083" y="40004"/>
                </a:lnTo>
                <a:lnTo>
                  <a:pt x="77083" y="121898"/>
                </a:lnTo>
                <a:lnTo>
                  <a:pt x="97170" y="121898"/>
                </a:lnTo>
                <a:lnTo>
                  <a:pt x="97170" y="45719"/>
                </a:lnTo>
                <a:lnTo>
                  <a:pt x="96824" y="36944"/>
                </a:lnTo>
                <a:lnTo>
                  <a:pt x="95844" y="29351"/>
                </a:lnTo>
                <a:lnTo>
                  <a:pt x="94315" y="23023"/>
                </a:lnTo>
                <a:lnTo>
                  <a:pt x="92323" y="18038"/>
                </a:lnTo>
                <a:close/>
              </a:path>
              <a:path w="97789" h="121920">
                <a:moveTo>
                  <a:pt x="58033" y="0"/>
                </a:moveTo>
                <a:lnTo>
                  <a:pt x="50413" y="0"/>
                </a:lnTo>
                <a:lnTo>
                  <a:pt x="42793" y="1904"/>
                </a:lnTo>
                <a:lnTo>
                  <a:pt x="37063" y="4703"/>
                </a:lnTo>
                <a:lnTo>
                  <a:pt x="30479" y="7619"/>
                </a:lnTo>
                <a:lnTo>
                  <a:pt x="24749" y="12323"/>
                </a:lnTo>
                <a:lnTo>
                  <a:pt x="19049" y="19943"/>
                </a:lnTo>
                <a:lnTo>
                  <a:pt x="42793" y="19943"/>
                </a:lnTo>
                <a:lnTo>
                  <a:pt x="45719" y="19049"/>
                </a:lnTo>
                <a:lnTo>
                  <a:pt x="49529" y="18038"/>
                </a:lnTo>
                <a:lnTo>
                  <a:pt x="92323" y="18038"/>
                </a:lnTo>
                <a:lnTo>
                  <a:pt x="86974" y="10020"/>
                </a:lnTo>
                <a:lnTo>
                  <a:pt x="79476" y="4397"/>
                </a:lnTo>
                <a:lnTo>
                  <a:pt x="69829" y="1085"/>
                </a:lnTo>
                <a:lnTo>
                  <a:pt x="580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5363839" y="4394198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859" y="0"/>
                </a:lnTo>
              </a:path>
            </a:pathLst>
          </a:custGeom>
          <a:ln w="2475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5416295" y="4240874"/>
            <a:ext cx="52069" cy="212725"/>
          </a:xfrm>
          <a:custGeom>
            <a:avLst/>
            <a:gdLst/>
            <a:ahLst/>
            <a:cxnLst/>
            <a:rect l="l" t="t" r="r" b="b"/>
            <a:pathLst>
              <a:path w="52070" h="212725">
                <a:moveTo>
                  <a:pt x="13350" y="0"/>
                </a:moveTo>
                <a:lnTo>
                  <a:pt x="0" y="0"/>
                </a:lnTo>
                <a:lnTo>
                  <a:pt x="7276" y="14231"/>
                </a:lnTo>
                <a:lnTo>
                  <a:pt x="13407" y="26876"/>
                </a:lnTo>
                <a:lnTo>
                  <a:pt x="27352" y="69192"/>
                </a:lnTo>
                <a:lnTo>
                  <a:pt x="30479" y="105643"/>
                </a:lnTo>
                <a:lnTo>
                  <a:pt x="30138" y="118368"/>
                </a:lnTo>
                <a:lnTo>
                  <a:pt x="22859" y="161891"/>
                </a:lnTo>
                <a:lnTo>
                  <a:pt x="6400" y="199410"/>
                </a:lnTo>
                <a:lnTo>
                  <a:pt x="0" y="212433"/>
                </a:lnTo>
                <a:lnTo>
                  <a:pt x="14234" y="212433"/>
                </a:lnTo>
                <a:lnTo>
                  <a:pt x="33706" y="178951"/>
                </a:lnTo>
                <a:lnTo>
                  <a:pt x="47526" y="141269"/>
                </a:lnTo>
                <a:lnTo>
                  <a:pt x="51450" y="104750"/>
                </a:lnTo>
                <a:lnTo>
                  <a:pt x="51274" y="98283"/>
                </a:lnTo>
                <a:lnTo>
                  <a:pt x="44017" y="57967"/>
                </a:lnTo>
                <a:lnTo>
                  <a:pt x="36210" y="38099"/>
                </a:lnTo>
                <a:lnTo>
                  <a:pt x="34289" y="33265"/>
                </a:lnTo>
                <a:lnTo>
                  <a:pt x="31391" y="28997"/>
                </a:lnTo>
                <a:lnTo>
                  <a:pt x="27009" y="21968"/>
                </a:lnTo>
                <a:lnTo>
                  <a:pt x="21032" y="12271"/>
                </a:lnTo>
                <a:lnTo>
                  <a:pt x="133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4358578" y="5941112"/>
            <a:ext cx="52069" cy="212725"/>
          </a:xfrm>
          <a:custGeom>
            <a:avLst/>
            <a:gdLst/>
            <a:ahLst/>
            <a:cxnLst/>
            <a:rect l="l" t="t" r="r" b="b"/>
            <a:pathLst>
              <a:path w="52070" h="212725">
                <a:moveTo>
                  <a:pt x="51450" y="0"/>
                </a:moveTo>
                <a:lnTo>
                  <a:pt x="37094" y="0"/>
                </a:lnTo>
                <a:lnTo>
                  <a:pt x="29571" y="12471"/>
                </a:lnTo>
                <a:lnTo>
                  <a:pt x="10424" y="49551"/>
                </a:lnTo>
                <a:lnTo>
                  <a:pt x="352" y="94839"/>
                </a:lnTo>
                <a:lnTo>
                  <a:pt x="0" y="120024"/>
                </a:lnTo>
                <a:lnTo>
                  <a:pt x="914" y="125739"/>
                </a:lnTo>
                <a:lnTo>
                  <a:pt x="2523" y="135400"/>
                </a:lnTo>
                <a:lnTo>
                  <a:pt x="4507" y="144438"/>
                </a:lnTo>
                <a:lnTo>
                  <a:pt x="6850" y="152940"/>
                </a:lnTo>
                <a:lnTo>
                  <a:pt x="9540" y="160995"/>
                </a:lnTo>
                <a:lnTo>
                  <a:pt x="12344" y="169566"/>
                </a:lnTo>
                <a:lnTo>
                  <a:pt x="38130" y="212430"/>
                </a:lnTo>
                <a:lnTo>
                  <a:pt x="51450" y="212430"/>
                </a:lnTo>
                <a:lnTo>
                  <a:pt x="44103" y="198170"/>
                </a:lnTo>
                <a:lnTo>
                  <a:pt x="37936" y="185516"/>
                </a:lnTo>
                <a:lnTo>
                  <a:pt x="24018" y="143183"/>
                </a:lnTo>
                <a:lnTo>
                  <a:pt x="20970" y="106701"/>
                </a:lnTo>
                <a:lnTo>
                  <a:pt x="21300" y="93993"/>
                </a:lnTo>
                <a:lnTo>
                  <a:pt x="28590" y="50505"/>
                </a:lnTo>
                <a:lnTo>
                  <a:pt x="45049" y="12935"/>
                </a:lnTo>
                <a:lnTo>
                  <a:pt x="51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4424263" y="5947790"/>
            <a:ext cx="111760" cy="163830"/>
          </a:xfrm>
          <a:custGeom>
            <a:avLst/>
            <a:gdLst/>
            <a:ahLst/>
            <a:cxnLst/>
            <a:rect l="l" t="t" r="r" b="b"/>
            <a:pathLst>
              <a:path w="111760" h="163829">
                <a:moveTo>
                  <a:pt x="20970" y="110489"/>
                </a:moveTo>
                <a:lnTo>
                  <a:pt x="0" y="110489"/>
                </a:lnTo>
                <a:lnTo>
                  <a:pt x="730" y="121399"/>
                </a:lnTo>
                <a:lnTo>
                  <a:pt x="19890" y="155402"/>
                </a:lnTo>
                <a:lnTo>
                  <a:pt x="53339" y="163842"/>
                </a:lnTo>
                <a:lnTo>
                  <a:pt x="66758" y="162948"/>
                </a:lnTo>
                <a:lnTo>
                  <a:pt x="78390" y="160269"/>
                </a:lnTo>
                <a:lnTo>
                  <a:pt x="88234" y="155804"/>
                </a:lnTo>
                <a:lnTo>
                  <a:pt x="96286" y="149553"/>
                </a:lnTo>
                <a:lnTo>
                  <a:pt x="99648" y="145743"/>
                </a:lnTo>
                <a:lnTo>
                  <a:pt x="55260" y="145743"/>
                </a:lnTo>
                <a:lnTo>
                  <a:pt x="45465" y="145013"/>
                </a:lnTo>
                <a:lnTo>
                  <a:pt x="21976" y="120965"/>
                </a:lnTo>
                <a:lnTo>
                  <a:pt x="20970" y="110489"/>
                </a:lnTo>
                <a:close/>
              </a:path>
              <a:path w="111760" h="163829">
                <a:moveTo>
                  <a:pt x="98113" y="18095"/>
                </a:moveTo>
                <a:lnTo>
                  <a:pt x="63886" y="18095"/>
                </a:lnTo>
                <a:lnTo>
                  <a:pt x="70500" y="20954"/>
                </a:lnTo>
                <a:lnTo>
                  <a:pt x="76230" y="24764"/>
                </a:lnTo>
                <a:lnTo>
                  <a:pt x="81930" y="29525"/>
                </a:lnTo>
                <a:lnTo>
                  <a:pt x="84856" y="35240"/>
                </a:lnTo>
                <a:lnTo>
                  <a:pt x="84856" y="42873"/>
                </a:lnTo>
                <a:lnTo>
                  <a:pt x="60959" y="68579"/>
                </a:lnTo>
                <a:lnTo>
                  <a:pt x="43830" y="68579"/>
                </a:lnTo>
                <a:lnTo>
                  <a:pt x="43830" y="85724"/>
                </a:lnTo>
                <a:lnTo>
                  <a:pt x="51450" y="85724"/>
                </a:lnTo>
                <a:lnTo>
                  <a:pt x="60233" y="86097"/>
                </a:lnTo>
                <a:lnTo>
                  <a:pt x="89550" y="104787"/>
                </a:lnTo>
                <a:lnTo>
                  <a:pt x="89550" y="124775"/>
                </a:lnTo>
                <a:lnTo>
                  <a:pt x="55260" y="145743"/>
                </a:lnTo>
                <a:lnTo>
                  <a:pt x="99648" y="145743"/>
                </a:lnTo>
                <a:lnTo>
                  <a:pt x="103065" y="141871"/>
                </a:lnTo>
                <a:lnTo>
                  <a:pt x="107815" y="133117"/>
                </a:lnTo>
                <a:lnTo>
                  <a:pt x="110610" y="123290"/>
                </a:lnTo>
                <a:lnTo>
                  <a:pt x="111526" y="112394"/>
                </a:lnTo>
                <a:lnTo>
                  <a:pt x="111526" y="102882"/>
                </a:lnTo>
                <a:lnTo>
                  <a:pt x="84856" y="75245"/>
                </a:lnTo>
                <a:lnTo>
                  <a:pt x="89550" y="73340"/>
                </a:lnTo>
                <a:lnTo>
                  <a:pt x="94366" y="69530"/>
                </a:lnTo>
                <a:lnTo>
                  <a:pt x="97170" y="65720"/>
                </a:lnTo>
                <a:lnTo>
                  <a:pt x="102900" y="60005"/>
                </a:lnTo>
                <a:lnTo>
                  <a:pt x="104790" y="52385"/>
                </a:lnTo>
                <a:lnTo>
                  <a:pt x="104790" y="42873"/>
                </a:lnTo>
                <a:lnTo>
                  <a:pt x="104046" y="32865"/>
                </a:lnTo>
                <a:lnTo>
                  <a:pt x="101696" y="24289"/>
                </a:lnTo>
                <a:lnTo>
                  <a:pt x="98113" y="18095"/>
                </a:lnTo>
                <a:close/>
              </a:path>
              <a:path w="111760" h="163829">
                <a:moveTo>
                  <a:pt x="54376" y="0"/>
                </a:moveTo>
                <a:lnTo>
                  <a:pt x="18406" y="12858"/>
                </a:lnTo>
                <a:lnTo>
                  <a:pt x="3809" y="52385"/>
                </a:lnTo>
                <a:lnTo>
                  <a:pt x="23865" y="52385"/>
                </a:lnTo>
                <a:lnTo>
                  <a:pt x="23865" y="43827"/>
                </a:lnTo>
                <a:lnTo>
                  <a:pt x="25786" y="36194"/>
                </a:lnTo>
                <a:lnTo>
                  <a:pt x="56266" y="18095"/>
                </a:lnTo>
                <a:lnTo>
                  <a:pt x="98113" y="18095"/>
                </a:lnTo>
                <a:lnTo>
                  <a:pt x="97563" y="17144"/>
                </a:lnTo>
                <a:lnTo>
                  <a:pt x="91470" y="11429"/>
                </a:lnTo>
                <a:lnTo>
                  <a:pt x="84341" y="6429"/>
                </a:lnTo>
                <a:lnTo>
                  <a:pt x="75769" y="2857"/>
                </a:lnTo>
                <a:lnTo>
                  <a:pt x="65774" y="714"/>
                </a:lnTo>
                <a:lnTo>
                  <a:pt x="543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4552950" y="5947790"/>
            <a:ext cx="109855" cy="163830"/>
          </a:xfrm>
          <a:custGeom>
            <a:avLst/>
            <a:gdLst/>
            <a:ahLst/>
            <a:cxnLst/>
            <a:rect l="l" t="t" r="r" b="b"/>
            <a:pathLst>
              <a:path w="109854" h="163829">
                <a:moveTo>
                  <a:pt x="54345" y="0"/>
                </a:moveTo>
                <a:lnTo>
                  <a:pt x="17733" y="16227"/>
                </a:lnTo>
                <a:lnTo>
                  <a:pt x="1531" y="57749"/>
                </a:lnTo>
                <a:lnTo>
                  <a:pt x="0" y="82865"/>
                </a:lnTo>
                <a:lnTo>
                  <a:pt x="457" y="96488"/>
                </a:lnTo>
                <a:lnTo>
                  <a:pt x="11429" y="139077"/>
                </a:lnTo>
                <a:lnTo>
                  <a:pt x="54345" y="163842"/>
                </a:lnTo>
                <a:lnTo>
                  <a:pt x="66240" y="162592"/>
                </a:lnTo>
                <a:lnTo>
                  <a:pt x="76759" y="158872"/>
                </a:lnTo>
                <a:lnTo>
                  <a:pt x="85903" y="152728"/>
                </a:lnTo>
                <a:lnTo>
                  <a:pt x="92271" y="145743"/>
                </a:lnTo>
                <a:lnTo>
                  <a:pt x="54345" y="145743"/>
                </a:lnTo>
                <a:lnTo>
                  <a:pt x="45079" y="144312"/>
                </a:lnTo>
                <a:lnTo>
                  <a:pt x="22376" y="105849"/>
                </a:lnTo>
                <a:lnTo>
                  <a:pt x="20939" y="83819"/>
                </a:lnTo>
                <a:lnTo>
                  <a:pt x="21486" y="68864"/>
                </a:lnTo>
                <a:lnTo>
                  <a:pt x="34385" y="27740"/>
                </a:lnTo>
                <a:lnTo>
                  <a:pt x="55229" y="18095"/>
                </a:lnTo>
                <a:lnTo>
                  <a:pt x="93804" y="18095"/>
                </a:lnTo>
                <a:lnTo>
                  <a:pt x="92674" y="16457"/>
                </a:lnTo>
                <a:lnTo>
                  <a:pt x="84962" y="9257"/>
                </a:lnTo>
                <a:lnTo>
                  <a:pt x="75971" y="4114"/>
                </a:lnTo>
                <a:lnTo>
                  <a:pt x="65736" y="1027"/>
                </a:lnTo>
                <a:lnTo>
                  <a:pt x="54345" y="0"/>
                </a:lnTo>
                <a:close/>
              </a:path>
              <a:path w="109854" h="163829">
                <a:moveTo>
                  <a:pt x="93804" y="18095"/>
                </a:moveTo>
                <a:lnTo>
                  <a:pt x="55229" y="18095"/>
                </a:lnTo>
                <a:lnTo>
                  <a:pt x="63982" y="19182"/>
                </a:lnTo>
                <a:lnTo>
                  <a:pt x="71368" y="22501"/>
                </a:lnTo>
                <a:lnTo>
                  <a:pt x="87260" y="67941"/>
                </a:lnTo>
                <a:lnTo>
                  <a:pt x="87629" y="80960"/>
                </a:lnTo>
                <a:lnTo>
                  <a:pt x="87102" y="98096"/>
                </a:lnTo>
                <a:lnTo>
                  <a:pt x="73753" y="137702"/>
                </a:lnTo>
                <a:lnTo>
                  <a:pt x="54345" y="145743"/>
                </a:lnTo>
                <a:lnTo>
                  <a:pt x="92271" y="145743"/>
                </a:lnTo>
                <a:lnTo>
                  <a:pt x="106984" y="109184"/>
                </a:lnTo>
                <a:lnTo>
                  <a:pt x="109606" y="80009"/>
                </a:lnTo>
                <a:lnTo>
                  <a:pt x="109155" y="66865"/>
                </a:lnTo>
                <a:lnTo>
                  <a:pt x="107833" y="54863"/>
                </a:lnTo>
                <a:lnTo>
                  <a:pt x="105682" y="44004"/>
                </a:lnTo>
                <a:lnTo>
                  <a:pt x="102743" y="34288"/>
                </a:lnTo>
                <a:lnTo>
                  <a:pt x="99059" y="25715"/>
                </a:lnTo>
                <a:lnTo>
                  <a:pt x="93804" y="18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4751070" y="5985890"/>
            <a:ext cx="160655" cy="121920"/>
          </a:xfrm>
          <a:custGeom>
            <a:avLst/>
            <a:gdLst/>
            <a:ahLst/>
            <a:cxnLst/>
            <a:rect l="l" t="t" r="r" b="b"/>
            <a:pathLst>
              <a:path w="160654" h="121920">
                <a:moveTo>
                  <a:pt x="19080" y="2855"/>
                </a:moveTo>
                <a:lnTo>
                  <a:pt x="0" y="2855"/>
                </a:lnTo>
                <a:lnTo>
                  <a:pt x="0" y="121932"/>
                </a:lnTo>
                <a:lnTo>
                  <a:pt x="20086" y="121932"/>
                </a:lnTo>
                <a:lnTo>
                  <a:pt x="20086" y="58113"/>
                </a:lnTo>
                <a:lnTo>
                  <a:pt x="20613" y="47569"/>
                </a:lnTo>
                <a:lnTo>
                  <a:pt x="39733" y="19049"/>
                </a:lnTo>
                <a:lnTo>
                  <a:pt x="19080" y="19049"/>
                </a:lnTo>
                <a:lnTo>
                  <a:pt x="19080" y="2855"/>
                </a:lnTo>
                <a:close/>
              </a:path>
              <a:path w="160654" h="121920">
                <a:moveTo>
                  <a:pt x="110642" y="18095"/>
                </a:moveTo>
                <a:lnTo>
                  <a:pt x="58186" y="18095"/>
                </a:lnTo>
                <a:lnTo>
                  <a:pt x="63916" y="20954"/>
                </a:lnTo>
                <a:lnTo>
                  <a:pt x="66690" y="25715"/>
                </a:lnTo>
                <a:lnTo>
                  <a:pt x="68610" y="29525"/>
                </a:lnTo>
                <a:lnTo>
                  <a:pt x="69616" y="35240"/>
                </a:lnTo>
                <a:lnTo>
                  <a:pt x="69616" y="121932"/>
                </a:lnTo>
                <a:lnTo>
                  <a:pt x="89702" y="121932"/>
                </a:lnTo>
                <a:lnTo>
                  <a:pt x="89702" y="52398"/>
                </a:lnTo>
                <a:lnTo>
                  <a:pt x="90225" y="43804"/>
                </a:lnTo>
                <a:lnTo>
                  <a:pt x="91805" y="36552"/>
                </a:lnTo>
                <a:lnTo>
                  <a:pt x="94460" y="30553"/>
                </a:lnTo>
                <a:lnTo>
                  <a:pt x="98206" y="25715"/>
                </a:lnTo>
                <a:lnTo>
                  <a:pt x="103906" y="20954"/>
                </a:lnTo>
                <a:lnTo>
                  <a:pt x="110642" y="18095"/>
                </a:lnTo>
                <a:close/>
              </a:path>
              <a:path w="160654" h="121920">
                <a:moveTo>
                  <a:pt x="122072" y="0"/>
                </a:moveTo>
                <a:lnTo>
                  <a:pt x="115336" y="0"/>
                </a:lnTo>
                <a:lnTo>
                  <a:pt x="108752" y="950"/>
                </a:lnTo>
                <a:lnTo>
                  <a:pt x="102016" y="4773"/>
                </a:lnTo>
                <a:lnTo>
                  <a:pt x="96286" y="7632"/>
                </a:lnTo>
                <a:lnTo>
                  <a:pt x="90586" y="12393"/>
                </a:lnTo>
                <a:lnTo>
                  <a:pt x="86776" y="18095"/>
                </a:lnTo>
                <a:lnTo>
                  <a:pt x="123992" y="18095"/>
                </a:lnTo>
                <a:lnTo>
                  <a:pt x="128686" y="19049"/>
                </a:lnTo>
                <a:lnTo>
                  <a:pt x="133502" y="22859"/>
                </a:lnTo>
                <a:lnTo>
                  <a:pt x="137312" y="25715"/>
                </a:lnTo>
                <a:lnTo>
                  <a:pt x="139232" y="30479"/>
                </a:lnTo>
                <a:lnTo>
                  <a:pt x="139232" y="121932"/>
                </a:lnTo>
                <a:lnTo>
                  <a:pt x="160172" y="121932"/>
                </a:lnTo>
                <a:lnTo>
                  <a:pt x="160172" y="31430"/>
                </a:lnTo>
                <a:lnTo>
                  <a:pt x="158282" y="22859"/>
                </a:lnTo>
                <a:lnTo>
                  <a:pt x="155356" y="17144"/>
                </a:lnTo>
                <a:lnTo>
                  <a:pt x="150023" y="9649"/>
                </a:lnTo>
                <a:lnTo>
                  <a:pt x="142634" y="4290"/>
                </a:lnTo>
                <a:lnTo>
                  <a:pt x="133286" y="1073"/>
                </a:lnTo>
                <a:lnTo>
                  <a:pt x="122072" y="0"/>
                </a:lnTo>
                <a:close/>
              </a:path>
              <a:path w="160654" h="121920">
                <a:moveTo>
                  <a:pt x="63916" y="0"/>
                </a:moveTo>
                <a:lnTo>
                  <a:pt x="46756" y="0"/>
                </a:lnTo>
                <a:lnTo>
                  <a:pt x="39136" y="1904"/>
                </a:lnTo>
                <a:lnTo>
                  <a:pt x="32400" y="6678"/>
                </a:lnTo>
                <a:lnTo>
                  <a:pt x="28590" y="9537"/>
                </a:lnTo>
                <a:lnTo>
                  <a:pt x="23896" y="13334"/>
                </a:lnTo>
                <a:lnTo>
                  <a:pt x="19080" y="19049"/>
                </a:lnTo>
                <a:lnTo>
                  <a:pt x="39733" y="19049"/>
                </a:lnTo>
                <a:lnTo>
                  <a:pt x="41940" y="18095"/>
                </a:lnTo>
                <a:lnTo>
                  <a:pt x="86776" y="18095"/>
                </a:lnTo>
                <a:lnTo>
                  <a:pt x="83972" y="13334"/>
                </a:lnTo>
                <a:lnTo>
                  <a:pt x="81046" y="9537"/>
                </a:lnTo>
                <a:lnTo>
                  <a:pt x="77236" y="6678"/>
                </a:lnTo>
                <a:lnTo>
                  <a:pt x="71536" y="1904"/>
                </a:lnTo>
                <a:lnTo>
                  <a:pt x="639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4951719" y="5988746"/>
            <a:ext cx="0" cy="119380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9076"/>
                </a:lnTo>
              </a:path>
            </a:pathLst>
          </a:custGeom>
          <a:ln w="199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4941752" y="5955410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933" y="0"/>
                </a:lnTo>
              </a:path>
            </a:pathLst>
          </a:custGeom>
          <a:ln w="228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4991282" y="5985890"/>
            <a:ext cx="97790" cy="121920"/>
          </a:xfrm>
          <a:custGeom>
            <a:avLst/>
            <a:gdLst/>
            <a:ahLst/>
            <a:cxnLst/>
            <a:rect l="l" t="t" r="r" b="b"/>
            <a:pathLst>
              <a:path w="97789" h="121920">
                <a:moveTo>
                  <a:pt x="19049" y="2855"/>
                </a:moveTo>
                <a:lnTo>
                  <a:pt x="0" y="2855"/>
                </a:lnTo>
                <a:lnTo>
                  <a:pt x="0" y="121932"/>
                </a:lnTo>
                <a:lnTo>
                  <a:pt x="19933" y="121932"/>
                </a:lnTo>
                <a:lnTo>
                  <a:pt x="19933" y="51447"/>
                </a:lnTo>
                <a:lnTo>
                  <a:pt x="20970" y="45719"/>
                </a:lnTo>
                <a:lnTo>
                  <a:pt x="42824" y="19049"/>
                </a:lnTo>
                <a:lnTo>
                  <a:pt x="19049" y="19049"/>
                </a:lnTo>
                <a:lnTo>
                  <a:pt x="19049" y="2855"/>
                </a:lnTo>
                <a:close/>
              </a:path>
              <a:path w="97789" h="121920">
                <a:moveTo>
                  <a:pt x="92696" y="18095"/>
                </a:moveTo>
                <a:lnTo>
                  <a:pt x="63764" y="18095"/>
                </a:lnTo>
                <a:lnTo>
                  <a:pt x="70500" y="21905"/>
                </a:lnTo>
                <a:lnTo>
                  <a:pt x="73304" y="28574"/>
                </a:lnTo>
                <a:lnTo>
                  <a:pt x="76199" y="33335"/>
                </a:lnTo>
                <a:lnTo>
                  <a:pt x="77114" y="39050"/>
                </a:lnTo>
                <a:lnTo>
                  <a:pt x="77114" y="121932"/>
                </a:lnTo>
                <a:lnTo>
                  <a:pt x="97170" y="121932"/>
                </a:lnTo>
                <a:lnTo>
                  <a:pt x="97170" y="44765"/>
                </a:lnTo>
                <a:lnTo>
                  <a:pt x="96829" y="36565"/>
                </a:lnTo>
                <a:lnTo>
                  <a:pt x="95859" y="29168"/>
                </a:lnTo>
                <a:lnTo>
                  <a:pt x="94341" y="22665"/>
                </a:lnTo>
                <a:lnTo>
                  <a:pt x="92696" y="18095"/>
                </a:lnTo>
                <a:close/>
              </a:path>
              <a:path w="97789" h="121920">
                <a:moveTo>
                  <a:pt x="58064" y="0"/>
                </a:moveTo>
                <a:lnTo>
                  <a:pt x="50444" y="0"/>
                </a:lnTo>
                <a:lnTo>
                  <a:pt x="43830" y="950"/>
                </a:lnTo>
                <a:lnTo>
                  <a:pt x="37094" y="4773"/>
                </a:lnTo>
                <a:lnTo>
                  <a:pt x="30479" y="7632"/>
                </a:lnTo>
                <a:lnTo>
                  <a:pt x="24780" y="12393"/>
                </a:lnTo>
                <a:lnTo>
                  <a:pt x="19049" y="19049"/>
                </a:lnTo>
                <a:lnTo>
                  <a:pt x="42824" y="19049"/>
                </a:lnTo>
                <a:lnTo>
                  <a:pt x="45719" y="18095"/>
                </a:lnTo>
                <a:lnTo>
                  <a:pt x="92696" y="18095"/>
                </a:lnTo>
                <a:lnTo>
                  <a:pt x="92354" y="17144"/>
                </a:lnTo>
                <a:lnTo>
                  <a:pt x="86988" y="9649"/>
                </a:lnTo>
                <a:lnTo>
                  <a:pt x="79484" y="4290"/>
                </a:lnTo>
                <a:lnTo>
                  <a:pt x="69843" y="1073"/>
                </a:lnTo>
                <a:lnTo>
                  <a:pt x="580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5122743" y="6095434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896" y="0"/>
                </a:lnTo>
              </a:path>
            </a:pathLst>
          </a:custGeom>
          <a:ln w="247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5175199" y="5941112"/>
            <a:ext cx="52069" cy="212725"/>
          </a:xfrm>
          <a:custGeom>
            <a:avLst/>
            <a:gdLst/>
            <a:ahLst/>
            <a:cxnLst/>
            <a:rect l="l" t="t" r="r" b="b"/>
            <a:pathLst>
              <a:path w="52070" h="212725">
                <a:moveTo>
                  <a:pt x="13350" y="0"/>
                </a:moveTo>
                <a:lnTo>
                  <a:pt x="0" y="0"/>
                </a:lnTo>
                <a:lnTo>
                  <a:pt x="7276" y="14679"/>
                </a:lnTo>
                <a:lnTo>
                  <a:pt x="13407" y="27392"/>
                </a:lnTo>
                <a:lnTo>
                  <a:pt x="27376" y="69932"/>
                </a:lnTo>
                <a:lnTo>
                  <a:pt x="30510" y="106701"/>
                </a:lnTo>
                <a:lnTo>
                  <a:pt x="30265" y="119033"/>
                </a:lnTo>
                <a:lnTo>
                  <a:pt x="22890" y="162900"/>
                </a:lnTo>
                <a:lnTo>
                  <a:pt x="0" y="212430"/>
                </a:lnTo>
                <a:lnTo>
                  <a:pt x="14234" y="212430"/>
                </a:lnTo>
                <a:lnTo>
                  <a:pt x="37949" y="171275"/>
                </a:lnTo>
                <a:lnTo>
                  <a:pt x="49932" y="130105"/>
                </a:lnTo>
                <a:lnTo>
                  <a:pt x="51450" y="104796"/>
                </a:lnTo>
                <a:lnTo>
                  <a:pt x="51420" y="98901"/>
                </a:lnTo>
                <a:lnTo>
                  <a:pt x="44468" y="58578"/>
                </a:lnTo>
                <a:lnTo>
                  <a:pt x="27024" y="22154"/>
                </a:lnTo>
                <a:lnTo>
                  <a:pt x="21037" y="12329"/>
                </a:lnTo>
                <a:lnTo>
                  <a:pt x="133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1082675">
              <a:lnSpc>
                <a:spcPct val="100000"/>
              </a:lnSpc>
            </a:pPr>
            <a:r>
              <a:rPr spc="-5" dirty="0"/>
              <a:t>Recognition </a:t>
            </a:r>
            <a:r>
              <a:rPr dirty="0"/>
              <a:t>of Steric</a:t>
            </a:r>
            <a:r>
              <a:rPr spc="-10" dirty="0"/>
              <a:t> </a:t>
            </a:r>
            <a:r>
              <a:rPr spc="-5" dirty="0"/>
              <a:t>Environment</a:t>
            </a:r>
          </a:p>
        </p:txBody>
      </p:sp>
      <p:sp>
        <p:nvSpPr>
          <p:cNvPr id="3" name="object 3"/>
          <p:cNvSpPr/>
          <p:nvPr/>
        </p:nvSpPr>
        <p:spPr>
          <a:xfrm>
            <a:off x="2390798" y="1491096"/>
            <a:ext cx="295910" cy="87630"/>
          </a:xfrm>
          <a:custGeom>
            <a:avLst/>
            <a:gdLst/>
            <a:ahLst/>
            <a:cxnLst/>
            <a:rect l="l" t="t" r="r" b="b"/>
            <a:pathLst>
              <a:path w="295910" h="87630">
                <a:moveTo>
                  <a:pt x="0" y="87177"/>
                </a:moveTo>
                <a:lnTo>
                  <a:pt x="0" y="87177"/>
                </a:lnTo>
                <a:lnTo>
                  <a:pt x="2955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75547" y="1486296"/>
            <a:ext cx="313690" cy="102870"/>
          </a:xfrm>
          <a:custGeom>
            <a:avLst/>
            <a:gdLst/>
            <a:ahLst/>
            <a:cxnLst/>
            <a:rect l="l" t="t" r="r" b="b"/>
            <a:pathLst>
              <a:path w="313689" h="102869">
                <a:moveTo>
                  <a:pt x="307942" y="0"/>
                </a:moveTo>
                <a:lnTo>
                  <a:pt x="25740" y="81412"/>
                </a:lnTo>
                <a:lnTo>
                  <a:pt x="12393" y="91958"/>
                </a:lnTo>
                <a:lnTo>
                  <a:pt x="0" y="102504"/>
                </a:lnTo>
                <a:lnTo>
                  <a:pt x="313657" y="10546"/>
                </a:lnTo>
                <a:lnTo>
                  <a:pt x="313657" y="4785"/>
                </a:lnTo>
                <a:lnTo>
                  <a:pt x="3079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91110" y="1491096"/>
            <a:ext cx="300355" cy="76835"/>
          </a:xfrm>
          <a:custGeom>
            <a:avLst/>
            <a:gdLst/>
            <a:ahLst/>
            <a:cxnLst/>
            <a:rect l="l" t="t" r="r" b="b"/>
            <a:pathLst>
              <a:path w="300355" h="76834">
                <a:moveTo>
                  <a:pt x="0" y="0"/>
                </a:moveTo>
                <a:lnTo>
                  <a:pt x="0" y="0"/>
                </a:lnTo>
                <a:lnTo>
                  <a:pt x="300323" y="766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89204" y="1486296"/>
            <a:ext cx="309245" cy="89535"/>
          </a:xfrm>
          <a:custGeom>
            <a:avLst/>
            <a:gdLst/>
            <a:ahLst/>
            <a:cxnLst/>
            <a:rect l="l" t="t" r="r" b="b"/>
            <a:pathLst>
              <a:path w="309244" h="89534">
                <a:moveTo>
                  <a:pt x="6669" y="0"/>
                </a:moveTo>
                <a:lnTo>
                  <a:pt x="0" y="4785"/>
                </a:lnTo>
                <a:lnTo>
                  <a:pt x="0" y="10546"/>
                </a:lnTo>
                <a:lnTo>
                  <a:pt x="308896" y="89093"/>
                </a:lnTo>
                <a:lnTo>
                  <a:pt x="305086" y="81412"/>
                </a:lnTo>
                <a:lnTo>
                  <a:pt x="302227" y="73761"/>
                </a:lnTo>
                <a:lnTo>
                  <a:pt x="6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96193" y="1293770"/>
            <a:ext cx="147955" cy="271145"/>
          </a:xfrm>
          <a:custGeom>
            <a:avLst/>
            <a:gdLst/>
            <a:ahLst/>
            <a:cxnLst/>
            <a:rect l="l" t="t" r="r" b="b"/>
            <a:pathLst>
              <a:path w="147955" h="271144">
                <a:moveTo>
                  <a:pt x="0" y="271094"/>
                </a:moveTo>
                <a:lnTo>
                  <a:pt x="0" y="271094"/>
                </a:lnTo>
                <a:lnTo>
                  <a:pt x="14776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91432" y="1287048"/>
            <a:ext cx="165100" cy="288925"/>
          </a:xfrm>
          <a:custGeom>
            <a:avLst/>
            <a:gdLst/>
            <a:ahLst/>
            <a:cxnLst/>
            <a:rect l="l" t="t" r="r" b="b"/>
            <a:pathLst>
              <a:path w="165100" h="288925">
                <a:moveTo>
                  <a:pt x="164924" y="0"/>
                </a:moveTo>
                <a:lnTo>
                  <a:pt x="155414" y="4785"/>
                </a:lnTo>
                <a:lnTo>
                  <a:pt x="144898" y="9601"/>
                </a:lnTo>
                <a:lnTo>
                  <a:pt x="0" y="273009"/>
                </a:lnTo>
                <a:lnTo>
                  <a:pt x="2859" y="280659"/>
                </a:lnTo>
                <a:lnTo>
                  <a:pt x="6669" y="288340"/>
                </a:lnTo>
                <a:lnTo>
                  <a:pt x="1649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78072" y="1319642"/>
            <a:ext cx="109855" cy="202565"/>
          </a:xfrm>
          <a:custGeom>
            <a:avLst/>
            <a:gdLst/>
            <a:ahLst/>
            <a:cxnLst/>
            <a:rect l="l" t="t" r="r" b="b"/>
            <a:pathLst>
              <a:path w="109855" h="202565">
                <a:moveTo>
                  <a:pt x="0" y="202121"/>
                </a:moveTo>
                <a:lnTo>
                  <a:pt x="0" y="202121"/>
                </a:lnTo>
                <a:lnTo>
                  <a:pt x="10965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70455" y="1312926"/>
            <a:ext cx="125095" cy="213995"/>
          </a:xfrm>
          <a:custGeom>
            <a:avLst/>
            <a:gdLst/>
            <a:ahLst/>
            <a:cxnLst/>
            <a:rect l="l" t="t" r="r" b="b"/>
            <a:pathLst>
              <a:path w="125094" h="213994">
                <a:moveTo>
                  <a:pt x="114424" y="0"/>
                </a:moveTo>
                <a:lnTo>
                  <a:pt x="0" y="206898"/>
                </a:lnTo>
                <a:lnTo>
                  <a:pt x="10488" y="213603"/>
                </a:lnTo>
                <a:lnTo>
                  <a:pt x="124910" y="6705"/>
                </a:lnTo>
                <a:lnTo>
                  <a:pt x="1144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90798" y="1305286"/>
            <a:ext cx="147955" cy="272415"/>
          </a:xfrm>
          <a:custGeom>
            <a:avLst/>
            <a:gdLst/>
            <a:ahLst/>
            <a:cxnLst/>
            <a:rect l="l" t="t" r="r" b="b"/>
            <a:pathLst>
              <a:path w="147955" h="272415">
                <a:moveTo>
                  <a:pt x="0" y="272041"/>
                </a:moveTo>
                <a:lnTo>
                  <a:pt x="0" y="272041"/>
                </a:lnTo>
                <a:lnTo>
                  <a:pt x="14777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75547" y="1297594"/>
            <a:ext cx="168910" cy="291465"/>
          </a:xfrm>
          <a:custGeom>
            <a:avLst/>
            <a:gdLst/>
            <a:ahLst/>
            <a:cxnLst/>
            <a:rect l="l" t="t" r="r" b="b"/>
            <a:pathLst>
              <a:path w="168910" h="291465">
                <a:moveTo>
                  <a:pt x="160175" y="0"/>
                </a:moveTo>
                <a:lnTo>
                  <a:pt x="0" y="291205"/>
                </a:lnTo>
                <a:lnTo>
                  <a:pt x="12393" y="280659"/>
                </a:lnTo>
                <a:lnTo>
                  <a:pt x="25740" y="270113"/>
                </a:lnTo>
                <a:lnTo>
                  <a:pt x="168746" y="11490"/>
                </a:lnTo>
                <a:lnTo>
                  <a:pt x="164936" y="4785"/>
                </a:lnTo>
                <a:lnTo>
                  <a:pt x="1601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19720" y="1215236"/>
            <a:ext cx="119380" cy="36830"/>
          </a:xfrm>
          <a:custGeom>
            <a:avLst/>
            <a:gdLst/>
            <a:ahLst/>
            <a:cxnLst/>
            <a:rect l="l" t="t" r="r" b="b"/>
            <a:pathLst>
              <a:path w="119380" h="36830">
                <a:moveTo>
                  <a:pt x="0" y="36410"/>
                </a:moveTo>
                <a:lnTo>
                  <a:pt x="0" y="36410"/>
                </a:lnTo>
                <a:lnTo>
                  <a:pt x="1191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16850" y="1212342"/>
            <a:ext cx="125095" cy="46355"/>
          </a:xfrm>
          <a:custGeom>
            <a:avLst/>
            <a:gdLst/>
            <a:ahLst/>
            <a:cxnLst/>
            <a:rect l="l" t="t" r="r" b="b"/>
            <a:pathLst>
              <a:path w="125094" h="46355">
                <a:moveTo>
                  <a:pt x="116314" y="0"/>
                </a:moveTo>
                <a:lnTo>
                  <a:pt x="1917" y="31607"/>
                </a:lnTo>
                <a:lnTo>
                  <a:pt x="0" y="31607"/>
                </a:lnTo>
                <a:lnTo>
                  <a:pt x="0" y="45963"/>
                </a:lnTo>
                <a:lnTo>
                  <a:pt x="124910" y="10546"/>
                </a:lnTo>
                <a:lnTo>
                  <a:pt x="124910" y="2895"/>
                </a:lnTo>
                <a:lnTo>
                  <a:pt x="1163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43340" y="1270799"/>
            <a:ext cx="107950" cy="31750"/>
          </a:xfrm>
          <a:custGeom>
            <a:avLst/>
            <a:gdLst/>
            <a:ahLst/>
            <a:cxnLst/>
            <a:rect l="l" t="t" r="r" b="b"/>
            <a:pathLst>
              <a:path w="107950" h="31750">
                <a:moveTo>
                  <a:pt x="0" y="31614"/>
                </a:moveTo>
                <a:lnTo>
                  <a:pt x="0" y="31614"/>
                </a:lnTo>
                <a:lnTo>
                  <a:pt x="1077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35722" y="1263121"/>
            <a:ext cx="119380" cy="46355"/>
          </a:xfrm>
          <a:custGeom>
            <a:avLst/>
            <a:gdLst/>
            <a:ahLst/>
            <a:cxnLst/>
            <a:rect l="l" t="t" r="r" b="b"/>
            <a:pathLst>
              <a:path w="119380" h="46355">
                <a:moveTo>
                  <a:pt x="119155" y="0"/>
                </a:moveTo>
                <a:lnTo>
                  <a:pt x="0" y="34472"/>
                </a:lnTo>
                <a:lnTo>
                  <a:pt x="4760" y="39258"/>
                </a:lnTo>
                <a:lnTo>
                  <a:pt x="8570" y="45963"/>
                </a:lnTo>
                <a:lnTo>
                  <a:pt x="119155" y="13380"/>
                </a:lnTo>
                <a:lnTo>
                  <a:pt x="1191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43664" y="1215236"/>
            <a:ext cx="300355" cy="76835"/>
          </a:xfrm>
          <a:custGeom>
            <a:avLst/>
            <a:gdLst/>
            <a:ahLst/>
            <a:cxnLst/>
            <a:rect l="l" t="t" r="r" b="b"/>
            <a:pathLst>
              <a:path w="300355" h="76834">
                <a:moveTo>
                  <a:pt x="300299" y="76608"/>
                </a:moveTo>
                <a:lnTo>
                  <a:pt x="300299" y="76608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1760" y="1210421"/>
            <a:ext cx="314960" cy="86360"/>
          </a:xfrm>
          <a:custGeom>
            <a:avLst/>
            <a:gdLst/>
            <a:ahLst/>
            <a:cxnLst/>
            <a:rect l="l" t="t" r="r" b="b"/>
            <a:pathLst>
              <a:path w="314960" h="86359">
                <a:moveTo>
                  <a:pt x="4760" y="0"/>
                </a:moveTo>
                <a:lnTo>
                  <a:pt x="0" y="4815"/>
                </a:lnTo>
                <a:lnTo>
                  <a:pt x="0" y="12466"/>
                </a:lnTo>
                <a:lnTo>
                  <a:pt x="294570" y="86227"/>
                </a:lnTo>
                <a:lnTo>
                  <a:pt x="305086" y="81412"/>
                </a:lnTo>
                <a:lnTo>
                  <a:pt x="314596" y="76626"/>
                </a:lnTo>
                <a:lnTo>
                  <a:pt x="47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81584" y="948938"/>
            <a:ext cx="157480" cy="264795"/>
          </a:xfrm>
          <a:custGeom>
            <a:avLst/>
            <a:gdLst/>
            <a:ahLst/>
            <a:cxnLst/>
            <a:rect l="l" t="t" r="r" b="b"/>
            <a:pathLst>
              <a:path w="157480" h="264794">
                <a:moveTo>
                  <a:pt x="157304" y="264374"/>
                </a:moveTo>
                <a:lnTo>
                  <a:pt x="157304" y="264374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73001" y="922081"/>
            <a:ext cx="173990" cy="293370"/>
          </a:xfrm>
          <a:custGeom>
            <a:avLst/>
            <a:gdLst/>
            <a:ahLst/>
            <a:cxnLst/>
            <a:rect l="l" t="t" r="r" b="b"/>
            <a:pathLst>
              <a:path w="173989" h="293369">
                <a:moveTo>
                  <a:pt x="0" y="0"/>
                </a:moveTo>
                <a:lnTo>
                  <a:pt x="7632" y="23012"/>
                </a:lnTo>
                <a:lnTo>
                  <a:pt x="13347" y="47914"/>
                </a:lnTo>
                <a:lnTo>
                  <a:pt x="160163" y="290261"/>
                </a:lnTo>
                <a:lnTo>
                  <a:pt x="168758" y="293156"/>
                </a:lnTo>
                <a:lnTo>
                  <a:pt x="173519" y="28834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80632" y="948938"/>
            <a:ext cx="8890" cy="540385"/>
          </a:xfrm>
          <a:custGeom>
            <a:avLst/>
            <a:gdLst/>
            <a:ahLst/>
            <a:cxnLst/>
            <a:rect l="l" t="t" r="r" b="b"/>
            <a:pathLst>
              <a:path w="8889" h="540385">
                <a:moveTo>
                  <a:pt x="8570" y="540264"/>
                </a:moveTo>
                <a:lnTo>
                  <a:pt x="8570" y="540264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84437" y="922081"/>
            <a:ext cx="0" cy="569595"/>
          </a:xfrm>
          <a:custGeom>
            <a:avLst/>
            <a:gdLst/>
            <a:ahLst/>
            <a:cxnLst/>
            <a:rect l="l" t="t" r="r" b="b"/>
            <a:pathLst>
              <a:path h="569594">
                <a:moveTo>
                  <a:pt x="0" y="0"/>
                </a:moveTo>
                <a:lnTo>
                  <a:pt x="0" y="569000"/>
                </a:lnTo>
              </a:path>
            </a:pathLst>
          </a:custGeom>
          <a:ln w="228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94753" y="1491096"/>
            <a:ext cx="295910" cy="87630"/>
          </a:xfrm>
          <a:custGeom>
            <a:avLst/>
            <a:gdLst/>
            <a:ahLst/>
            <a:cxnLst/>
            <a:rect l="l" t="t" r="r" b="b"/>
            <a:pathLst>
              <a:path w="295910" h="87630">
                <a:moveTo>
                  <a:pt x="0" y="87177"/>
                </a:moveTo>
                <a:lnTo>
                  <a:pt x="0" y="87177"/>
                </a:lnTo>
                <a:lnTo>
                  <a:pt x="2954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79374" y="1486296"/>
            <a:ext cx="314325" cy="102870"/>
          </a:xfrm>
          <a:custGeom>
            <a:avLst/>
            <a:gdLst/>
            <a:ahLst/>
            <a:cxnLst/>
            <a:rect l="l" t="t" r="r" b="b"/>
            <a:pathLst>
              <a:path w="314325" h="102869">
                <a:moveTo>
                  <a:pt x="308030" y="0"/>
                </a:moveTo>
                <a:lnTo>
                  <a:pt x="25786" y="81412"/>
                </a:lnTo>
                <a:lnTo>
                  <a:pt x="11551" y="91958"/>
                </a:lnTo>
                <a:lnTo>
                  <a:pt x="0" y="102504"/>
                </a:lnTo>
                <a:lnTo>
                  <a:pt x="313730" y="10546"/>
                </a:lnTo>
                <a:lnTo>
                  <a:pt x="313730" y="4785"/>
                </a:lnTo>
                <a:lnTo>
                  <a:pt x="3080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95032" y="1491096"/>
            <a:ext cx="300355" cy="76835"/>
          </a:xfrm>
          <a:custGeom>
            <a:avLst/>
            <a:gdLst/>
            <a:ahLst/>
            <a:cxnLst/>
            <a:rect l="l" t="t" r="r" b="b"/>
            <a:pathLst>
              <a:path w="300354" h="76834">
                <a:moveTo>
                  <a:pt x="0" y="0"/>
                </a:moveTo>
                <a:lnTo>
                  <a:pt x="0" y="0"/>
                </a:lnTo>
                <a:lnTo>
                  <a:pt x="300247" y="766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93105" y="1486296"/>
            <a:ext cx="307975" cy="89535"/>
          </a:xfrm>
          <a:custGeom>
            <a:avLst/>
            <a:gdLst/>
            <a:ahLst/>
            <a:cxnLst/>
            <a:rect l="l" t="t" r="r" b="b"/>
            <a:pathLst>
              <a:path w="307975" h="89534">
                <a:moveTo>
                  <a:pt x="6614" y="0"/>
                </a:moveTo>
                <a:lnTo>
                  <a:pt x="0" y="4785"/>
                </a:lnTo>
                <a:lnTo>
                  <a:pt x="0" y="10546"/>
                </a:lnTo>
                <a:lnTo>
                  <a:pt x="307908" y="89093"/>
                </a:lnTo>
                <a:lnTo>
                  <a:pt x="305104" y="81412"/>
                </a:lnTo>
                <a:lnTo>
                  <a:pt x="302178" y="73761"/>
                </a:lnTo>
                <a:lnTo>
                  <a:pt x="66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00115" y="1293770"/>
            <a:ext cx="147955" cy="271145"/>
          </a:xfrm>
          <a:custGeom>
            <a:avLst/>
            <a:gdLst/>
            <a:ahLst/>
            <a:cxnLst/>
            <a:rect l="l" t="t" r="r" b="b"/>
            <a:pathLst>
              <a:path w="147954" h="271144">
                <a:moveTo>
                  <a:pt x="0" y="271094"/>
                </a:moveTo>
                <a:lnTo>
                  <a:pt x="0" y="271094"/>
                </a:lnTo>
                <a:lnTo>
                  <a:pt x="1477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95284" y="1287048"/>
            <a:ext cx="165100" cy="288925"/>
          </a:xfrm>
          <a:custGeom>
            <a:avLst/>
            <a:gdLst/>
            <a:ahLst/>
            <a:cxnLst/>
            <a:rect l="l" t="t" r="r" b="b"/>
            <a:pathLst>
              <a:path w="165100" h="288925">
                <a:moveTo>
                  <a:pt x="164957" y="0"/>
                </a:moveTo>
                <a:lnTo>
                  <a:pt x="155417" y="4785"/>
                </a:lnTo>
                <a:lnTo>
                  <a:pt x="144993" y="9601"/>
                </a:lnTo>
                <a:lnTo>
                  <a:pt x="0" y="273009"/>
                </a:lnTo>
                <a:lnTo>
                  <a:pt x="2926" y="280659"/>
                </a:lnTo>
                <a:lnTo>
                  <a:pt x="5730" y="288340"/>
                </a:lnTo>
                <a:lnTo>
                  <a:pt x="1649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94753" y="1305286"/>
            <a:ext cx="147955" cy="272415"/>
          </a:xfrm>
          <a:custGeom>
            <a:avLst/>
            <a:gdLst/>
            <a:ahLst/>
            <a:cxnLst/>
            <a:rect l="l" t="t" r="r" b="b"/>
            <a:pathLst>
              <a:path w="147954" h="272415">
                <a:moveTo>
                  <a:pt x="0" y="272041"/>
                </a:moveTo>
                <a:lnTo>
                  <a:pt x="0" y="272041"/>
                </a:lnTo>
                <a:lnTo>
                  <a:pt x="1476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79374" y="1297594"/>
            <a:ext cx="168910" cy="291465"/>
          </a:xfrm>
          <a:custGeom>
            <a:avLst/>
            <a:gdLst/>
            <a:ahLst/>
            <a:cxnLst/>
            <a:rect l="l" t="t" r="r" b="b"/>
            <a:pathLst>
              <a:path w="168910" h="291465">
                <a:moveTo>
                  <a:pt x="160233" y="0"/>
                </a:moveTo>
                <a:lnTo>
                  <a:pt x="0" y="291205"/>
                </a:lnTo>
                <a:lnTo>
                  <a:pt x="11551" y="280659"/>
                </a:lnTo>
                <a:lnTo>
                  <a:pt x="25786" y="270113"/>
                </a:lnTo>
                <a:lnTo>
                  <a:pt x="168767" y="11490"/>
                </a:lnTo>
                <a:lnTo>
                  <a:pt x="164043" y="4785"/>
                </a:lnTo>
                <a:lnTo>
                  <a:pt x="1602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23590" y="1215236"/>
            <a:ext cx="119380" cy="36830"/>
          </a:xfrm>
          <a:custGeom>
            <a:avLst/>
            <a:gdLst/>
            <a:ahLst/>
            <a:cxnLst/>
            <a:rect l="l" t="t" r="r" b="b"/>
            <a:pathLst>
              <a:path w="119379" h="36830">
                <a:moveTo>
                  <a:pt x="0" y="36410"/>
                </a:moveTo>
                <a:lnTo>
                  <a:pt x="0" y="36410"/>
                </a:lnTo>
                <a:lnTo>
                  <a:pt x="11919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20689" y="1212342"/>
            <a:ext cx="125095" cy="46355"/>
          </a:xfrm>
          <a:custGeom>
            <a:avLst/>
            <a:gdLst/>
            <a:ahLst/>
            <a:cxnLst/>
            <a:rect l="l" t="t" r="r" b="b"/>
            <a:pathLst>
              <a:path w="125095" h="46355">
                <a:moveTo>
                  <a:pt x="116403" y="0"/>
                </a:moveTo>
                <a:lnTo>
                  <a:pt x="0" y="31607"/>
                </a:lnTo>
                <a:lnTo>
                  <a:pt x="0" y="45963"/>
                </a:lnTo>
                <a:lnTo>
                  <a:pt x="124907" y="10546"/>
                </a:lnTo>
                <a:lnTo>
                  <a:pt x="124907" y="2895"/>
                </a:lnTo>
                <a:lnTo>
                  <a:pt x="1164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47249" y="1270799"/>
            <a:ext cx="107950" cy="31750"/>
          </a:xfrm>
          <a:custGeom>
            <a:avLst/>
            <a:gdLst/>
            <a:ahLst/>
            <a:cxnLst/>
            <a:rect l="l" t="t" r="r" b="b"/>
            <a:pathLst>
              <a:path w="107950" h="31750">
                <a:moveTo>
                  <a:pt x="0" y="31614"/>
                </a:moveTo>
                <a:lnTo>
                  <a:pt x="0" y="31614"/>
                </a:lnTo>
                <a:lnTo>
                  <a:pt x="10772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39608" y="1263121"/>
            <a:ext cx="118745" cy="46355"/>
          </a:xfrm>
          <a:custGeom>
            <a:avLst/>
            <a:gdLst/>
            <a:ahLst/>
            <a:cxnLst/>
            <a:rect l="l" t="t" r="r" b="b"/>
            <a:pathLst>
              <a:path w="118745" h="46355">
                <a:moveTo>
                  <a:pt x="118170" y="0"/>
                </a:moveTo>
                <a:lnTo>
                  <a:pt x="0" y="34472"/>
                </a:lnTo>
                <a:lnTo>
                  <a:pt x="3809" y="39258"/>
                </a:lnTo>
                <a:lnTo>
                  <a:pt x="8534" y="45963"/>
                </a:lnTo>
                <a:lnTo>
                  <a:pt x="117287" y="13380"/>
                </a:lnTo>
                <a:lnTo>
                  <a:pt x="118170" y="13380"/>
                </a:lnTo>
                <a:lnTo>
                  <a:pt x="1181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47497" y="1215236"/>
            <a:ext cx="300990" cy="76835"/>
          </a:xfrm>
          <a:custGeom>
            <a:avLst/>
            <a:gdLst/>
            <a:ahLst/>
            <a:cxnLst/>
            <a:rect l="l" t="t" r="r" b="b"/>
            <a:pathLst>
              <a:path w="300989" h="76834">
                <a:moveTo>
                  <a:pt x="300399" y="76608"/>
                </a:moveTo>
                <a:lnTo>
                  <a:pt x="300399" y="76608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645596" y="1210421"/>
            <a:ext cx="314960" cy="86360"/>
          </a:xfrm>
          <a:custGeom>
            <a:avLst/>
            <a:gdLst/>
            <a:ahLst/>
            <a:cxnLst/>
            <a:rect l="l" t="t" r="r" b="b"/>
            <a:pathLst>
              <a:path w="314960" h="86359">
                <a:moveTo>
                  <a:pt x="4846" y="0"/>
                </a:moveTo>
                <a:lnTo>
                  <a:pt x="0" y="4815"/>
                </a:lnTo>
                <a:lnTo>
                  <a:pt x="0" y="12466"/>
                </a:lnTo>
                <a:lnTo>
                  <a:pt x="294680" y="86227"/>
                </a:lnTo>
                <a:lnTo>
                  <a:pt x="305104" y="81412"/>
                </a:lnTo>
                <a:lnTo>
                  <a:pt x="314645" y="76626"/>
                </a:lnTo>
                <a:lnTo>
                  <a:pt x="48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485482" y="948938"/>
            <a:ext cx="157480" cy="264795"/>
          </a:xfrm>
          <a:custGeom>
            <a:avLst/>
            <a:gdLst/>
            <a:ahLst/>
            <a:cxnLst/>
            <a:rect l="l" t="t" r="r" b="b"/>
            <a:pathLst>
              <a:path w="157479" h="264794">
                <a:moveTo>
                  <a:pt x="157301" y="264374"/>
                </a:moveTo>
                <a:lnTo>
                  <a:pt x="157301" y="264374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476859" y="922081"/>
            <a:ext cx="173990" cy="293370"/>
          </a:xfrm>
          <a:custGeom>
            <a:avLst/>
            <a:gdLst/>
            <a:ahLst/>
            <a:cxnLst/>
            <a:rect l="l" t="t" r="r" b="b"/>
            <a:pathLst>
              <a:path w="173989" h="293369">
                <a:moveTo>
                  <a:pt x="0" y="0"/>
                </a:moveTo>
                <a:lnTo>
                  <a:pt x="7619" y="23012"/>
                </a:lnTo>
                <a:lnTo>
                  <a:pt x="13350" y="47914"/>
                </a:lnTo>
                <a:lnTo>
                  <a:pt x="160233" y="290261"/>
                </a:lnTo>
                <a:lnTo>
                  <a:pt x="168737" y="293156"/>
                </a:lnTo>
                <a:lnTo>
                  <a:pt x="173583" y="28834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484478" y="948938"/>
            <a:ext cx="8890" cy="540385"/>
          </a:xfrm>
          <a:custGeom>
            <a:avLst/>
            <a:gdLst/>
            <a:ahLst/>
            <a:cxnLst/>
            <a:rect l="l" t="t" r="r" b="b"/>
            <a:pathLst>
              <a:path w="8889" h="540385">
                <a:moveTo>
                  <a:pt x="8637" y="540264"/>
                </a:moveTo>
                <a:lnTo>
                  <a:pt x="8637" y="540264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88289" y="922081"/>
            <a:ext cx="0" cy="569595"/>
          </a:xfrm>
          <a:custGeom>
            <a:avLst/>
            <a:gdLst/>
            <a:ahLst/>
            <a:cxnLst/>
            <a:rect l="l" t="t" r="r" b="b"/>
            <a:pathLst>
              <a:path h="569594">
                <a:moveTo>
                  <a:pt x="0" y="0"/>
                </a:moveTo>
                <a:lnTo>
                  <a:pt x="0" y="569000"/>
                </a:lnTo>
              </a:path>
            </a:pathLst>
          </a:custGeom>
          <a:ln w="22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891631" y="1706605"/>
            <a:ext cx="159385" cy="174625"/>
          </a:xfrm>
          <a:custGeom>
            <a:avLst/>
            <a:gdLst/>
            <a:ahLst/>
            <a:cxnLst/>
            <a:rect l="l" t="t" r="r" b="b"/>
            <a:pathLst>
              <a:path w="159385" h="174625">
                <a:moveTo>
                  <a:pt x="78120" y="0"/>
                </a:moveTo>
                <a:lnTo>
                  <a:pt x="32686" y="13772"/>
                </a:lnTo>
                <a:lnTo>
                  <a:pt x="5589" y="51310"/>
                </a:lnTo>
                <a:lnTo>
                  <a:pt x="0" y="88148"/>
                </a:lnTo>
                <a:lnTo>
                  <a:pt x="699" y="102152"/>
                </a:lnTo>
                <a:lnTo>
                  <a:pt x="11942" y="138634"/>
                </a:lnTo>
                <a:lnTo>
                  <a:pt x="44676" y="167891"/>
                </a:lnTo>
                <a:lnTo>
                  <a:pt x="78120" y="174345"/>
                </a:lnTo>
                <a:lnTo>
                  <a:pt x="90986" y="173547"/>
                </a:lnTo>
                <a:lnTo>
                  <a:pt x="132411" y="154388"/>
                </a:lnTo>
                <a:lnTo>
                  <a:pt x="132552" y="154228"/>
                </a:lnTo>
                <a:lnTo>
                  <a:pt x="81046" y="154228"/>
                </a:lnTo>
                <a:lnTo>
                  <a:pt x="66530" y="152986"/>
                </a:lnTo>
                <a:lnTo>
                  <a:pt x="30086" y="125200"/>
                </a:lnTo>
                <a:lnTo>
                  <a:pt x="22859" y="89093"/>
                </a:lnTo>
                <a:lnTo>
                  <a:pt x="23444" y="76082"/>
                </a:lnTo>
                <a:lnTo>
                  <a:pt x="38099" y="37368"/>
                </a:lnTo>
                <a:lnTo>
                  <a:pt x="80040" y="20147"/>
                </a:lnTo>
                <a:lnTo>
                  <a:pt x="135403" y="20147"/>
                </a:lnTo>
                <a:lnTo>
                  <a:pt x="135246" y="19967"/>
                </a:lnTo>
                <a:lnTo>
                  <a:pt x="126391" y="12783"/>
                </a:lnTo>
                <a:lnTo>
                  <a:pt x="116304" y="7193"/>
                </a:lnTo>
                <a:lnTo>
                  <a:pt x="104931" y="3198"/>
                </a:lnTo>
                <a:lnTo>
                  <a:pt x="92220" y="799"/>
                </a:lnTo>
                <a:lnTo>
                  <a:pt x="78120" y="0"/>
                </a:lnTo>
                <a:close/>
              </a:path>
              <a:path w="159385" h="174625">
                <a:moveTo>
                  <a:pt x="135403" y="20147"/>
                </a:moveTo>
                <a:lnTo>
                  <a:pt x="80040" y="20147"/>
                </a:lnTo>
                <a:lnTo>
                  <a:pt x="92353" y="21237"/>
                </a:lnTo>
                <a:lnTo>
                  <a:pt x="103426" y="24570"/>
                </a:lnTo>
                <a:lnTo>
                  <a:pt x="132614" y="58445"/>
                </a:lnTo>
                <a:lnTo>
                  <a:pt x="136337" y="84307"/>
                </a:lnTo>
                <a:lnTo>
                  <a:pt x="135446" y="97599"/>
                </a:lnTo>
                <a:lnTo>
                  <a:pt x="115464" y="142115"/>
                </a:lnTo>
                <a:lnTo>
                  <a:pt x="81046" y="154228"/>
                </a:lnTo>
                <a:lnTo>
                  <a:pt x="132552" y="154228"/>
                </a:lnTo>
                <a:lnTo>
                  <a:pt x="156037" y="111545"/>
                </a:lnTo>
                <a:lnTo>
                  <a:pt x="159197" y="84307"/>
                </a:lnTo>
                <a:lnTo>
                  <a:pt x="158516" y="71084"/>
                </a:lnTo>
                <a:lnTo>
                  <a:pt x="156505" y="58963"/>
                </a:lnTo>
                <a:lnTo>
                  <a:pt x="153205" y="47897"/>
                </a:lnTo>
                <a:lnTo>
                  <a:pt x="148663" y="37839"/>
                </a:lnTo>
                <a:lnTo>
                  <a:pt x="142920" y="28742"/>
                </a:lnTo>
                <a:lnTo>
                  <a:pt x="135403" y="201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808631" y="1554326"/>
            <a:ext cx="106045" cy="134620"/>
          </a:xfrm>
          <a:custGeom>
            <a:avLst/>
            <a:gdLst/>
            <a:ahLst/>
            <a:cxnLst/>
            <a:rect l="l" t="t" r="r" b="b"/>
            <a:pathLst>
              <a:path w="106045" h="134619">
                <a:moveTo>
                  <a:pt x="0" y="0"/>
                </a:moveTo>
                <a:lnTo>
                  <a:pt x="0" y="0"/>
                </a:lnTo>
                <a:lnTo>
                  <a:pt x="105840" y="13409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801014" y="1547622"/>
            <a:ext cx="121285" cy="147955"/>
          </a:xfrm>
          <a:custGeom>
            <a:avLst/>
            <a:gdLst/>
            <a:ahLst/>
            <a:cxnLst/>
            <a:rect l="l" t="t" r="r" b="b"/>
            <a:pathLst>
              <a:path w="121285" h="147955">
                <a:moveTo>
                  <a:pt x="11429" y="0"/>
                </a:moveTo>
                <a:lnTo>
                  <a:pt x="0" y="7650"/>
                </a:lnTo>
                <a:lnTo>
                  <a:pt x="111556" y="147492"/>
                </a:lnTo>
                <a:lnTo>
                  <a:pt x="121097" y="139842"/>
                </a:lnTo>
                <a:lnTo>
                  <a:pt x="114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74324" y="1562940"/>
            <a:ext cx="114935" cy="147955"/>
          </a:xfrm>
          <a:custGeom>
            <a:avLst/>
            <a:gdLst/>
            <a:ahLst/>
            <a:cxnLst/>
            <a:rect l="l" t="t" r="r" b="b"/>
            <a:pathLst>
              <a:path w="114935" h="147955">
                <a:moveTo>
                  <a:pt x="0" y="0"/>
                </a:moveTo>
                <a:lnTo>
                  <a:pt x="0" y="0"/>
                </a:lnTo>
                <a:lnTo>
                  <a:pt x="114478" y="14753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66694" y="1557192"/>
            <a:ext cx="130175" cy="159385"/>
          </a:xfrm>
          <a:custGeom>
            <a:avLst/>
            <a:gdLst/>
            <a:ahLst/>
            <a:cxnLst/>
            <a:rect l="l" t="t" r="r" b="b"/>
            <a:pathLst>
              <a:path w="130175" h="159385">
                <a:moveTo>
                  <a:pt x="8656" y="0"/>
                </a:moveTo>
                <a:lnTo>
                  <a:pt x="0" y="7650"/>
                </a:lnTo>
                <a:lnTo>
                  <a:pt x="120213" y="159014"/>
                </a:lnTo>
                <a:lnTo>
                  <a:pt x="129753" y="150388"/>
                </a:lnTo>
                <a:lnTo>
                  <a:pt x="86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52243" y="808908"/>
            <a:ext cx="133985" cy="144145"/>
          </a:xfrm>
          <a:custGeom>
            <a:avLst/>
            <a:gdLst/>
            <a:ahLst/>
            <a:cxnLst/>
            <a:rect l="l" t="t" r="r" b="b"/>
            <a:pathLst>
              <a:path w="133985" h="144144">
                <a:moveTo>
                  <a:pt x="82166" y="0"/>
                </a:moveTo>
                <a:lnTo>
                  <a:pt x="40516" y="12316"/>
                </a:lnTo>
                <a:lnTo>
                  <a:pt x="10819" y="47480"/>
                </a:lnTo>
                <a:lnTo>
                  <a:pt x="111" y="87323"/>
                </a:lnTo>
                <a:lnTo>
                  <a:pt x="0" y="98991"/>
                </a:lnTo>
                <a:lnTo>
                  <a:pt x="19" y="99943"/>
                </a:lnTo>
                <a:lnTo>
                  <a:pt x="19193" y="134467"/>
                </a:lnTo>
                <a:lnTo>
                  <a:pt x="52600" y="143713"/>
                </a:lnTo>
                <a:lnTo>
                  <a:pt x="64831" y="142915"/>
                </a:lnTo>
                <a:lnTo>
                  <a:pt x="106001" y="123718"/>
                </a:lnTo>
                <a:lnTo>
                  <a:pt x="114260" y="115183"/>
                </a:lnTo>
                <a:lnTo>
                  <a:pt x="52600" y="115183"/>
                </a:lnTo>
                <a:lnTo>
                  <a:pt x="46870" y="113263"/>
                </a:lnTo>
                <a:lnTo>
                  <a:pt x="43060" y="110398"/>
                </a:lnTo>
                <a:lnTo>
                  <a:pt x="38798" y="105409"/>
                </a:lnTo>
                <a:lnTo>
                  <a:pt x="36145" y="98991"/>
                </a:lnTo>
                <a:lnTo>
                  <a:pt x="35280" y="91144"/>
                </a:lnTo>
                <a:lnTo>
                  <a:pt x="36385" y="81869"/>
                </a:lnTo>
                <a:lnTo>
                  <a:pt x="128861" y="81869"/>
                </a:lnTo>
                <a:lnTo>
                  <a:pt x="130817" y="73259"/>
                </a:lnTo>
                <a:lnTo>
                  <a:pt x="132328" y="65912"/>
                </a:lnTo>
                <a:lnTo>
                  <a:pt x="133302" y="59640"/>
                </a:lnTo>
                <a:lnTo>
                  <a:pt x="133402" y="58064"/>
                </a:lnTo>
                <a:lnTo>
                  <a:pt x="42084" y="58064"/>
                </a:lnTo>
                <a:lnTo>
                  <a:pt x="44950" y="49499"/>
                </a:lnTo>
                <a:lnTo>
                  <a:pt x="49735" y="42854"/>
                </a:lnTo>
                <a:lnTo>
                  <a:pt x="60220" y="32369"/>
                </a:lnTo>
                <a:lnTo>
                  <a:pt x="67840" y="29504"/>
                </a:lnTo>
                <a:lnTo>
                  <a:pt x="130034" y="29504"/>
                </a:lnTo>
                <a:lnTo>
                  <a:pt x="128861" y="26669"/>
                </a:lnTo>
                <a:lnTo>
                  <a:pt x="97890" y="1908"/>
                </a:lnTo>
                <a:lnTo>
                  <a:pt x="90383" y="507"/>
                </a:lnTo>
                <a:lnTo>
                  <a:pt x="82166" y="0"/>
                </a:lnTo>
                <a:close/>
              </a:path>
              <a:path w="133985" h="144144">
                <a:moveTo>
                  <a:pt x="123161" y="99943"/>
                </a:moveTo>
                <a:lnTo>
                  <a:pt x="86921" y="99943"/>
                </a:lnTo>
                <a:lnTo>
                  <a:pt x="84055" y="103753"/>
                </a:lnTo>
                <a:lnTo>
                  <a:pt x="81190" y="106588"/>
                </a:lnTo>
                <a:lnTo>
                  <a:pt x="78356" y="108478"/>
                </a:lnTo>
                <a:lnTo>
                  <a:pt x="73570" y="113263"/>
                </a:lnTo>
                <a:lnTo>
                  <a:pt x="66895" y="115183"/>
                </a:lnTo>
                <a:lnTo>
                  <a:pt x="114260" y="115183"/>
                </a:lnTo>
                <a:lnTo>
                  <a:pt x="117073" y="111819"/>
                </a:lnTo>
                <a:lnTo>
                  <a:pt x="120874" y="105788"/>
                </a:lnTo>
                <a:lnTo>
                  <a:pt x="123161" y="99943"/>
                </a:lnTo>
                <a:close/>
              </a:path>
              <a:path w="133985" h="144144">
                <a:moveTo>
                  <a:pt x="130034" y="29504"/>
                </a:moveTo>
                <a:lnTo>
                  <a:pt x="83111" y="29504"/>
                </a:lnTo>
                <a:lnTo>
                  <a:pt x="88810" y="32369"/>
                </a:lnTo>
                <a:lnTo>
                  <a:pt x="93596" y="37124"/>
                </a:lnTo>
                <a:lnTo>
                  <a:pt x="97406" y="41879"/>
                </a:lnTo>
                <a:lnTo>
                  <a:pt x="98381" y="48554"/>
                </a:lnTo>
                <a:lnTo>
                  <a:pt x="97406" y="58064"/>
                </a:lnTo>
                <a:lnTo>
                  <a:pt x="133402" y="58064"/>
                </a:lnTo>
                <a:lnTo>
                  <a:pt x="133646" y="54254"/>
                </a:lnTo>
                <a:lnTo>
                  <a:pt x="133837" y="46601"/>
                </a:lnTo>
                <a:lnTo>
                  <a:pt x="133048" y="39387"/>
                </a:lnTo>
                <a:lnTo>
                  <a:pt x="131362" y="32711"/>
                </a:lnTo>
                <a:lnTo>
                  <a:pt x="130034" y="29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778270" y="812718"/>
            <a:ext cx="161290" cy="135255"/>
          </a:xfrm>
          <a:custGeom>
            <a:avLst/>
            <a:gdLst/>
            <a:ahLst/>
            <a:cxnLst/>
            <a:rect l="l" t="t" r="r" b="b"/>
            <a:pathLst>
              <a:path w="161289" h="135255">
                <a:moveTo>
                  <a:pt x="74371" y="0"/>
                </a:moveTo>
                <a:lnTo>
                  <a:pt x="30510" y="0"/>
                </a:lnTo>
                <a:lnTo>
                  <a:pt x="61020" y="66629"/>
                </a:lnTo>
                <a:lnTo>
                  <a:pt x="0" y="135148"/>
                </a:lnTo>
                <a:lnTo>
                  <a:pt x="42885" y="135148"/>
                </a:lnTo>
                <a:lnTo>
                  <a:pt x="75316" y="95189"/>
                </a:lnTo>
                <a:lnTo>
                  <a:pt x="116102" y="95189"/>
                </a:lnTo>
                <a:lnTo>
                  <a:pt x="102991" y="66629"/>
                </a:lnTo>
                <a:lnTo>
                  <a:pt x="126243" y="39989"/>
                </a:lnTo>
                <a:lnTo>
                  <a:pt x="88666" y="39989"/>
                </a:lnTo>
                <a:lnTo>
                  <a:pt x="74371" y="0"/>
                </a:lnTo>
                <a:close/>
              </a:path>
              <a:path w="161289" h="135255">
                <a:moveTo>
                  <a:pt x="116102" y="95189"/>
                </a:moveTo>
                <a:lnTo>
                  <a:pt x="75316" y="95189"/>
                </a:lnTo>
                <a:lnTo>
                  <a:pt x="89641" y="135148"/>
                </a:lnTo>
                <a:lnTo>
                  <a:pt x="134447" y="135148"/>
                </a:lnTo>
                <a:lnTo>
                  <a:pt x="116102" y="95189"/>
                </a:lnTo>
                <a:close/>
              </a:path>
              <a:path w="161289" h="135255">
                <a:moveTo>
                  <a:pt x="161147" y="0"/>
                </a:moveTo>
                <a:lnTo>
                  <a:pt x="119207" y="0"/>
                </a:lnTo>
                <a:lnTo>
                  <a:pt x="88666" y="39989"/>
                </a:lnTo>
                <a:lnTo>
                  <a:pt x="126243" y="39989"/>
                </a:lnTo>
                <a:lnTo>
                  <a:pt x="1611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937649" y="808908"/>
            <a:ext cx="142240" cy="144145"/>
          </a:xfrm>
          <a:custGeom>
            <a:avLst/>
            <a:gdLst/>
            <a:ahLst/>
            <a:cxnLst/>
            <a:rect l="l" t="t" r="r" b="b"/>
            <a:pathLst>
              <a:path w="142239" h="144144">
                <a:moveTo>
                  <a:pt x="86625" y="0"/>
                </a:moveTo>
                <a:lnTo>
                  <a:pt x="38939" y="13300"/>
                </a:lnTo>
                <a:lnTo>
                  <a:pt x="9028" y="49734"/>
                </a:lnTo>
                <a:lnTo>
                  <a:pt x="0" y="86237"/>
                </a:lnTo>
                <a:lnTo>
                  <a:pt x="465" y="99334"/>
                </a:lnTo>
                <a:lnTo>
                  <a:pt x="21651" y="136319"/>
                </a:lnTo>
                <a:lnTo>
                  <a:pt x="56114" y="143713"/>
                </a:lnTo>
                <a:lnTo>
                  <a:pt x="69383" y="142907"/>
                </a:lnTo>
                <a:lnTo>
                  <a:pt x="112380" y="122773"/>
                </a:lnTo>
                <a:lnTo>
                  <a:pt x="120072" y="114208"/>
                </a:lnTo>
                <a:lnTo>
                  <a:pt x="51359" y="114208"/>
                </a:lnTo>
                <a:lnTo>
                  <a:pt x="44684" y="110398"/>
                </a:lnTo>
                <a:lnTo>
                  <a:pt x="39899" y="103753"/>
                </a:lnTo>
                <a:lnTo>
                  <a:pt x="37741" y="97502"/>
                </a:lnTo>
                <a:lnTo>
                  <a:pt x="36923" y="90178"/>
                </a:lnTo>
                <a:lnTo>
                  <a:pt x="37357" y="81786"/>
                </a:lnTo>
                <a:lnTo>
                  <a:pt x="53279" y="40934"/>
                </a:lnTo>
                <a:lnTo>
                  <a:pt x="79949" y="29504"/>
                </a:lnTo>
                <a:lnTo>
                  <a:pt x="137938" y="29504"/>
                </a:lnTo>
                <a:lnTo>
                  <a:pt x="134295" y="20970"/>
                </a:lnTo>
                <a:lnTo>
                  <a:pt x="128246" y="13300"/>
                </a:lnTo>
                <a:lnTo>
                  <a:pt x="120408" y="7413"/>
                </a:lnTo>
                <a:lnTo>
                  <a:pt x="110827" y="3264"/>
                </a:lnTo>
                <a:lnTo>
                  <a:pt x="99550" y="808"/>
                </a:lnTo>
                <a:lnTo>
                  <a:pt x="86625" y="0"/>
                </a:lnTo>
                <a:close/>
              </a:path>
              <a:path w="142239" h="144144">
                <a:moveTo>
                  <a:pt x="137938" y="29504"/>
                </a:moveTo>
                <a:lnTo>
                  <a:pt x="90435" y="29504"/>
                </a:lnTo>
                <a:lnTo>
                  <a:pt x="97140" y="33314"/>
                </a:lnTo>
                <a:lnTo>
                  <a:pt x="101895" y="40934"/>
                </a:lnTo>
                <a:lnTo>
                  <a:pt x="104053" y="46637"/>
                </a:lnTo>
                <a:lnTo>
                  <a:pt x="104871" y="53774"/>
                </a:lnTo>
                <a:lnTo>
                  <a:pt x="104437" y="62340"/>
                </a:lnTo>
                <a:lnTo>
                  <a:pt x="88545" y="103753"/>
                </a:lnTo>
                <a:lnTo>
                  <a:pt x="61844" y="114208"/>
                </a:lnTo>
                <a:lnTo>
                  <a:pt x="120072" y="114208"/>
                </a:lnTo>
                <a:lnTo>
                  <a:pt x="140026" y="72329"/>
                </a:lnTo>
                <a:lnTo>
                  <a:pt x="142225" y="57887"/>
                </a:lnTo>
                <a:lnTo>
                  <a:pt x="141824" y="44512"/>
                </a:lnTo>
                <a:lnTo>
                  <a:pt x="139091" y="32205"/>
                </a:lnTo>
                <a:lnTo>
                  <a:pt x="137938" y="29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153966" y="762304"/>
            <a:ext cx="71120" cy="237490"/>
          </a:xfrm>
          <a:custGeom>
            <a:avLst/>
            <a:gdLst/>
            <a:ahLst/>
            <a:cxnLst/>
            <a:rect l="l" t="t" r="r" b="b"/>
            <a:pathLst>
              <a:path w="71120" h="237490">
                <a:moveTo>
                  <a:pt x="69616" y="0"/>
                </a:moveTo>
                <a:lnTo>
                  <a:pt x="42915" y="0"/>
                </a:lnTo>
                <a:lnTo>
                  <a:pt x="35816" y="10262"/>
                </a:lnTo>
                <a:lnTo>
                  <a:pt x="14295" y="49469"/>
                </a:lnTo>
                <a:lnTo>
                  <a:pt x="1586" y="94227"/>
                </a:lnTo>
                <a:lnTo>
                  <a:pt x="0" y="117043"/>
                </a:lnTo>
                <a:lnTo>
                  <a:pt x="477" y="129420"/>
                </a:lnTo>
                <a:lnTo>
                  <a:pt x="11920" y="179436"/>
                </a:lnTo>
                <a:lnTo>
                  <a:pt x="30983" y="219111"/>
                </a:lnTo>
                <a:lnTo>
                  <a:pt x="43860" y="236951"/>
                </a:lnTo>
                <a:lnTo>
                  <a:pt x="70561" y="236951"/>
                </a:lnTo>
                <a:lnTo>
                  <a:pt x="62698" y="222806"/>
                </a:lnTo>
                <a:lnTo>
                  <a:pt x="56258" y="210182"/>
                </a:lnTo>
                <a:lnTo>
                  <a:pt x="41319" y="166800"/>
                </a:lnTo>
                <a:lnTo>
                  <a:pt x="36240" y="118932"/>
                </a:lnTo>
                <a:lnTo>
                  <a:pt x="36580" y="106991"/>
                </a:lnTo>
                <a:lnTo>
                  <a:pt x="43632" y="61768"/>
                </a:lnTo>
                <a:lnTo>
                  <a:pt x="61965" y="14264"/>
                </a:lnTo>
                <a:lnTo>
                  <a:pt x="696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229313" y="776569"/>
            <a:ext cx="76835" cy="173355"/>
          </a:xfrm>
          <a:custGeom>
            <a:avLst/>
            <a:gdLst/>
            <a:ahLst/>
            <a:cxnLst/>
            <a:rect l="l" t="t" r="r" b="b"/>
            <a:pathLst>
              <a:path w="76835" h="173355">
                <a:moveTo>
                  <a:pt x="54345" y="62819"/>
                </a:moveTo>
                <a:lnTo>
                  <a:pt x="19049" y="62819"/>
                </a:lnTo>
                <a:lnTo>
                  <a:pt x="19049" y="154167"/>
                </a:lnTo>
                <a:lnTo>
                  <a:pt x="76260" y="173187"/>
                </a:lnTo>
                <a:lnTo>
                  <a:pt x="76260" y="146547"/>
                </a:lnTo>
                <a:lnTo>
                  <a:pt x="61965" y="146547"/>
                </a:lnTo>
                <a:lnTo>
                  <a:pt x="57210" y="145602"/>
                </a:lnTo>
                <a:lnTo>
                  <a:pt x="56235" y="144658"/>
                </a:lnTo>
                <a:lnTo>
                  <a:pt x="54345" y="143682"/>
                </a:lnTo>
                <a:lnTo>
                  <a:pt x="54345" y="62819"/>
                </a:lnTo>
                <a:close/>
              </a:path>
              <a:path w="76835" h="173355">
                <a:moveTo>
                  <a:pt x="76260" y="38069"/>
                </a:moveTo>
                <a:lnTo>
                  <a:pt x="0" y="38069"/>
                </a:lnTo>
                <a:lnTo>
                  <a:pt x="0" y="62819"/>
                </a:lnTo>
                <a:lnTo>
                  <a:pt x="76260" y="62819"/>
                </a:lnTo>
                <a:lnTo>
                  <a:pt x="76260" y="38069"/>
                </a:lnTo>
                <a:close/>
              </a:path>
              <a:path w="76835" h="173355">
                <a:moveTo>
                  <a:pt x="54345" y="0"/>
                </a:moveTo>
                <a:lnTo>
                  <a:pt x="19049" y="0"/>
                </a:lnTo>
                <a:lnTo>
                  <a:pt x="19049" y="38069"/>
                </a:lnTo>
                <a:lnTo>
                  <a:pt x="54345" y="38069"/>
                </a:lnTo>
                <a:lnTo>
                  <a:pt x="54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318954" y="808908"/>
            <a:ext cx="138430" cy="144145"/>
          </a:xfrm>
          <a:custGeom>
            <a:avLst/>
            <a:gdLst/>
            <a:ahLst/>
            <a:cxnLst/>
            <a:rect l="l" t="t" r="r" b="b"/>
            <a:pathLst>
              <a:path w="138429" h="144144">
                <a:moveTo>
                  <a:pt x="69585" y="0"/>
                </a:moveTo>
                <a:lnTo>
                  <a:pt x="24713" y="13300"/>
                </a:lnTo>
                <a:lnTo>
                  <a:pt x="2739" y="49734"/>
                </a:lnTo>
                <a:lnTo>
                  <a:pt x="0" y="72329"/>
                </a:lnTo>
                <a:lnTo>
                  <a:pt x="684" y="83518"/>
                </a:lnTo>
                <a:lnTo>
                  <a:pt x="17160" y="122773"/>
                </a:lnTo>
                <a:lnTo>
                  <a:pt x="56078" y="142907"/>
                </a:lnTo>
                <a:lnTo>
                  <a:pt x="69585" y="143713"/>
                </a:lnTo>
                <a:lnTo>
                  <a:pt x="82632" y="142907"/>
                </a:lnTo>
                <a:lnTo>
                  <a:pt x="121066" y="122773"/>
                </a:lnTo>
                <a:lnTo>
                  <a:pt x="127017" y="114208"/>
                </a:lnTo>
                <a:lnTo>
                  <a:pt x="68640" y="114208"/>
                </a:lnTo>
                <a:lnTo>
                  <a:pt x="61693" y="113509"/>
                </a:lnTo>
                <a:lnTo>
                  <a:pt x="36747" y="81786"/>
                </a:lnTo>
                <a:lnTo>
                  <a:pt x="36210" y="72329"/>
                </a:lnTo>
                <a:lnTo>
                  <a:pt x="36747" y="62340"/>
                </a:lnTo>
                <a:lnTo>
                  <a:pt x="61693" y="30219"/>
                </a:lnTo>
                <a:lnTo>
                  <a:pt x="68640" y="29504"/>
                </a:lnTo>
                <a:lnTo>
                  <a:pt x="126999" y="29504"/>
                </a:lnTo>
                <a:lnTo>
                  <a:pt x="121066" y="20970"/>
                </a:lnTo>
                <a:lnTo>
                  <a:pt x="113520" y="13300"/>
                </a:lnTo>
                <a:lnTo>
                  <a:pt x="104600" y="7413"/>
                </a:lnTo>
                <a:lnTo>
                  <a:pt x="94303" y="3264"/>
                </a:lnTo>
                <a:lnTo>
                  <a:pt x="82632" y="808"/>
                </a:lnTo>
                <a:lnTo>
                  <a:pt x="69585" y="0"/>
                </a:lnTo>
                <a:close/>
              </a:path>
              <a:path w="138429" h="144144">
                <a:moveTo>
                  <a:pt x="126999" y="29504"/>
                </a:moveTo>
                <a:lnTo>
                  <a:pt x="68640" y="29504"/>
                </a:lnTo>
                <a:lnTo>
                  <a:pt x="76115" y="30219"/>
                </a:lnTo>
                <a:lnTo>
                  <a:pt x="82696" y="32362"/>
                </a:lnTo>
                <a:lnTo>
                  <a:pt x="101071" y="72329"/>
                </a:lnTo>
                <a:lnTo>
                  <a:pt x="100534" y="81786"/>
                </a:lnTo>
                <a:lnTo>
                  <a:pt x="76115" y="113509"/>
                </a:lnTo>
                <a:lnTo>
                  <a:pt x="68640" y="114208"/>
                </a:lnTo>
                <a:lnTo>
                  <a:pt x="127017" y="114208"/>
                </a:lnTo>
                <a:lnTo>
                  <a:pt x="138257" y="72329"/>
                </a:lnTo>
                <a:lnTo>
                  <a:pt x="137569" y="60690"/>
                </a:lnTo>
                <a:lnTo>
                  <a:pt x="135506" y="49734"/>
                </a:lnTo>
                <a:lnTo>
                  <a:pt x="132068" y="39461"/>
                </a:lnTo>
                <a:lnTo>
                  <a:pt x="127255" y="29872"/>
                </a:lnTo>
                <a:lnTo>
                  <a:pt x="126999" y="29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82022" y="809853"/>
            <a:ext cx="130810" cy="191770"/>
          </a:xfrm>
          <a:custGeom>
            <a:avLst/>
            <a:gdLst/>
            <a:ahLst/>
            <a:cxnLst/>
            <a:rect l="l" t="t" r="r" b="b"/>
            <a:pathLst>
              <a:path w="130810" h="191769">
                <a:moveTo>
                  <a:pt x="33314" y="2865"/>
                </a:moveTo>
                <a:lnTo>
                  <a:pt x="0" y="2865"/>
                </a:lnTo>
                <a:lnTo>
                  <a:pt x="0" y="191292"/>
                </a:lnTo>
                <a:lnTo>
                  <a:pt x="35234" y="191292"/>
                </a:lnTo>
                <a:lnTo>
                  <a:pt x="35234" y="120883"/>
                </a:lnTo>
                <a:lnTo>
                  <a:pt x="116382" y="120883"/>
                </a:lnTo>
                <a:lnTo>
                  <a:pt x="120089" y="115522"/>
                </a:lnTo>
                <a:lnTo>
                  <a:pt x="121573" y="112318"/>
                </a:lnTo>
                <a:lnTo>
                  <a:pt x="57210" y="112318"/>
                </a:lnTo>
                <a:lnTo>
                  <a:pt x="51480" y="110398"/>
                </a:lnTo>
                <a:lnTo>
                  <a:pt x="33314" y="74249"/>
                </a:lnTo>
                <a:lnTo>
                  <a:pt x="33314" y="63764"/>
                </a:lnTo>
                <a:lnTo>
                  <a:pt x="63825" y="31424"/>
                </a:lnTo>
                <a:lnTo>
                  <a:pt x="123184" y="31424"/>
                </a:lnTo>
                <a:lnTo>
                  <a:pt x="120089" y="25136"/>
                </a:lnTo>
                <a:lnTo>
                  <a:pt x="118478" y="22859"/>
                </a:lnTo>
                <a:lnTo>
                  <a:pt x="33314" y="22859"/>
                </a:lnTo>
                <a:lnTo>
                  <a:pt x="33314" y="2865"/>
                </a:lnTo>
                <a:close/>
              </a:path>
              <a:path w="130810" h="191769">
                <a:moveTo>
                  <a:pt x="116382" y="120883"/>
                </a:moveTo>
                <a:lnTo>
                  <a:pt x="35234" y="120883"/>
                </a:lnTo>
                <a:lnTo>
                  <a:pt x="38130" y="126583"/>
                </a:lnTo>
                <a:lnTo>
                  <a:pt x="41970" y="131338"/>
                </a:lnTo>
                <a:lnTo>
                  <a:pt x="46664" y="134203"/>
                </a:lnTo>
                <a:lnTo>
                  <a:pt x="52066" y="137798"/>
                </a:lnTo>
                <a:lnTo>
                  <a:pt x="58239" y="140150"/>
                </a:lnTo>
                <a:lnTo>
                  <a:pt x="65292" y="141434"/>
                </a:lnTo>
                <a:lnTo>
                  <a:pt x="73334" y="141823"/>
                </a:lnTo>
                <a:lnTo>
                  <a:pt x="85133" y="140739"/>
                </a:lnTo>
                <a:lnTo>
                  <a:pt x="96015" y="137422"/>
                </a:lnTo>
                <a:lnTo>
                  <a:pt x="105828" y="131780"/>
                </a:lnTo>
                <a:lnTo>
                  <a:pt x="114421" y="123718"/>
                </a:lnTo>
                <a:lnTo>
                  <a:pt x="116382" y="120883"/>
                </a:lnTo>
                <a:close/>
              </a:path>
              <a:path w="130810" h="191769">
                <a:moveTo>
                  <a:pt x="123184" y="31424"/>
                </a:moveTo>
                <a:lnTo>
                  <a:pt x="63825" y="31424"/>
                </a:lnTo>
                <a:lnTo>
                  <a:pt x="71186" y="32139"/>
                </a:lnTo>
                <a:lnTo>
                  <a:pt x="77449" y="34282"/>
                </a:lnTo>
                <a:lnTo>
                  <a:pt x="94335" y="70439"/>
                </a:lnTo>
                <a:lnTo>
                  <a:pt x="93821" y="79744"/>
                </a:lnTo>
                <a:lnTo>
                  <a:pt x="70607" y="111604"/>
                </a:lnTo>
                <a:lnTo>
                  <a:pt x="63825" y="112318"/>
                </a:lnTo>
                <a:lnTo>
                  <a:pt x="121573" y="112318"/>
                </a:lnTo>
                <a:lnTo>
                  <a:pt x="124587" y="105811"/>
                </a:lnTo>
                <a:lnTo>
                  <a:pt x="127863" y="94677"/>
                </a:lnTo>
                <a:lnTo>
                  <a:pt x="129866" y="82215"/>
                </a:lnTo>
                <a:lnTo>
                  <a:pt x="130545" y="68519"/>
                </a:lnTo>
                <a:lnTo>
                  <a:pt x="129862" y="55938"/>
                </a:lnTo>
                <a:lnTo>
                  <a:pt x="127863" y="44548"/>
                </a:lnTo>
                <a:lnTo>
                  <a:pt x="124587" y="34275"/>
                </a:lnTo>
                <a:lnTo>
                  <a:pt x="123184" y="31424"/>
                </a:lnTo>
                <a:close/>
              </a:path>
              <a:path w="130810" h="191769">
                <a:moveTo>
                  <a:pt x="74371" y="0"/>
                </a:moveTo>
                <a:lnTo>
                  <a:pt x="37124" y="17129"/>
                </a:lnTo>
                <a:lnTo>
                  <a:pt x="33314" y="22859"/>
                </a:lnTo>
                <a:lnTo>
                  <a:pt x="118478" y="22859"/>
                </a:lnTo>
                <a:lnTo>
                  <a:pt x="85446" y="1073"/>
                </a:lnTo>
                <a:lnTo>
                  <a:pt x="743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623998" y="762304"/>
            <a:ext cx="71120" cy="237490"/>
          </a:xfrm>
          <a:custGeom>
            <a:avLst/>
            <a:gdLst/>
            <a:ahLst/>
            <a:cxnLst/>
            <a:rect l="l" t="t" r="r" b="b"/>
            <a:pathLst>
              <a:path w="71120" h="237490">
                <a:moveTo>
                  <a:pt x="27736" y="0"/>
                </a:moveTo>
                <a:lnTo>
                  <a:pt x="1036" y="0"/>
                </a:lnTo>
                <a:lnTo>
                  <a:pt x="8656" y="14264"/>
                </a:lnTo>
                <a:lnTo>
                  <a:pt x="14625" y="25793"/>
                </a:lnTo>
                <a:lnTo>
                  <a:pt x="27896" y="61768"/>
                </a:lnTo>
                <a:lnTo>
                  <a:pt x="34267" y="106991"/>
                </a:lnTo>
                <a:lnTo>
                  <a:pt x="34472" y="118932"/>
                </a:lnTo>
                <a:lnTo>
                  <a:pt x="34153" y="131548"/>
                </a:lnTo>
                <a:lnTo>
                  <a:pt x="26507" y="177775"/>
                </a:lnTo>
                <a:lnTo>
                  <a:pt x="7946" y="222806"/>
                </a:lnTo>
                <a:lnTo>
                  <a:pt x="0" y="236951"/>
                </a:lnTo>
                <a:lnTo>
                  <a:pt x="26822" y="236951"/>
                </a:lnTo>
                <a:lnTo>
                  <a:pt x="49072" y="202371"/>
                </a:lnTo>
                <a:lnTo>
                  <a:pt x="63065" y="166800"/>
                </a:lnTo>
                <a:lnTo>
                  <a:pt x="70683" y="117043"/>
                </a:lnTo>
                <a:lnTo>
                  <a:pt x="70280" y="105619"/>
                </a:lnTo>
                <a:lnTo>
                  <a:pt x="60692" y="60485"/>
                </a:lnTo>
                <a:lnTo>
                  <a:pt x="41267" y="20432"/>
                </a:lnTo>
                <a:lnTo>
                  <a:pt x="34850" y="10262"/>
                </a:lnTo>
                <a:lnTo>
                  <a:pt x="277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422645" y="1063965"/>
            <a:ext cx="134620" cy="142875"/>
          </a:xfrm>
          <a:custGeom>
            <a:avLst/>
            <a:gdLst/>
            <a:ahLst/>
            <a:cxnLst/>
            <a:rect l="l" t="t" r="r" b="b"/>
            <a:pathLst>
              <a:path w="134620" h="142875">
                <a:moveTo>
                  <a:pt x="81785" y="0"/>
                </a:moveTo>
                <a:lnTo>
                  <a:pt x="41063" y="11442"/>
                </a:lnTo>
                <a:lnTo>
                  <a:pt x="10764" y="46511"/>
                </a:lnTo>
                <a:lnTo>
                  <a:pt x="337" y="86363"/>
                </a:lnTo>
                <a:lnTo>
                  <a:pt x="0" y="98016"/>
                </a:lnTo>
                <a:lnTo>
                  <a:pt x="3" y="98968"/>
                </a:lnTo>
                <a:lnTo>
                  <a:pt x="19844" y="133505"/>
                </a:lnTo>
                <a:lnTo>
                  <a:pt x="53195" y="142737"/>
                </a:lnTo>
                <a:lnTo>
                  <a:pt x="65328" y="141937"/>
                </a:lnTo>
                <a:lnTo>
                  <a:pt x="105682" y="122742"/>
                </a:lnTo>
                <a:lnTo>
                  <a:pt x="114438" y="114178"/>
                </a:lnTo>
                <a:lnTo>
                  <a:pt x="53195" y="114178"/>
                </a:lnTo>
                <a:lnTo>
                  <a:pt x="47495" y="112288"/>
                </a:lnTo>
                <a:lnTo>
                  <a:pt x="43685" y="109423"/>
                </a:lnTo>
                <a:lnTo>
                  <a:pt x="39013" y="104434"/>
                </a:lnTo>
                <a:lnTo>
                  <a:pt x="36412" y="98016"/>
                </a:lnTo>
                <a:lnTo>
                  <a:pt x="35794" y="90169"/>
                </a:lnTo>
                <a:lnTo>
                  <a:pt x="37071" y="80893"/>
                </a:lnTo>
                <a:lnTo>
                  <a:pt x="129608" y="80893"/>
                </a:lnTo>
                <a:lnTo>
                  <a:pt x="131388" y="72706"/>
                </a:lnTo>
                <a:lnTo>
                  <a:pt x="132664" y="65410"/>
                </a:lnTo>
                <a:lnTo>
                  <a:pt x="133586" y="59188"/>
                </a:lnTo>
                <a:lnTo>
                  <a:pt x="133889" y="57089"/>
                </a:lnTo>
                <a:lnTo>
                  <a:pt x="42771" y="57089"/>
                </a:lnTo>
                <a:lnTo>
                  <a:pt x="45575" y="48524"/>
                </a:lnTo>
                <a:lnTo>
                  <a:pt x="49385" y="41879"/>
                </a:lnTo>
                <a:lnTo>
                  <a:pt x="55115" y="36149"/>
                </a:lnTo>
                <a:lnTo>
                  <a:pt x="60845" y="31394"/>
                </a:lnTo>
                <a:lnTo>
                  <a:pt x="67582" y="28529"/>
                </a:lnTo>
                <a:lnTo>
                  <a:pt x="130634" y="28529"/>
                </a:lnTo>
                <a:lnTo>
                  <a:pt x="129608" y="25694"/>
                </a:lnTo>
                <a:lnTo>
                  <a:pt x="97662" y="1421"/>
                </a:lnTo>
                <a:lnTo>
                  <a:pt x="90036" y="354"/>
                </a:lnTo>
                <a:lnTo>
                  <a:pt x="81785" y="0"/>
                </a:lnTo>
                <a:close/>
              </a:path>
              <a:path w="134620" h="142875">
                <a:moveTo>
                  <a:pt x="123878" y="98968"/>
                </a:moveTo>
                <a:lnTo>
                  <a:pt x="87515" y="98968"/>
                </a:lnTo>
                <a:lnTo>
                  <a:pt x="84711" y="102778"/>
                </a:lnTo>
                <a:lnTo>
                  <a:pt x="81785" y="105613"/>
                </a:lnTo>
                <a:lnTo>
                  <a:pt x="79012" y="108478"/>
                </a:lnTo>
                <a:lnTo>
                  <a:pt x="73281" y="112288"/>
                </a:lnTo>
                <a:lnTo>
                  <a:pt x="67582" y="114178"/>
                </a:lnTo>
                <a:lnTo>
                  <a:pt x="114438" y="114178"/>
                </a:lnTo>
                <a:lnTo>
                  <a:pt x="117260" y="110855"/>
                </a:lnTo>
                <a:lnTo>
                  <a:pt x="121142" y="104826"/>
                </a:lnTo>
                <a:lnTo>
                  <a:pt x="123878" y="98968"/>
                </a:lnTo>
                <a:close/>
              </a:path>
              <a:path w="134620" h="142875">
                <a:moveTo>
                  <a:pt x="130634" y="28529"/>
                </a:moveTo>
                <a:lnTo>
                  <a:pt x="83705" y="28529"/>
                </a:lnTo>
                <a:lnTo>
                  <a:pt x="89436" y="31394"/>
                </a:lnTo>
                <a:lnTo>
                  <a:pt x="97056" y="40904"/>
                </a:lnTo>
                <a:lnTo>
                  <a:pt x="98976" y="47579"/>
                </a:lnTo>
                <a:lnTo>
                  <a:pt x="97056" y="57089"/>
                </a:lnTo>
                <a:lnTo>
                  <a:pt x="133889" y="57089"/>
                </a:lnTo>
                <a:lnTo>
                  <a:pt x="134302" y="54223"/>
                </a:lnTo>
                <a:lnTo>
                  <a:pt x="134105" y="46161"/>
                </a:lnTo>
                <a:lnTo>
                  <a:pt x="133384" y="38896"/>
                </a:lnTo>
                <a:lnTo>
                  <a:pt x="131949" y="32162"/>
                </a:lnTo>
                <a:lnTo>
                  <a:pt x="130634" y="285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550335" y="1067775"/>
            <a:ext cx="161290" cy="135255"/>
          </a:xfrm>
          <a:custGeom>
            <a:avLst/>
            <a:gdLst/>
            <a:ahLst/>
            <a:cxnLst/>
            <a:rect l="l" t="t" r="r" b="b"/>
            <a:pathLst>
              <a:path w="161290" h="135255">
                <a:moveTo>
                  <a:pt x="74371" y="0"/>
                </a:moveTo>
                <a:lnTo>
                  <a:pt x="30510" y="0"/>
                </a:lnTo>
                <a:lnTo>
                  <a:pt x="61020" y="66598"/>
                </a:lnTo>
                <a:lnTo>
                  <a:pt x="0" y="135117"/>
                </a:lnTo>
                <a:lnTo>
                  <a:pt x="42824" y="135117"/>
                </a:lnTo>
                <a:lnTo>
                  <a:pt x="75255" y="94213"/>
                </a:lnTo>
                <a:lnTo>
                  <a:pt x="115869" y="94213"/>
                </a:lnTo>
                <a:lnTo>
                  <a:pt x="102961" y="65653"/>
                </a:lnTo>
                <a:lnTo>
                  <a:pt x="126533" y="39014"/>
                </a:lnTo>
                <a:lnTo>
                  <a:pt x="88605" y="39014"/>
                </a:lnTo>
                <a:lnTo>
                  <a:pt x="74371" y="0"/>
                </a:lnTo>
                <a:close/>
              </a:path>
              <a:path w="161290" h="135255">
                <a:moveTo>
                  <a:pt x="115869" y="94213"/>
                </a:moveTo>
                <a:lnTo>
                  <a:pt x="75255" y="94213"/>
                </a:lnTo>
                <a:lnTo>
                  <a:pt x="90495" y="135117"/>
                </a:lnTo>
                <a:lnTo>
                  <a:pt x="134355" y="135117"/>
                </a:lnTo>
                <a:lnTo>
                  <a:pt x="115869" y="94213"/>
                </a:lnTo>
                <a:close/>
              </a:path>
              <a:path w="161290" h="135255">
                <a:moveTo>
                  <a:pt x="161056" y="0"/>
                </a:moveTo>
                <a:lnTo>
                  <a:pt x="119115" y="0"/>
                </a:lnTo>
                <a:lnTo>
                  <a:pt x="88605" y="39014"/>
                </a:lnTo>
                <a:lnTo>
                  <a:pt x="126533" y="39014"/>
                </a:lnTo>
                <a:lnTo>
                  <a:pt x="161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708135" y="1062990"/>
            <a:ext cx="142875" cy="144145"/>
          </a:xfrm>
          <a:custGeom>
            <a:avLst/>
            <a:gdLst/>
            <a:ahLst/>
            <a:cxnLst/>
            <a:rect l="l" t="t" r="r" b="b"/>
            <a:pathLst>
              <a:path w="142875" h="144144">
                <a:moveTo>
                  <a:pt x="86252" y="0"/>
                </a:moveTo>
                <a:lnTo>
                  <a:pt x="39110" y="13284"/>
                </a:lnTo>
                <a:lnTo>
                  <a:pt x="9616" y="49732"/>
                </a:lnTo>
                <a:lnTo>
                  <a:pt x="0" y="86640"/>
                </a:lnTo>
                <a:lnTo>
                  <a:pt x="157" y="99700"/>
                </a:lnTo>
                <a:lnTo>
                  <a:pt x="21945" y="136306"/>
                </a:lnTo>
                <a:lnTo>
                  <a:pt x="55741" y="143713"/>
                </a:lnTo>
                <a:lnTo>
                  <a:pt x="69401" y="142904"/>
                </a:lnTo>
                <a:lnTo>
                  <a:pt x="112952" y="122773"/>
                </a:lnTo>
                <a:lnTo>
                  <a:pt x="120665" y="114208"/>
                </a:lnTo>
                <a:lnTo>
                  <a:pt x="51931" y="114208"/>
                </a:lnTo>
                <a:lnTo>
                  <a:pt x="44311" y="110398"/>
                </a:lnTo>
                <a:lnTo>
                  <a:pt x="40501" y="103753"/>
                </a:lnTo>
                <a:lnTo>
                  <a:pt x="38170" y="97506"/>
                </a:lnTo>
                <a:lnTo>
                  <a:pt x="37004" y="90190"/>
                </a:lnTo>
                <a:lnTo>
                  <a:pt x="37107" y="81799"/>
                </a:lnTo>
                <a:lnTo>
                  <a:pt x="53851" y="40934"/>
                </a:lnTo>
                <a:lnTo>
                  <a:pt x="80521" y="29504"/>
                </a:lnTo>
                <a:lnTo>
                  <a:pt x="137901" y="29504"/>
                </a:lnTo>
                <a:lnTo>
                  <a:pt x="133922" y="20939"/>
                </a:lnTo>
                <a:lnTo>
                  <a:pt x="127982" y="13284"/>
                </a:lnTo>
                <a:lnTo>
                  <a:pt x="120338" y="7406"/>
                </a:lnTo>
                <a:lnTo>
                  <a:pt x="110897" y="3262"/>
                </a:lnTo>
                <a:lnTo>
                  <a:pt x="99566" y="808"/>
                </a:lnTo>
                <a:lnTo>
                  <a:pt x="86252" y="0"/>
                </a:lnTo>
                <a:close/>
              </a:path>
              <a:path w="142875" h="144144">
                <a:moveTo>
                  <a:pt x="137901" y="29504"/>
                </a:moveTo>
                <a:lnTo>
                  <a:pt x="90062" y="29504"/>
                </a:lnTo>
                <a:lnTo>
                  <a:pt x="97682" y="33314"/>
                </a:lnTo>
                <a:lnTo>
                  <a:pt x="101492" y="40934"/>
                </a:lnTo>
                <a:lnTo>
                  <a:pt x="103811" y="46650"/>
                </a:lnTo>
                <a:lnTo>
                  <a:pt x="104978" y="53785"/>
                </a:lnTo>
                <a:lnTo>
                  <a:pt x="104882" y="62344"/>
                </a:lnTo>
                <a:lnTo>
                  <a:pt x="88141" y="103753"/>
                </a:lnTo>
                <a:lnTo>
                  <a:pt x="62477" y="114208"/>
                </a:lnTo>
                <a:lnTo>
                  <a:pt x="120665" y="114208"/>
                </a:lnTo>
                <a:lnTo>
                  <a:pt x="140659" y="72329"/>
                </a:lnTo>
                <a:lnTo>
                  <a:pt x="142426" y="57887"/>
                </a:lnTo>
                <a:lnTo>
                  <a:pt x="141954" y="44508"/>
                </a:lnTo>
                <a:lnTo>
                  <a:pt x="139150" y="32192"/>
                </a:lnTo>
                <a:lnTo>
                  <a:pt x="137901" y="29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925055" y="1016386"/>
            <a:ext cx="71120" cy="237490"/>
          </a:xfrm>
          <a:custGeom>
            <a:avLst/>
            <a:gdLst/>
            <a:ahLst/>
            <a:cxnLst/>
            <a:rect l="l" t="t" r="r" b="b"/>
            <a:pathLst>
              <a:path w="71120" h="237490">
                <a:moveTo>
                  <a:pt x="69524" y="0"/>
                </a:moveTo>
                <a:lnTo>
                  <a:pt x="42824" y="0"/>
                </a:lnTo>
                <a:lnTo>
                  <a:pt x="35769" y="10625"/>
                </a:lnTo>
                <a:lnTo>
                  <a:pt x="14234" y="49469"/>
                </a:lnTo>
                <a:lnTo>
                  <a:pt x="1570" y="94240"/>
                </a:lnTo>
                <a:lnTo>
                  <a:pt x="0" y="117043"/>
                </a:lnTo>
                <a:lnTo>
                  <a:pt x="477" y="129492"/>
                </a:lnTo>
                <a:lnTo>
                  <a:pt x="7631" y="167522"/>
                </a:lnTo>
                <a:lnTo>
                  <a:pt x="21578" y="203181"/>
                </a:lnTo>
                <a:lnTo>
                  <a:pt x="43860" y="236951"/>
                </a:lnTo>
                <a:lnTo>
                  <a:pt x="70530" y="236951"/>
                </a:lnTo>
                <a:lnTo>
                  <a:pt x="62672" y="223220"/>
                </a:lnTo>
                <a:lnTo>
                  <a:pt x="56243" y="210658"/>
                </a:lnTo>
                <a:lnTo>
                  <a:pt x="41299" y="167093"/>
                </a:lnTo>
                <a:lnTo>
                  <a:pt x="36210" y="118932"/>
                </a:lnTo>
                <a:lnTo>
                  <a:pt x="36398" y="107004"/>
                </a:lnTo>
                <a:lnTo>
                  <a:pt x="42770" y="61768"/>
                </a:lnTo>
                <a:lnTo>
                  <a:pt x="55994" y="25793"/>
                </a:lnTo>
                <a:lnTo>
                  <a:pt x="61904" y="14264"/>
                </a:lnTo>
                <a:lnTo>
                  <a:pt x="695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001316" y="1030650"/>
            <a:ext cx="76835" cy="173355"/>
          </a:xfrm>
          <a:custGeom>
            <a:avLst/>
            <a:gdLst/>
            <a:ahLst/>
            <a:cxnLst/>
            <a:rect l="l" t="t" r="r" b="b"/>
            <a:pathLst>
              <a:path w="76834" h="173355">
                <a:moveTo>
                  <a:pt x="54406" y="62819"/>
                </a:moveTo>
                <a:lnTo>
                  <a:pt x="19049" y="62819"/>
                </a:lnTo>
                <a:lnTo>
                  <a:pt x="19049" y="155112"/>
                </a:lnTo>
                <a:lnTo>
                  <a:pt x="47870" y="173199"/>
                </a:lnTo>
                <a:lnTo>
                  <a:pt x="76260" y="173187"/>
                </a:lnTo>
                <a:lnTo>
                  <a:pt x="76260" y="146547"/>
                </a:lnTo>
                <a:lnTo>
                  <a:pt x="57210" y="146547"/>
                </a:lnTo>
                <a:lnTo>
                  <a:pt x="56296" y="144627"/>
                </a:lnTo>
                <a:lnTo>
                  <a:pt x="55290" y="143713"/>
                </a:lnTo>
                <a:lnTo>
                  <a:pt x="54406" y="139903"/>
                </a:lnTo>
                <a:lnTo>
                  <a:pt x="54406" y="62819"/>
                </a:lnTo>
                <a:close/>
              </a:path>
              <a:path w="76834" h="173355">
                <a:moveTo>
                  <a:pt x="76260" y="38069"/>
                </a:moveTo>
                <a:lnTo>
                  <a:pt x="0" y="38069"/>
                </a:lnTo>
                <a:lnTo>
                  <a:pt x="0" y="62819"/>
                </a:lnTo>
                <a:lnTo>
                  <a:pt x="76260" y="62819"/>
                </a:lnTo>
                <a:lnTo>
                  <a:pt x="76260" y="38069"/>
                </a:lnTo>
                <a:close/>
              </a:path>
              <a:path w="76834" h="173355">
                <a:moveTo>
                  <a:pt x="54406" y="0"/>
                </a:moveTo>
                <a:lnTo>
                  <a:pt x="19049" y="0"/>
                </a:lnTo>
                <a:lnTo>
                  <a:pt x="19049" y="38069"/>
                </a:lnTo>
                <a:lnTo>
                  <a:pt x="54406" y="38069"/>
                </a:lnTo>
                <a:lnTo>
                  <a:pt x="54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090927" y="1062990"/>
            <a:ext cx="138430" cy="144145"/>
          </a:xfrm>
          <a:custGeom>
            <a:avLst/>
            <a:gdLst/>
            <a:ahLst/>
            <a:cxnLst/>
            <a:rect l="l" t="t" r="r" b="b"/>
            <a:pathLst>
              <a:path w="138429" h="144144">
                <a:moveTo>
                  <a:pt x="69646" y="0"/>
                </a:moveTo>
                <a:lnTo>
                  <a:pt x="24713" y="13284"/>
                </a:lnTo>
                <a:lnTo>
                  <a:pt x="2748" y="49732"/>
                </a:lnTo>
                <a:lnTo>
                  <a:pt x="0" y="72329"/>
                </a:lnTo>
                <a:lnTo>
                  <a:pt x="687" y="83883"/>
                </a:lnTo>
                <a:lnTo>
                  <a:pt x="17160" y="122773"/>
                </a:lnTo>
                <a:lnTo>
                  <a:pt x="56109" y="142904"/>
                </a:lnTo>
                <a:lnTo>
                  <a:pt x="69646" y="143713"/>
                </a:lnTo>
                <a:lnTo>
                  <a:pt x="82693" y="142904"/>
                </a:lnTo>
                <a:lnTo>
                  <a:pt x="121127" y="122773"/>
                </a:lnTo>
                <a:lnTo>
                  <a:pt x="127133" y="114208"/>
                </a:lnTo>
                <a:lnTo>
                  <a:pt x="69646" y="114208"/>
                </a:lnTo>
                <a:lnTo>
                  <a:pt x="62131" y="113509"/>
                </a:lnTo>
                <a:lnTo>
                  <a:pt x="37755" y="81799"/>
                </a:lnTo>
                <a:lnTo>
                  <a:pt x="37246" y="72329"/>
                </a:lnTo>
                <a:lnTo>
                  <a:pt x="37755" y="62344"/>
                </a:lnTo>
                <a:lnTo>
                  <a:pt x="62131" y="30219"/>
                </a:lnTo>
                <a:lnTo>
                  <a:pt x="69646" y="29504"/>
                </a:lnTo>
                <a:lnTo>
                  <a:pt x="127057" y="29504"/>
                </a:lnTo>
                <a:lnTo>
                  <a:pt x="121127" y="20939"/>
                </a:lnTo>
                <a:lnTo>
                  <a:pt x="113581" y="13284"/>
                </a:lnTo>
                <a:lnTo>
                  <a:pt x="104661" y="7406"/>
                </a:lnTo>
                <a:lnTo>
                  <a:pt x="94364" y="3262"/>
                </a:lnTo>
                <a:lnTo>
                  <a:pt x="82693" y="808"/>
                </a:lnTo>
                <a:lnTo>
                  <a:pt x="69646" y="0"/>
                </a:lnTo>
                <a:close/>
              </a:path>
              <a:path w="138429" h="144144">
                <a:moveTo>
                  <a:pt x="127057" y="29504"/>
                </a:moveTo>
                <a:lnTo>
                  <a:pt x="69646" y="29504"/>
                </a:lnTo>
                <a:lnTo>
                  <a:pt x="76584" y="30219"/>
                </a:lnTo>
                <a:lnTo>
                  <a:pt x="82974" y="32362"/>
                </a:lnTo>
                <a:lnTo>
                  <a:pt x="101041" y="72329"/>
                </a:lnTo>
                <a:lnTo>
                  <a:pt x="100532" y="81799"/>
                </a:lnTo>
                <a:lnTo>
                  <a:pt x="76584" y="113509"/>
                </a:lnTo>
                <a:lnTo>
                  <a:pt x="69646" y="114208"/>
                </a:lnTo>
                <a:lnTo>
                  <a:pt x="127133" y="114208"/>
                </a:lnTo>
                <a:lnTo>
                  <a:pt x="138287" y="72329"/>
                </a:lnTo>
                <a:lnTo>
                  <a:pt x="137600" y="60690"/>
                </a:lnTo>
                <a:lnTo>
                  <a:pt x="135539" y="49732"/>
                </a:lnTo>
                <a:lnTo>
                  <a:pt x="132105" y="39454"/>
                </a:lnTo>
                <a:lnTo>
                  <a:pt x="127301" y="29856"/>
                </a:lnTo>
                <a:lnTo>
                  <a:pt x="127057" y="29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253995" y="1063965"/>
            <a:ext cx="130810" cy="191770"/>
          </a:xfrm>
          <a:custGeom>
            <a:avLst/>
            <a:gdLst/>
            <a:ahLst/>
            <a:cxnLst/>
            <a:rect l="l" t="t" r="r" b="b"/>
            <a:pathLst>
              <a:path w="130809" h="191769">
                <a:moveTo>
                  <a:pt x="34320" y="2834"/>
                </a:moveTo>
                <a:lnTo>
                  <a:pt x="0" y="2834"/>
                </a:lnTo>
                <a:lnTo>
                  <a:pt x="0" y="191261"/>
                </a:lnTo>
                <a:lnTo>
                  <a:pt x="35356" y="191261"/>
                </a:lnTo>
                <a:lnTo>
                  <a:pt x="35356" y="120853"/>
                </a:lnTo>
                <a:lnTo>
                  <a:pt x="116565" y="120853"/>
                </a:lnTo>
                <a:lnTo>
                  <a:pt x="120500" y="115594"/>
                </a:lnTo>
                <a:lnTo>
                  <a:pt x="122096" y="112288"/>
                </a:lnTo>
                <a:lnTo>
                  <a:pt x="57210" y="112288"/>
                </a:lnTo>
                <a:lnTo>
                  <a:pt x="51480" y="110398"/>
                </a:lnTo>
                <a:lnTo>
                  <a:pt x="33436" y="74218"/>
                </a:lnTo>
                <a:lnTo>
                  <a:pt x="33436" y="63764"/>
                </a:lnTo>
                <a:lnTo>
                  <a:pt x="63947" y="31394"/>
                </a:lnTo>
                <a:lnTo>
                  <a:pt x="123469" y="31394"/>
                </a:lnTo>
                <a:lnTo>
                  <a:pt x="120500" y="25616"/>
                </a:lnTo>
                <a:lnTo>
                  <a:pt x="118254" y="22829"/>
                </a:lnTo>
                <a:lnTo>
                  <a:pt x="34320" y="22829"/>
                </a:lnTo>
                <a:lnTo>
                  <a:pt x="34320" y="2834"/>
                </a:lnTo>
                <a:close/>
              </a:path>
              <a:path w="130809" h="191769">
                <a:moveTo>
                  <a:pt x="116565" y="120853"/>
                </a:moveTo>
                <a:lnTo>
                  <a:pt x="35356" y="120853"/>
                </a:lnTo>
                <a:lnTo>
                  <a:pt x="39166" y="126552"/>
                </a:lnTo>
                <a:lnTo>
                  <a:pt x="73487" y="142737"/>
                </a:lnTo>
                <a:lnTo>
                  <a:pt x="85656" y="141501"/>
                </a:lnTo>
                <a:lnTo>
                  <a:pt x="96480" y="137857"/>
                </a:lnTo>
                <a:lnTo>
                  <a:pt x="106041" y="131897"/>
                </a:lnTo>
                <a:lnTo>
                  <a:pt x="114421" y="123718"/>
                </a:lnTo>
                <a:lnTo>
                  <a:pt x="116565" y="120853"/>
                </a:lnTo>
                <a:close/>
              </a:path>
              <a:path w="130809" h="191769">
                <a:moveTo>
                  <a:pt x="123469" y="31394"/>
                </a:moveTo>
                <a:lnTo>
                  <a:pt x="63947" y="31394"/>
                </a:lnTo>
                <a:lnTo>
                  <a:pt x="71239" y="32108"/>
                </a:lnTo>
                <a:lnTo>
                  <a:pt x="77483" y="34251"/>
                </a:lnTo>
                <a:lnTo>
                  <a:pt x="94457" y="70408"/>
                </a:lnTo>
                <a:lnTo>
                  <a:pt x="93926" y="79714"/>
                </a:lnTo>
                <a:lnTo>
                  <a:pt x="70742" y="111573"/>
                </a:lnTo>
                <a:lnTo>
                  <a:pt x="63947" y="112288"/>
                </a:lnTo>
                <a:lnTo>
                  <a:pt x="122096" y="112288"/>
                </a:lnTo>
                <a:lnTo>
                  <a:pt x="125078" y="106108"/>
                </a:lnTo>
                <a:lnTo>
                  <a:pt x="128241" y="95259"/>
                </a:lnTo>
                <a:lnTo>
                  <a:pt x="130075" y="83044"/>
                </a:lnTo>
                <a:lnTo>
                  <a:pt x="130667" y="69463"/>
                </a:lnTo>
                <a:lnTo>
                  <a:pt x="130075" y="56450"/>
                </a:lnTo>
                <a:lnTo>
                  <a:pt x="128241" y="44804"/>
                </a:lnTo>
                <a:lnTo>
                  <a:pt x="125078" y="34526"/>
                </a:lnTo>
                <a:lnTo>
                  <a:pt x="123469" y="31394"/>
                </a:lnTo>
                <a:close/>
              </a:path>
              <a:path w="130809" h="191769">
                <a:moveTo>
                  <a:pt x="74371" y="0"/>
                </a:moveTo>
                <a:lnTo>
                  <a:pt x="38130" y="17129"/>
                </a:lnTo>
                <a:lnTo>
                  <a:pt x="34320" y="22829"/>
                </a:lnTo>
                <a:lnTo>
                  <a:pt x="118254" y="22829"/>
                </a:lnTo>
                <a:lnTo>
                  <a:pt x="85446" y="1083"/>
                </a:lnTo>
                <a:lnTo>
                  <a:pt x="743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95088" y="1016386"/>
            <a:ext cx="71120" cy="237490"/>
          </a:xfrm>
          <a:custGeom>
            <a:avLst/>
            <a:gdLst/>
            <a:ahLst/>
            <a:cxnLst/>
            <a:rect l="l" t="t" r="r" b="b"/>
            <a:pathLst>
              <a:path w="71120" h="237490">
                <a:moveTo>
                  <a:pt x="27706" y="0"/>
                </a:moveTo>
                <a:lnTo>
                  <a:pt x="1036" y="0"/>
                </a:lnTo>
                <a:lnTo>
                  <a:pt x="8656" y="14264"/>
                </a:lnTo>
                <a:lnTo>
                  <a:pt x="14474" y="25793"/>
                </a:lnTo>
                <a:lnTo>
                  <a:pt x="29626" y="74218"/>
                </a:lnTo>
                <a:lnTo>
                  <a:pt x="34320" y="118932"/>
                </a:lnTo>
                <a:lnTo>
                  <a:pt x="34002" y="131552"/>
                </a:lnTo>
                <a:lnTo>
                  <a:pt x="26382" y="178340"/>
                </a:lnTo>
                <a:lnTo>
                  <a:pt x="7862" y="223220"/>
                </a:lnTo>
                <a:lnTo>
                  <a:pt x="0" y="236951"/>
                </a:lnTo>
                <a:lnTo>
                  <a:pt x="26700" y="236951"/>
                </a:lnTo>
                <a:lnTo>
                  <a:pt x="48592" y="203181"/>
                </a:lnTo>
                <a:lnTo>
                  <a:pt x="62929" y="167522"/>
                </a:lnTo>
                <a:lnTo>
                  <a:pt x="70083" y="129492"/>
                </a:lnTo>
                <a:lnTo>
                  <a:pt x="70561" y="117043"/>
                </a:lnTo>
                <a:lnTo>
                  <a:pt x="70167" y="105630"/>
                </a:lnTo>
                <a:lnTo>
                  <a:pt x="60683" y="60487"/>
                </a:lnTo>
                <a:lnTo>
                  <a:pt x="41173" y="20841"/>
                </a:lnTo>
                <a:lnTo>
                  <a:pt x="34776" y="10625"/>
                </a:lnTo>
                <a:lnTo>
                  <a:pt x="277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332957" y="1063965"/>
            <a:ext cx="237490" cy="157480"/>
          </a:xfrm>
          <a:custGeom>
            <a:avLst/>
            <a:gdLst/>
            <a:ahLst/>
            <a:cxnLst/>
            <a:rect l="l" t="t" r="r" b="b"/>
            <a:pathLst>
              <a:path w="237489" h="157480">
                <a:moveTo>
                  <a:pt x="237439" y="0"/>
                </a:moveTo>
                <a:lnTo>
                  <a:pt x="228843" y="0"/>
                </a:lnTo>
                <a:lnTo>
                  <a:pt x="0" y="147492"/>
                </a:lnTo>
                <a:lnTo>
                  <a:pt x="0" y="157002"/>
                </a:lnTo>
                <a:lnTo>
                  <a:pt x="8564" y="157002"/>
                </a:lnTo>
                <a:lnTo>
                  <a:pt x="237439" y="9509"/>
                </a:lnTo>
                <a:lnTo>
                  <a:pt x="2374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227100" y="1190518"/>
            <a:ext cx="221615" cy="54610"/>
          </a:xfrm>
          <a:custGeom>
            <a:avLst/>
            <a:gdLst/>
            <a:ahLst/>
            <a:cxnLst/>
            <a:rect l="l" t="t" r="r" b="b"/>
            <a:pathLst>
              <a:path w="221614" h="54609">
                <a:moveTo>
                  <a:pt x="10485" y="0"/>
                </a:moveTo>
                <a:lnTo>
                  <a:pt x="0" y="0"/>
                </a:lnTo>
                <a:lnTo>
                  <a:pt x="0" y="10485"/>
                </a:lnTo>
                <a:lnTo>
                  <a:pt x="210738" y="54254"/>
                </a:lnTo>
                <a:lnTo>
                  <a:pt x="221223" y="54254"/>
                </a:lnTo>
                <a:lnTo>
                  <a:pt x="221223" y="43769"/>
                </a:lnTo>
                <a:lnTo>
                  <a:pt x="104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227100" y="1190518"/>
            <a:ext cx="221615" cy="54610"/>
          </a:xfrm>
          <a:custGeom>
            <a:avLst/>
            <a:gdLst/>
            <a:ahLst/>
            <a:cxnLst/>
            <a:rect l="l" t="t" r="r" b="b"/>
            <a:pathLst>
              <a:path w="221614" h="54609">
                <a:moveTo>
                  <a:pt x="10485" y="0"/>
                </a:moveTo>
                <a:lnTo>
                  <a:pt x="0" y="0"/>
                </a:lnTo>
                <a:lnTo>
                  <a:pt x="0" y="10485"/>
                </a:lnTo>
                <a:lnTo>
                  <a:pt x="210738" y="54254"/>
                </a:lnTo>
                <a:lnTo>
                  <a:pt x="221223" y="54254"/>
                </a:lnTo>
                <a:lnTo>
                  <a:pt x="221223" y="43769"/>
                </a:lnTo>
                <a:lnTo>
                  <a:pt x="104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249990" y="936437"/>
            <a:ext cx="236854" cy="156210"/>
          </a:xfrm>
          <a:custGeom>
            <a:avLst/>
            <a:gdLst/>
            <a:ahLst/>
            <a:cxnLst/>
            <a:rect l="l" t="t" r="r" b="b"/>
            <a:pathLst>
              <a:path w="236854" h="156209">
                <a:moveTo>
                  <a:pt x="236494" y="0"/>
                </a:moveTo>
                <a:lnTo>
                  <a:pt x="227898" y="0"/>
                </a:lnTo>
                <a:lnTo>
                  <a:pt x="0" y="147492"/>
                </a:lnTo>
                <a:lnTo>
                  <a:pt x="0" y="156057"/>
                </a:lnTo>
                <a:lnTo>
                  <a:pt x="9540" y="156057"/>
                </a:lnTo>
                <a:lnTo>
                  <a:pt x="236494" y="8564"/>
                </a:lnTo>
                <a:lnTo>
                  <a:pt x="2364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227100" y="978316"/>
            <a:ext cx="55880" cy="222885"/>
          </a:xfrm>
          <a:custGeom>
            <a:avLst/>
            <a:gdLst/>
            <a:ahLst/>
            <a:cxnLst/>
            <a:rect l="l" t="t" r="r" b="b"/>
            <a:pathLst>
              <a:path w="55879" h="222884">
                <a:moveTo>
                  <a:pt x="55321" y="0"/>
                </a:moveTo>
                <a:lnTo>
                  <a:pt x="44805" y="0"/>
                </a:lnTo>
                <a:lnTo>
                  <a:pt x="0" y="212201"/>
                </a:lnTo>
                <a:lnTo>
                  <a:pt x="0" y="222686"/>
                </a:lnTo>
                <a:lnTo>
                  <a:pt x="10485" y="222686"/>
                </a:lnTo>
                <a:lnTo>
                  <a:pt x="55321" y="11399"/>
                </a:lnTo>
                <a:lnTo>
                  <a:pt x="553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227100" y="978316"/>
            <a:ext cx="55880" cy="222885"/>
          </a:xfrm>
          <a:custGeom>
            <a:avLst/>
            <a:gdLst/>
            <a:ahLst/>
            <a:cxnLst/>
            <a:rect l="l" t="t" r="r" b="b"/>
            <a:pathLst>
              <a:path w="55879" h="222884">
                <a:moveTo>
                  <a:pt x="55321" y="0"/>
                </a:moveTo>
                <a:lnTo>
                  <a:pt x="44805" y="0"/>
                </a:lnTo>
                <a:lnTo>
                  <a:pt x="0" y="212201"/>
                </a:lnTo>
                <a:lnTo>
                  <a:pt x="0" y="222686"/>
                </a:lnTo>
                <a:lnTo>
                  <a:pt x="10485" y="222686"/>
                </a:lnTo>
                <a:lnTo>
                  <a:pt x="55321" y="11399"/>
                </a:lnTo>
                <a:lnTo>
                  <a:pt x="553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155557" y="1431279"/>
            <a:ext cx="199390" cy="132715"/>
          </a:xfrm>
          <a:custGeom>
            <a:avLst/>
            <a:gdLst/>
            <a:ahLst/>
            <a:cxnLst/>
            <a:rect l="l" t="t" r="r" b="b"/>
            <a:pathLst>
              <a:path w="199389" h="132715">
                <a:moveTo>
                  <a:pt x="199278" y="0"/>
                </a:moveTo>
                <a:lnTo>
                  <a:pt x="190652" y="0"/>
                </a:lnTo>
                <a:lnTo>
                  <a:pt x="0" y="122773"/>
                </a:lnTo>
                <a:lnTo>
                  <a:pt x="0" y="132283"/>
                </a:lnTo>
                <a:lnTo>
                  <a:pt x="8503" y="132283"/>
                </a:lnTo>
                <a:lnTo>
                  <a:pt x="199278" y="8564"/>
                </a:lnTo>
                <a:lnTo>
                  <a:pt x="1992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049670" y="1533113"/>
            <a:ext cx="221615" cy="54610"/>
          </a:xfrm>
          <a:custGeom>
            <a:avLst/>
            <a:gdLst/>
            <a:ahLst/>
            <a:cxnLst/>
            <a:rect l="l" t="t" r="r" b="b"/>
            <a:pathLst>
              <a:path w="221614" h="54609">
                <a:moveTo>
                  <a:pt x="10546" y="0"/>
                </a:moveTo>
                <a:lnTo>
                  <a:pt x="0" y="0"/>
                </a:lnTo>
                <a:lnTo>
                  <a:pt x="0" y="10454"/>
                </a:lnTo>
                <a:lnTo>
                  <a:pt x="210738" y="54254"/>
                </a:lnTo>
                <a:lnTo>
                  <a:pt x="221162" y="54254"/>
                </a:lnTo>
                <a:lnTo>
                  <a:pt x="221162" y="43769"/>
                </a:lnTo>
                <a:lnTo>
                  <a:pt x="105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049670" y="1533113"/>
            <a:ext cx="221615" cy="54610"/>
          </a:xfrm>
          <a:custGeom>
            <a:avLst/>
            <a:gdLst/>
            <a:ahLst/>
            <a:cxnLst/>
            <a:rect l="l" t="t" r="r" b="b"/>
            <a:pathLst>
              <a:path w="221614" h="54609">
                <a:moveTo>
                  <a:pt x="10546" y="0"/>
                </a:moveTo>
                <a:lnTo>
                  <a:pt x="0" y="0"/>
                </a:lnTo>
                <a:lnTo>
                  <a:pt x="0" y="10454"/>
                </a:lnTo>
                <a:lnTo>
                  <a:pt x="210738" y="54254"/>
                </a:lnTo>
                <a:lnTo>
                  <a:pt x="221162" y="54254"/>
                </a:lnTo>
                <a:lnTo>
                  <a:pt x="221162" y="43769"/>
                </a:lnTo>
                <a:lnTo>
                  <a:pt x="105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072530" y="1302806"/>
            <a:ext cx="198755" cy="132715"/>
          </a:xfrm>
          <a:custGeom>
            <a:avLst/>
            <a:gdLst/>
            <a:ahLst/>
            <a:cxnLst/>
            <a:rect l="l" t="t" r="r" b="b"/>
            <a:pathLst>
              <a:path w="198754" h="132715">
                <a:moveTo>
                  <a:pt x="198302" y="0"/>
                </a:moveTo>
                <a:lnTo>
                  <a:pt x="189768" y="0"/>
                </a:lnTo>
                <a:lnTo>
                  <a:pt x="0" y="123718"/>
                </a:lnTo>
                <a:lnTo>
                  <a:pt x="0" y="132283"/>
                </a:lnTo>
                <a:lnTo>
                  <a:pt x="9540" y="132283"/>
                </a:lnTo>
                <a:lnTo>
                  <a:pt x="198302" y="9509"/>
                </a:lnTo>
                <a:lnTo>
                  <a:pt x="1983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049670" y="1320881"/>
            <a:ext cx="55880" cy="222885"/>
          </a:xfrm>
          <a:custGeom>
            <a:avLst/>
            <a:gdLst/>
            <a:ahLst/>
            <a:cxnLst/>
            <a:rect l="l" t="t" r="r" b="b"/>
            <a:pathLst>
              <a:path w="55879" h="222884">
                <a:moveTo>
                  <a:pt x="55290" y="0"/>
                </a:moveTo>
                <a:lnTo>
                  <a:pt x="44866" y="0"/>
                </a:lnTo>
                <a:lnTo>
                  <a:pt x="0" y="212232"/>
                </a:lnTo>
                <a:lnTo>
                  <a:pt x="0" y="222686"/>
                </a:lnTo>
                <a:lnTo>
                  <a:pt x="10546" y="222686"/>
                </a:lnTo>
                <a:lnTo>
                  <a:pt x="55290" y="11429"/>
                </a:lnTo>
                <a:lnTo>
                  <a:pt x="55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049670" y="1320881"/>
            <a:ext cx="55880" cy="222885"/>
          </a:xfrm>
          <a:custGeom>
            <a:avLst/>
            <a:gdLst/>
            <a:ahLst/>
            <a:cxnLst/>
            <a:rect l="l" t="t" r="r" b="b"/>
            <a:pathLst>
              <a:path w="55879" h="222884">
                <a:moveTo>
                  <a:pt x="55290" y="0"/>
                </a:moveTo>
                <a:lnTo>
                  <a:pt x="44866" y="0"/>
                </a:lnTo>
                <a:lnTo>
                  <a:pt x="0" y="212232"/>
                </a:lnTo>
                <a:lnTo>
                  <a:pt x="0" y="222686"/>
                </a:lnTo>
                <a:lnTo>
                  <a:pt x="10546" y="222686"/>
                </a:lnTo>
                <a:lnTo>
                  <a:pt x="55290" y="11429"/>
                </a:lnTo>
                <a:lnTo>
                  <a:pt x="55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88667" y="2011527"/>
            <a:ext cx="102235" cy="113030"/>
          </a:xfrm>
          <a:custGeom>
            <a:avLst/>
            <a:gdLst/>
            <a:ahLst/>
            <a:cxnLst/>
            <a:rect l="l" t="t" r="r" b="b"/>
            <a:pathLst>
              <a:path w="102235" h="113030">
                <a:moveTo>
                  <a:pt x="71341" y="0"/>
                </a:moveTo>
                <a:lnTo>
                  <a:pt x="63721" y="0"/>
                </a:lnTo>
                <a:lnTo>
                  <a:pt x="53192" y="1070"/>
                </a:lnTo>
                <a:lnTo>
                  <a:pt x="16792" y="24852"/>
                </a:lnTo>
                <a:lnTo>
                  <a:pt x="0" y="69927"/>
                </a:lnTo>
                <a:lnTo>
                  <a:pt x="357" y="80741"/>
                </a:lnTo>
                <a:lnTo>
                  <a:pt x="28540" y="111568"/>
                </a:lnTo>
                <a:lnTo>
                  <a:pt x="37993" y="112471"/>
                </a:lnTo>
                <a:lnTo>
                  <a:pt x="47518" y="112471"/>
                </a:lnTo>
                <a:lnTo>
                  <a:pt x="78961" y="97078"/>
                </a:lnTo>
                <a:lnTo>
                  <a:pt x="32278" y="97078"/>
                </a:lnTo>
                <a:lnTo>
                  <a:pt x="25609" y="94213"/>
                </a:lnTo>
                <a:lnTo>
                  <a:pt x="22753" y="87477"/>
                </a:lnTo>
                <a:lnTo>
                  <a:pt x="20424" y="82070"/>
                </a:lnTo>
                <a:lnTo>
                  <a:pt x="19169" y="75948"/>
                </a:lnTo>
                <a:lnTo>
                  <a:pt x="18989" y="69106"/>
                </a:lnTo>
                <a:lnTo>
                  <a:pt x="19881" y="61539"/>
                </a:lnTo>
                <a:lnTo>
                  <a:pt x="98023" y="61539"/>
                </a:lnTo>
                <a:lnTo>
                  <a:pt x="99928" y="50962"/>
                </a:lnTo>
                <a:lnTo>
                  <a:pt x="100403" y="47122"/>
                </a:lnTo>
                <a:lnTo>
                  <a:pt x="23704" y="47122"/>
                </a:lnTo>
                <a:lnTo>
                  <a:pt x="25653" y="40812"/>
                </a:lnTo>
                <a:lnTo>
                  <a:pt x="51328" y="15392"/>
                </a:lnTo>
                <a:lnTo>
                  <a:pt x="96119" y="15392"/>
                </a:lnTo>
                <a:lnTo>
                  <a:pt x="95167" y="13472"/>
                </a:lnTo>
                <a:lnTo>
                  <a:pt x="91357" y="8656"/>
                </a:lnTo>
                <a:lnTo>
                  <a:pt x="84676" y="4846"/>
                </a:lnTo>
                <a:lnTo>
                  <a:pt x="78010" y="1950"/>
                </a:lnTo>
                <a:lnTo>
                  <a:pt x="71341" y="0"/>
                </a:lnTo>
                <a:close/>
              </a:path>
              <a:path w="102235" h="113030">
                <a:moveTo>
                  <a:pt x="93262" y="75956"/>
                </a:moveTo>
                <a:lnTo>
                  <a:pt x="76105" y="75956"/>
                </a:lnTo>
                <a:lnTo>
                  <a:pt x="73246" y="79796"/>
                </a:lnTo>
                <a:lnTo>
                  <a:pt x="70390" y="84581"/>
                </a:lnTo>
                <a:lnTo>
                  <a:pt x="66580" y="87477"/>
                </a:lnTo>
                <a:lnTo>
                  <a:pt x="61249" y="91819"/>
                </a:lnTo>
                <a:lnTo>
                  <a:pt x="55381" y="94804"/>
                </a:lnTo>
                <a:lnTo>
                  <a:pt x="49156" y="96525"/>
                </a:lnTo>
                <a:lnTo>
                  <a:pt x="42754" y="97078"/>
                </a:lnTo>
                <a:lnTo>
                  <a:pt x="78961" y="97078"/>
                </a:lnTo>
                <a:lnTo>
                  <a:pt x="82771" y="93238"/>
                </a:lnTo>
                <a:lnTo>
                  <a:pt x="85630" y="88422"/>
                </a:lnTo>
                <a:lnTo>
                  <a:pt x="89452" y="83637"/>
                </a:lnTo>
                <a:lnTo>
                  <a:pt x="92308" y="79796"/>
                </a:lnTo>
                <a:lnTo>
                  <a:pt x="93262" y="75956"/>
                </a:lnTo>
                <a:close/>
              </a:path>
              <a:path w="102235" h="113030">
                <a:moveTo>
                  <a:pt x="96119" y="15392"/>
                </a:moveTo>
                <a:lnTo>
                  <a:pt x="71341" y="15392"/>
                </a:lnTo>
                <a:lnTo>
                  <a:pt x="78010" y="20208"/>
                </a:lnTo>
                <a:lnTo>
                  <a:pt x="80866" y="28834"/>
                </a:lnTo>
                <a:lnTo>
                  <a:pt x="82771" y="33649"/>
                </a:lnTo>
                <a:lnTo>
                  <a:pt x="83725" y="39410"/>
                </a:lnTo>
                <a:lnTo>
                  <a:pt x="82771" y="47122"/>
                </a:lnTo>
                <a:lnTo>
                  <a:pt x="100403" y="47122"/>
                </a:lnTo>
                <a:lnTo>
                  <a:pt x="100882" y="43251"/>
                </a:lnTo>
                <a:lnTo>
                  <a:pt x="100882" y="37490"/>
                </a:lnTo>
                <a:lnTo>
                  <a:pt x="101833" y="30784"/>
                </a:lnTo>
                <a:lnTo>
                  <a:pt x="99928" y="24048"/>
                </a:lnTo>
                <a:lnTo>
                  <a:pt x="98023" y="19232"/>
                </a:lnTo>
                <a:lnTo>
                  <a:pt x="96119" y="153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97169" y="2011527"/>
            <a:ext cx="102870" cy="109220"/>
          </a:xfrm>
          <a:custGeom>
            <a:avLst/>
            <a:gdLst/>
            <a:ahLst/>
            <a:cxnLst/>
            <a:rect l="l" t="t" r="r" b="b"/>
            <a:pathLst>
              <a:path w="102869" h="109219">
                <a:moveTo>
                  <a:pt x="39075" y="1950"/>
                </a:moveTo>
                <a:lnTo>
                  <a:pt x="21918" y="1950"/>
                </a:lnTo>
                <a:lnTo>
                  <a:pt x="0" y="108630"/>
                </a:lnTo>
                <a:lnTo>
                  <a:pt x="18095" y="108630"/>
                </a:lnTo>
                <a:lnTo>
                  <a:pt x="29538" y="52882"/>
                </a:lnTo>
                <a:lnTo>
                  <a:pt x="30492" y="46146"/>
                </a:lnTo>
                <a:lnTo>
                  <a:pt x="32397" y="40385"/>
                </a:lnTo>
                <a:lnTo>
                  <a:pt x="34302" y="37490"/>
                </a:lnTo>
                <a:lnTo>
                  <a:pt x="38121" y="29809"/>
                </a:lnTo>
                <a:lnTo>
                  <a:pt x="41931" y="25968"/>
                </a:lnTo>
                <a:lnTo>
                  <a:pt x="46695" y="22128"/>
                </a:lnTo>
                <a:lnTo>
                  <a:pt x="51456" y="19232"/>
                </a:lnTo>
                <a:lnTo>
                  <a:pt x="57171" y="17312"/>
                </a:lnTo>
                <a:lnTo>
                  <a:pt x="36216" y="17312"/>
                </a:lnTo>
                <a:lnTo>
                  <a:pt x="39075" y="1950"/>
                </a:lnTo>
                <a:close/>
              </a:path>
              <a:path w="102869" h="109219">
                <a:moveTo>
                  <a:pt x="101223" y="16367"/>
                </a:moveTo>
                <a:lnTo>
                  <a:pt x="76221" y="16367"/>
                </a:lnTo>
                <a:lnTo>
                  <a:pt x="80985" y="19232"/>
                </a:lnTo>
                <a:lnTo>
                  <a:pt x="82890" y="25968"/>
                </a:lnTo>
                <a:lnTo>
                  <a:pt x="83841" y="29809"/>
                </a:lnTo>
                <a:lnTo>
                  <a:pt x="83841" y="35570"/>
                </a:lnTo>
                <a:lnTo>
                  <a:pt x="81936" y="41361"/>
                </a:lnTo>
                <a:lnTo>
                  <a:pt x="67650" y="108630"/>
                </a:lnTo>
                <a:lnTo>
                  <a:pt x="85746" y="108630"/>
                </a:lnTo>
                <a:lnTo>
                  <a:pt x="100059" y="40385"/>
                </a:lnTo>
                <a:lnTo>
                  <a:pt x="101681" y="32828"/>
                </a:lnTo>
                <a:lnTo>
                  <a:pt x="102320" y="26083"/>
                </a:lnTo>
                <a:lnTo>
                  <a:pt x="102067" y="20240"/>
                </a:lnTo>
                <a:lnTo>
                  <a:pt x="101223" y="16367"/>
                </a:lnTo>
                <a:close/>
              </a:path>
              <a:path w="102869" h="109219">
                <a:moveTo>
                  <a:pt x="74316" y="0"/>
                </a:moveTo>
                <a:lnTo>
                  <a:pt x="67650" y="0"/>
                </a:lnTo>
                <a:lnTo>
                  <a:pt x="60981" y="975"/>
                </a:lnTo>
                <a:lnTo>
                  <a:pt x="54315" y="3870"/>
                </a:lnTo>
                <a:lnTo>
                  <a:pt x="48600" y="6736"/>
                </a:lnTo>
                <a:lnTo>
                  <a:pt x="41931" y="11551"/>
                </a:lnTo>
                <a:lnTo>
                  <a:pt x="36216" y="17312"/>
                </a:lnTo>
                <a:lnTo>
                  <a:pt x="57171" y="17312"/>
                </a:lnTo>
                <a:lnTo>
                  <a:pt x="60030" y="16367"/>
                </a:lnTo>
                <a:lnTo>
                  <a:pt x="101223" y="16367"/>
                </a:lnTo>
                <a:lnTo>
                  <a:pt x="101010" y="15392"/>
                </a:lnTo>
                <a:lnTo>
                  <a:pt x="97774" y="8538"/>
                </a:lnTo>
                <a:lnTo>
                  <a:pt x="92307" y="3741"/>
                </a:lnTo>
                <a:lnTo>
                  <a:pt x="84518" y="922"/>
                </a:lnTo>
                <a:lnTo>
                  <a:pt x="743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511604" y="1974067"/>
            <a:ext cx="115570" cy="150495"/>
          </a:xfrm>
          <a:custGeom>
            <a:avLst/>
            <a:gdLst/>
            <a:ahLst/>
            <a:cxnLst/>
            <a:rect l="l" t="t" r="r" b="b"/>
            <a:pathLst>
              <a:path w="115569" h="150494">
                <a:moveTo>
                  <a:pt x="67564" y="37459"/>
                </a:moveTo>
                <a:lnTo>
                  <a:pt x="58990" y="37459"/>
                </a:lnTo>
                <a:lnTo>
                  <a:pt x="48623" y="38544"/>
                </a:lnTo>
                <a:lnTo>
                  <a:pt x="14675" y="63778"/>
                </a:lnTo>
                <a:lnTo>
                  <a:pt x="0" y="106843"/>
                </a:lnTo>
                <a:lnTo>
                  <a:pt x="148" y="117481"/>
                </a:lnTo>
                <a:lnTo>
                  <a:pt x="25049" y="149028"/>
                </a:lnTo>
                <a:lnTo>
                  <a:pt x="33249" y="149931"/>
                </a:lnTo>
                <a:lnTo>
                  <a:pt x="40881" y="149931"/>
                </a:lnTo>
                <a:lnTo>
                  <a:pt x="68932" y="134538"/>
                </a:lnTo>
                <a:lnTo>
                  <a:pt x="31344" y="134538"/>
                </a:lnTo>
                <a:lnTo>
                  <a:pt x="24675" y="130698"/>
                </a:lnTo>
                <a:lnTo>
                  <a:pt x="21819" y="123017"/>
                </a:lnTo>
                <a:lnTo>
                  <a:pt x="19661" y="116891"/>
                </a:lnTo>
                <a:lnTo>
                  <a:pt x="18842" y="110040"/>
                </a:lnTo>
                <a:lnTo>
                  <a:pt x="19274" y="102468"/>
                </a:lnTo>
                <a:lnTo>
                  <a:pt x="35154" y="63428"/>
                </a:lnTo>
                <a:lnTo>
                  <a:pt x="58990" y="53827"/>
                </a:lnTo>
                <a:lnTo>
                  <a:pt x="86614" y="53827"/>
                </a:lnTo>
                <a:lnTo>
                  <a:pt x="83755" y="49011"/>
                </a:lnTo>
                <a:lnTo>
                  <a:pt x="80899" y="45171"/>
                </a:lnTo>
                <a:lnTo>
                  <a:pt x="78040" y="43251"/>
                </a:lnTo>
                <a:lnTo>
                  <a:pt x="73279" y="39410"/>
                </a:lnTo>
                <a:lnTo>
                  <a:pt x="67564" y="37459"/>
                </a:lnTo>
                <a:close/>
              </a:path>
              <a:path w="115569" h="150494">
                <a:moveTo>
                  <a:pt x="87719" y="131673"/>
                </a:moveTo>
                <a:lnTo>
                  <a:pt x="71374" y="131673"/>
                </a:lnTo>
                <a:lnTo>
                  <a:pt x="68515" y="146090"/>
                </a:lnTo>
                <a:lnTo>
                  <a:pt x="84709" y="146090"/>
                </a:lnTo>
                <a:lnTo>
                  <a:pt x="87719" y="131673"/>
                </a:lnTo>
                <a:close/>
              </a:path>
              <a:path w="115569" h="150494">
                <a:moveTo>
                  <a:pt x="115210" y="0"/>
                </a:moveTo>
                <a:lnTo>
                  <a:pt x="98044" y="0"/>
                </a:lnTo>
                <a:lnTo>
                  <a:pt x="86614" y="53827"/>
                </a:lnTo>
                <a:lnTo>
                  <a:pt x="67564" y="53827"/>
                </a:lnTo>
                <a:lnTo>
                  <a:pt x="73279" y="56692"/>
                </a:lnTo>
                <a:lnTo>
                  <a:pt x="77089" y="63428"/>
                </a:lnTo>
                <a:lnTo>
                  <a:pt x="79796" y="69033"/>
                </a:lnTo>
                <a:lnTo>
                  <a:pt x="80897" y="75807"/>
                </a:lnTo>
                <a:lnTo>
                  <a:pt x="80570" y="83844"/>
                </a:lnTo>
                <a:lnTo>
                  <a:pt x="64705" y="123992"/>
                </a:lnTo>
                <a:lnTo>
                  <a:pt x="50419" y="134538"/>
                </a:lnTo>
                <a:lnTo>
                  <a:pt x="68932" y="134538"/>
                </a:lnTo>
                <a:lnTo>
                  <a:pt x="71374" y="131673"/>
                </a:lnTo>
                <a:lnTo>
                  <a:pt x="87719" y="131673"/>
                </a:lnTo>
                <a:lnTo>
                  <a:pt x="1152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624458" y="2010582"/>
            <a:ext cx="103505" cy="113664"/>
          </a:xfrm>
          <a:custGeom>
            <a:avLst/>
            <a:gdLst/>
            <a:ahLst/>
            <a:cxnLst/>
            <a:rect l="l" t="t" r="r" b="b"/>
            <a:pathLst>
              <a:path w="103505" h="113664">
                <a:moveTo>
                  <a:pt x="64294" y="0"/>
                </a:moveTo>
                <a:lnTo>
                  <a:pt x="24265" y="16337"/>
                </a:lnTo>
                <a:lnTo>
                  <a:pt x="1405" y="58613"/>
                </a:lnTo>
                <a:lnTo>
                  <a:pt x="0" y="70872"/>
                </a:lnTo>
                <a:lnTo>
                  <a:pt x="205" y="81686"/>
                </a:lnTo>
                <a:lnTo>
                  <a:pt x="27598" y="112513"/>
                </a:lnTo>
                <a:lnTo>
                  <a:pt x="37600" y="113416"/>
                </a:lnTo>
                <a:lnTo>
                  <a:pt x="49911" y="112483"/>
                </a:lnTo>
                <a:lnTo>
                  <a:pt x="61067" y="109567"/>
                </a:lnTo>
                <a:lnTo>
                  <a:pt x="70972" y="104492"/>
                </a:lnTo>
                <a:lnTo>
                  <a:pt x="78443" y="98023"/>
                </a:lnTo>
                <a:lnTo>
                  <a:pt x="31885" y="98023"/>
                </a:lnTo>
                <a:lnTo>
                  <a:pt x="25216" y="94183"/>
                </a:lnTo>
                <a:lnTo>
                  <a:pt x="21406" y="86502"/>
                </a:lnTo>
                <a:lnTo>
                  <a:pt x="19650" y="80927"/>
                </a:lnTo>
                <a:lnTo>
                  <a:pt x="18787" y="74363"/>
                </a:lnTo>
                <a:lnTo>
                  <a:pt x="18996" y="66896"/>
                </a:lnTo>
                <a:lnTo>
                  <a:pt x="33790" y="28834"/>
                </a:lnTo>
                <a:lnTo>
                  <a:pt x="60472" y="15361"/>
                </a:lnTo>
                <a:lnTo>
                  <a:pt x="96319" y="15361"/>
                </a:lnTo>
                <a:lnTo>
                  <a:pt x="95725" y="14417"/>
                </a:lnTo>
                <a:lnTo>
                  <a:pt x="89475" y="8113"/>
                </a:lnTo>
                <a:lnTo>
                  <a:pt x="82153" y="3608"/>
                </a:lnTo>
                <a:lnTo>
                  <a:pt x="73759" y="902"/>
                </a:lnTo>
                <a:lnTo>
                  <a:pt x="64294" y="0"/>
                </a:lnTo>
                <a:close/>
              </a:path>
              <a:path w="103505" h="113664">
                <a:moveTo>
                  <a:pt x="96319" y="15361"/>
                </a:moveTo>
                <a:lnTo>
                  <a:pt x="60472" y="15361"/>
                </a:lnTo>
                <a:lnTo>
                  <a:pt x="68738" y="16416"/>
                </a:lnTo>
                <a:lnTo>
                  <a:pt x="75127" y="19457"/>
                </a:lnTo>
                <a:lnTo>
                  <a:pt x="79906" y="24298"/>
                </a:lnTo>
                <a:lnTo>
                  <a:pt x="83344" y="30754"/>
                </a:lnTo>
                <a:lnTo>
                  <a:pt x="85249" y="36515"/>
                </a:lnTo>
                <a:lnTo>
                  <a:pt x="84295" y="45171"/>
                </a:lnTo>
                <a:lnTo>
                  <a:pt x="70009" y="84581"/>
                </a:lnTo>
                <a:lnTo>
                  <a:pt x="42361" y="98023"/>
                </a:lnTo>
                <a:lnTo>
                  <a:pt x="78443" y="98023"/>
                </a:lnTo>
                <a:lnTo>
                  <a:pt x="101440" y="54772"/>
                </a:lnTo>
                <a:lnTo>
                  <a:pt x="103226" y="41981"/>
                </a:lnTo>
                <a:lnTo>
                  <a:pt x="102869" y="30994"/>
                </a:lnTo>
                <a:lnTo>
                  <a:pt x="100369" y="21807"/>
                </a:lnTo>
                <a:lnTo>
                  <a:pt x="96319" y="153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91647" y="1972147"/>
            <a:ext cx="46355" cy="190500"/>
          </a:xfrm>
          <a:custGeom>
            <a:avLst/>
            <a:gdLst/>
            <a:ahLst/>
            <a:cxnLst/>
            <a:rect l="l" t="t" r="r" b="b"/>
            <a:pathLst>
              <a:path w="46355" h="190500">
                <a:moveTo>
                  <a:pt x="45741" y="0"/>
                </a:moveTo>
                <a:lnTo>
                  <a:pt x="33360" y="0"/>
                </a:lnTo>
                <a:lnTo>
                  <a:pt x="24789" y="13521"/>
                </a:lnTo>
                <a:lnTo>
                  <a:pt x="4820" y="55152"/>
                </a:lnTo>
                <a:lnTo>
                  <a:pt x="0" y="96103"/>
                </a:lnTo>
                <a:lnTo>
                  <a:pt x="0" y="106679"/>
                </a:lnTo>
                <a:lnTo>
                  <a:pt x="950" y="112440"/>
                </a:lnTo>
                <a:lnTo>
                  <a:pt x="2008" y="120904"/>
                </a:lnTo>
                <a:lnTo>
                  <a:pt x="3689" y="129010"/>
                </a:lnTo>
                <a:lnTo>
                  <a:pt x="5907" y="136756"/>
                </a:lnTo>
                <a:lnTo>
                  <a:pt x="8570" y="144139"/>
                </a:lnTo>
                <a:lnTo>
                  <a:pt x="11429" y="150875"/>
                </a:lnTo>
                <a:lnTo>
                  <a:pt x="13334" y="156667"/>
                </a:lnTo>
                <a:lnTo>
                  <a:pt x="16190" y="160507"/>
                </a:lnTo>
                <a:lnTo>
                  <a:pt x="18486" y="165014"/>
                </a:lnTo>
                <a:lnTo>
                  <a:pt x="22393" y="171419"/>
                </a:lnTo>
                <a:lnTo>
                  <a:pt x="27729" y="179812"/>
                </a:lnTo>
                <a:lnTo>
                  <a:pt x="34311" y="190286"/>
                </a:lnTo>
                <a:lnTo>
                  <a:pt x="45741" y="190286"/>
                </a:lnTo>
                <a:lnTo>
                  <a:pt x="29534" y="155550"/>
                </a:lnTo>
                <a:lnTo>
                  <a:pt x="18632" y="109205"/>
                </a:lnTo>
                <a:lnTo>
                  <a:pt x="18095" y="95158"/>
                </a:lnTo>
                <a:lnTo>
                  <a:pt x="18617" y="81109"/>
                </a:lnTo>
                <a:lnTo>
                  <a:pt x="28597" y="36090"/>
                </a:lnTo>
                <a:lnTo>
                  <a:pt x="38598" y="14068"/>
                </a:lnTo>
                <a:lnTo>
                  <a:pt x="457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857393" y="1974067"/>
            <a:ext cx="93980" cy="150495"/>
          </a:xfrm>
          <a:custGeom>
            <a:avLst/>
            <a:gdLst/>
            <a:ahLst/>
            <a:cxnLst/>
            <a:rect l="l" t="t" r="r" b="b"/>
            <a:pathLst>
              <a:path w="93980" h="150494">
                <a:moveTo>
                  <a:pt x="38493" y="132618"/>
                </a:moveTo>
                <a:lnTo>
                  <a:pt x="17144" y="132618"/>
                </a:lnTo>
                <a:lnTo>
                  <a:pt x="20000" y="137434"/>
                </a:lnTo>
                <a:lnTo>
                  <a:pt x="23835" y="141274"/>
                </a:lnTo>
                <a:lnTo>
                  <a:pt x="27645" y="144170"/>
                </a:lnTo>
                <a:lnTo>
                  <a:pt x="32409" y="148010"/>
                </a:lnTo>
                <a:lnTo>
                  <a:pt x="39075" y="149931"/>
                </a:lnTo>
                <a:lnTo>
                  <a:pt x="47649" y="149931"/>
                </a:lnTo>
                <a:lnTo>
                  <a:pt x="57813" y="148850"/>
                </a:lnTo>
                <a:lnTo>
                  <a:pt x="66817" y="145606"/>
                </a:lnTo>
                <a:lnTo>
                  <a:pt x="74570" y="140197"/>
                </a:lnTo>
                <a:lnTo>
                  <a:pt x="80159" y="133593"/>
                </a:lnTo>
                <a:lnTo>
                  <a:pt x="46695" y="133593"/>
                </a:lnTo>
                <a:lnTo>
                  <a:pt x="38493" y="132618"/>
                </a:lnTo>
                <a:close/>
              </a:path>
              <a:path w="93980" h="150494">
                <a:moveTo>
                  <a:pt x="17144" y="0"/>
                </a:moveTo>
                <a:lnTo>
                  <a:pt x="0" y="0"/>
                </a:lnTo>
                <a:lnTo>
                  <a:pt x="0" y="146090"/>
                </a:lnTo>
                <a:lnTo>
                  <a:pt x="17144" y="146090"/>
                </a:lnTo>
                <a:lnTo>
                  <a:pt x="17144" y="132618"/>
                </a:lnTo>
                <a:lnTo>
                  <a:pt x="38493" y="132618"/>
                </a:lnTo>
                <a:lnTo>
                  <a:pt x="16190" y="101864"/>
                </a:lnTo>
                <a:lnTo>
                  <a:pt x="16190" y="92262"/>
                </a:lnTo>
                <a:lnTo>
                  <a:pt x="31455" y="55747"/>
                </a:lnTo>
                <a:lnTo>
                  <a:pt x="39075" y="52852"/>
                </a:lnTo>
                <a:lnTo>
                  <a:pt x="17144" y="52852"/>
                </a:lnTo>
                <a:lnTo>
                  <a:pt x="17144" y="0"/>
                </a:lnTo>
                <a:close/>
              </a:path>
              <a:path w="93980" h="150494">
                <a:moveTo>
                  <a:pt x="48600" y="37459"/>
                </a:moveTo>
                <a:lnTo>
                  <a:pt x="42885" y="37459"/>
                </a:lnTo>
                <a:lnTo>
                  <a:pt x="37170" y="38435"/>
                </a:lnTo>
                <a:lnTo>
                  <a:pt x="25740" y="44195"/>
                </a:lnTo>
                <a:lnTo>
                  <a:pt x="20954" y="48066"/>
                </a:lnTo>
                <a:lnTo>
                  <a:pt x="17144" y="52852"/>
                </a:lnTo>
                <a:lnTo>
                  <a:pt x="56220" y="52852"/>
                </a:lnTo>
                <a:lnTo>
                  <a:pt x="62889" y="56692"/>
                </a:lnTo>
                <a:lnTo>
                  <a:pt x="75270" y="92262"/>
                </a:lnTo>
                <a:lnTo>
                  <a:pt x="74749" y="101107"/>
                </a:lnTo>
                <a:lnTo>
                  <a:pt x="56220" y="133593"/>
                </a:lnTo>
                <a:lnTo>
                  <a:pt x="80159" y="133593"/>
                </a:lnTo>
                <a:lnTo>
                  <a:pt x="93390" y="91287"/>
                </a:lnTo>
                <a:lnTo>
                  <a:pt x="92661" y="78496"/>
                </a:lnTo>
                <a:lnTo>
                  <a:pt x="74184" y="44776"/>
                </a:lnTo>
                <a:lnTo>
                  <a:pt x="58080" y="38214"/>
                </a:lnTo>
                <a:lnTo>
                  <a:pt x="48600" y="374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963167" y="2010582"/>
            <a:ext cx="98425" cy="113664"/>
          </a:xfrm>
          <a:custGeom>
            <a:avLst/>
            <a:gdLst/>
            <a:ahLst/>
            <a:cxnLst/>
            <a:rect l="l" t="t" r="r" b="b"/>
            <a:pathLst>
              <a:path w="98425" h="113664">
                <a:moveTo>
                  <a:pt x="49542" y="0"/>
                </a:moveTo>
                <a:lnTo>
                  <a:pt x="13334" y="16337"/>
                </a:lnTo>
                <a:lnTo>
                  <a:pt x="0" y="58613"/>
                </a:lnTo>
                <a:lnTo>
                  <a:pt x="729" y="70872"/>
                </a:lnTo>
                <a:lnTo>
                  <a:pt x="19495" y="105302"/>
                </a:lnTo>
                <a:lnTo>
                  <a:pt x="47637" y="113416"/>
                </a:lnTo>
                <a:lnTo>
                  <a:pt x="59758" y="112483"/>
                </a:lnTo>
                <a:lnTo>
                  <a:pt x="70269" y="109567"/>
                </a:lnTo>
                <a:lnTo>
                  <a:pt x="78991" y="104492"/>
                </a:lnTo>
                <a:lnTo>
                  <a:pt x="84885" y="98023"/>
                </a:lnTo>
                <a:lnTo>
                  <a:pt x="49542" y="98023"/>
                </a:lnTo>
                <a:lnTo>
                  <a:pt x="41662" y="97303"/>
                </a:lnTo>
                <a:lnTo>
                  <a:pt x="18617" y="66896"/>
                </a:lnTo>
                <a:lnTo>
                  <a:pt x="18095" y="58613"/>
                </a:lnTo>
                <a:lnTo>
                  <a:pt x="18617" y="50179"/>
                </a:lnTo>
                <a:lnTo>
                  <a:pt x="41662" y="16249"/>
                </a:lnTo>
                <a:lnTo>
                  <a:pt x="49542" y="15361"/>
                </a:lnTo>
                <a:lnTo>
                  <a:pt x="85523" y="15361"/>
                </a:lnTo>
                <a:lnTo>
                  <a:pt x="84795" y="14417"/>
                </a:lnTo>
                <a:lnTo>
                  <a:pt x="77279" y="8113"/>
                </a:lnTo>
                <a:lnTo>
                  <a:pt x="68958" y="3608"/>
                </a:lnTo>
                <a:lnTo>
                  <a:pt x="59743" y="902"/>
                </a:lnTo>
                <a:lnTo>
                  <a:pt x="49542" y="0"/>
                </a:lnTo>
                <a:close/>
              </a:path>
              <a:path w="98425" h="113664">
                <a:moveTo>
                  <a:pt x="85523" y="15361"/>
                </a:moveTo>
                <a:lnTo>
                  <a:pt x="49542" y="15361"/>
                </a:lnTo>
                <a:lnTo>
                  <a:pt x="58121" y="16416"/>
                </a:lnTo>
                <a:lnTo>
                  <a:pt x="65268" y="19457"/>
                </a:lnTo>
                <a:lnTo>
                  <a:pt x="70984" y="24298"/>
                </a:lnTo>
                <a:lnTo>
                  <a:pt x="75270" y="30754"/>
                </a:lnTo>
                <a:lnTo>
                  <a:pt x="78129" y="36515"/>
                </a:lnTo>
                <a:lnTo>
                  <a:pt x="80034" y="45171"/>
                </a:lnTo>
                <a:lnTo>
                  <a:pt x="80034" y="54772"/>
                </a:lnTo>
                <a:lnTo>
                  <a:pt x="63959" y="94903"/>
                </a:lnTo>
                <a:lnTo>
                  <a:pt x="49542" y="98023"/>
                </a:lnTo>
                <a:lnTo>
                  <a:pt x="84885" y="98023"/>
                </a:lnTo>
                <a:lnTo>
                  <a:pt x="98121" y="54772"/>
                </a:lnTo>
                <a:lnTo>
                  <a:pt x="97244" y="41981"/>
                </a:lnTo>
                <a:lnTo>
                  <a:pt x="94672" y="30994"/>
                </a:lnTo>
                <a:lnTo>
                  <a:pt x="90493" y="21807"/>
                </a:lnTo>
                <a:lnTo>
                  <a:pt x="85523" y="153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072749" y="1983669"/>
            <a:ext cx="48895" cy="138430"/>
          </a:xfrm>
          <a:custGeom>
            <a:avLst/>
            <a:gdLst/>
            <a:ahLst/>
            <a:cxnLst/>
            <a:rect l="l" t="t" r="r" b="b"/>
            <a:pathLst>
              <a:path w="48894" h="138430">
                <a:moveTo>
                  <a:pt x="32400" y="45171"/>
                </a:moveTo>
                <a:lnTo>
                  <a:pt x="14295" y="45171"/>
                </a:lnTo>
                <a:lnTo>
                  <a:pt x="14295" y="122072"/>
                </a:lnTo>
                <a:lnTo>
                  <a:pt x="15239" y="127833"/>
                </a:lnTo>
                <a:lnTo>
                  <a:pt x="18105" y="131673"/>
                </a:lnTo>
                <a:lnTo>
                  <a:pt x="20970" y="136489"/>
                </a:lnTo>
                <a:lnTo>
                  <a:pt x="26669" y="138409"/>
                </a:lnTo>
                <a:lnTo>
                  <a:pt x="42854" y="138409"/>
                </a:lnTo>
                <a:lnTo>
                  <a:pt x="44775" y="137434"/>
                </a:lnTo>
                <a:lnTo>
                  <a:pt x="46664" y="137434"/>
                </a:lnTo>
                <a:lnTo>
                  <a:pt x="48585" y="136489"/>
                </a:lnTo>
                <a:lnTo>
                  <a:pt x="48585" y="123017"/>
                </a:lnTo>
                <a:lnTo>
                  <a:pt x="37155" y="123017"/>
                </a:lnTo>
                <a:lnTo>
                  <a:pt x="35234" y="122072"/>
                </a:lnTo>
                <a:lnTo>
                  <a:pt x="33345" y="120152"/>
                </a:lnTo>
                <a:lnTo>
                  <a:pt x="32400" y="118201"/>
                </a:lnTo>
                <a:lnTo>
                  <a:pt x="32400" y="45171"/>
                </a:lnTo>
                <a:close/>
              </a:path>
              <a:path w="48894" h="138430">
                <a:moveTo>
                  <a:pt x="48585" y="29809"/>
                </a:moveTo>
                <a:lnTo>
                  <a:pt x="0" y="29809"/>
                </a:lnTo>
                <a:lnTo>
                  <a:pt x="0" y="45171"/>
                </a:lnTo>
                <a:lnTo>
                  <a:pt x="48585" y="45171"/>
                </a:lnTo>
                <a:lnTo>
                  <a:pt x="48585" y="29809"/>
                </a:lnTo>
                <a:close/>
              </a:path>
              <a:path w="48894" h="138430">
                <a:moveTo>
                  <a:pt x="32400" y="0"/>
                </a:moveTo>
                <a:lnTo>
                  <a:pt x="14295" y="0"/>
                </a:lnTo>
                <a:lnTo>
                  <a:pt x="14295" y="29809"/>
                </a:lnTo>
                <a:lnTo>
                  <a:pt x="32400" y="29809"/>
                </a:lnTo>
                <a:lnTo>
                  <a:pt x="3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128954" y="1983669"/>
            <a:ext cx="48895" cy="138430"/>
          </a:xfrm>
          <a:custGeom>
            <a:avLst/>
            <a:gdLst/>
            <a:ahLst/>
            <a:cxnLst/>
            <a:rect l="l" t="t" r="r" b="b"/>
            <a:pathLst>
              <a:path w="48894" h="138430">
                <a:moveTo>
                  <a:pt x="32400" y="45171"/>
                </a:moveTo>
                <a:lnTo>
                  <a:pt x="14295" y="45171"/>
                </a:lnTo>
                <a:lnTo>
                  <a:pt x="14295" y="122072"/>
                </a:lnTo>
                <a:lnTo>
                  <a:pt x="15239" y="127833"/>
                </a:lnTo>
                <a:lnTo>
                  <a:pt x="19080" y="131673"/>
                </a:lnTo>
                <a:lnTo>
                  <a:pt x="21915" y="136489"/>
                </a:lnTo>
                <a:lnTo>
                  <a:pt x="27645" y="138409"/>
                </a:lnTo>
                <a:lnTo>
                  <a:pt x="42885" y="138409"/>
                </a:lnTo>
                <a:lnTo>
                  <a:pt x="44775" y="137434"/>
                </a:lnTo>
                <a:lnTo>
                  <a:pt x="46695" y="137434"/>
                </a:lnTo>
                <a:lnTo>
                  <a:pt x="48585" y="136489"/>
                </a:lnTo>
                <a:lnTo>
                  <a:pt x="48585" y="123017"/>
                </a:lnTo>
                <a:lnTo>
                  <a:pt x="37155" y="123017"/>
                </a:lnTo>
                <a:lnTo>
                  <a:pt x="36210" y="122072"/>
                </a:lnTo>
                <a:lnTo>
                  <a:pt x="33345" y="120152"/>
                </a:lnTo>
                <a:lnTo>
                  <a:pt x="32400" y="118201"/>
                </a:lnTo>
                <a:lnTo>
                  <a:pt x="32400" y="45171"/>
                </a:lnTo>
                <a:close/>
              </a:path>
              <a:path w="48894" h="138430">
                <a:moveTo>
                  <a:pt x="48585" y="29809"/>
                </a:moveTo>
                <a:lnTo>
                  <a:pt x="0" y="29809"/>
                </a:lnTo>
                <a:lnTo>
                  <a:pt x="0" y="45171"/>
                </a:lnTo>
                <a:lnTo>
                  <a:pt x="48585" y="45171"/>
                </a:lnTo>
                <a:lnTo>
                  <a:pt x="48585" y="29809"/>
                </a:lnTo>
                <a:close/>
              </a:path>
              <a:path w="48894" h="138430">
                <a:moveTo>
                  <a:pt x="32400" y="0"/>
                </a:moveTo>
                <a:lnTo>
                  <a:pt x="14295" y="0"/>
                </a:lnTo>
                <a:lnTo>
                  <a:pt x="14295" y="29809"/>
                </a:lnTo>
                <a:lnTo>
                  <a:pt x="32400" y="29809"/>
                </a:lnTo>
                <a:lnTo>
                  <a:pt x="3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187080" y="2010582"/>
            <a:ext cx="99695" cy="113664"/>
          </a:xfrm>
          <a:custGeom>
            <a:avLst/>
            <a:gdLst/>
            <a:ahLst/>
            <a:cxnLst/>
            <a:rect l="l" t="t" r="r" b="b"/>
            <a:pathLst>
              <a:path w="99695" h="113664">
                <a:moveTo>
                  <a:pt x="49560" y="0"/>
                </a:moveTo>
                <a:lnTo>
                  <a:pt x="13350" y="16337"/>
                </a:lnTo>
                <a:lnTo>
                  <a:pt x="0" y="58613"/>
                </a:lnTo>
                <a:lnTo>
                  <a:pt x="877" y="70872"/>
                </a:lnTo>
                <a:lnTo>
                  <a:pt x="20311" y="105302"/>
                </a:lnTo>
                <a:lnTo>
                  <a:pt x="47640" y="113416"/>
                </a:lnTo>
                <a:lnTo>
                  <a:pt x="59766" y="112483"/>
                </a:lnTo>
                <a:lnTo>
                  <a:pt x="70283" y="109567"/>
                </a:lnTo>
                <a:lnTo>
                  <a:pt x="79011" y="104492"/>
                </a:lnTo>
                <a:lnTo>
                  <a:pt x="84909" y="98023"/>
                </a:lnTo>
                <a:lnTo>
                  <a:pt x="49560" y="98023"/>
                </a:lnTo>
                <a:lnTo>
                  <a:pt x="42085" y="97303"/>
                </a:lnTo>
                <a:lnTo>
                  <a:pt x="18627" y="66896"/>
                </a:lnTo>
                <a:lnTo>
                  <a:pt x="18105" y="58613"/>
                </a:lnTo>
                <a:lnTo>
                  <a:pt x="18627" y="50179"/>
                </a:lnTo>
                <a:lnTo>
                  <a:pt x="42085" y="16249"/>
                </a:lnTo>
                <a:lnTo>
                  <a:pt x="49560" y="15361"/>
                </a:lnTo>
                <a:lnTo>
                  <a:pt x="85595" y="15361"/>
                </a:lnTo>
                <a:lnTo>
                  <a:pt x="84795" y="14417"/>
                </a:lnTo>
                <a:lnTo>
                  <a:pt x="77283" y="8113"/>
                </a:lnTo>
                <a:lnTo>
                  <a:pt x="68960" y="3608"/>
                </a:lnTo>
                <a:lnTo>
                  <a:pt x="59746" y="902"/>
                </a:lnTo>
                <a:lnTo>
                  <a:pt x="49560" y="0"/>
                </a:lnTo>
                <a:close/>
              </a:path>
              <a:path w="99695" h="113664">
                <a:moveTo>
                  <a:pt x="85595" y="15361"/>
                </a:moveTo>
                <a:lnTo>
                  <a:pt x="49560" y="15361"/>
                </a:lnTo>
                <a:lnTo>
                  <a:pt x="58127" y="16416"/>
                </a:lnTo>
                <a:lnTo>
                  <a:pt x="65269" y="19457"/>
                </a:lnTo>
                <a:lnTo>
                  <a:pt x="70987" y="24298"/>
                </a:lnTo>
                <a:lnTo>
                  <a:pt x="75285" y="30754"/>
                </a:lnTo>
                <a:lnTo>
                  <a:pt x="78150" y="36515"/>
                </a:lnTo>
                <a:lnTo>
                  <a:pt x="80040" y="45171"/>
                </a:lnTo>
                <a:lnTo>
                  <a:pt x="80040" y="54772"/>
                </a:lnTo>
                <a:lnTo>
                  <a:pt x="64320" y="94903"/>
                </a:lnTo>
                <a:lnTo>
                  <a:pt x="49560" y="98023"/>
                </a:lnTo>
                <a:lnTo>
                  <a:pt x="84909" y="98023"/>
                </a:lnTo>
                <a:lnTo>
                  <a:pt x="99090" y="54772"/>
                </a:lnTo>
                <a:lnTo>
                  <a:pt x="98198" y="41981"/>
                </a:lnTo>
                <a:lnTo>
                  <a:pt x="95520" y="30994"/>
                </a:lnTo>
                <a:lnTo>
                  <a:pt x="91053" y="21807"/>
                </a:lnTo>
                <a:lnTo>
                  <a:pt x="85595" y="153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307140" y="2011527"/>
            <a:ext cx="142240" cy="109220"/>
          </a:xfrm>
          <a:custGeom>
            <a:avLst/>
            <a:gdLst/>
            <a:ahLst/>
            <a:cxnLst/>
            <a:rect l="l" t="t" r="r" b="b"/>
            <a:pathLst>
              <a:path w="142239" h="109219">
                <a:moveTo>
                  <a:pt x="18105" y="1950"/>
                </a:moveTo>
                <a:lnTo>
                  <a:pt x="0" y="1950"/>
                </a:lnTo>
                <a:lnTo>
                  <a:pt x="0" y="108630"/>
                </a:lnTo>
                <a:lnTo>
                  <a:pt x="18105" y="108630"/>
                </a:lnTo>
                <a:lnTo>
                  <a:pt x="18105" y="52882"/>
                </a:lnTo>
                <a:lnTo>
                  <a:pt x="18627" y="42968"/>
                </a:lnTo>
                <a:lnTo>
                  <a:pt x="34830" y="17312"/>
                </a:lnTo>
                <a:lnTo>
                  <a:pt x="18105" y="17312"/>
                </a:lnTo>
                <a:lnTo>
                  <a:pt x="18105" y="1950"/>
                </a:lnTo>
                <a:close/>
              </a:path>
              <a:path w="142239" h="109219">
                <a:moveTo>
                  <a:pt x="99090" y="16367"/>
                </a:moveTo>
                <a:lnTo>
                  <a:pt x="51450" y="16367"/>
                </a:lnTo>
                <a:lnTo>
                  <a:pt x="57180" y="18287"/>
                </a:lnTo>
                <a:lnTo>
                  <a:pt x="59070" y="23073"/>
                </a:lnTo>
                <a:lnTo>
                  <a:pt x="60990" y="26944"/>
                </a:lnTo>
                <a:lnTo>
                  <a:pt x="61935" y="31729"/>
                </a:lnTo>
                <a:lnTo>
                  <a:pt x="61935" y="108630"/>
                </a:lnTo>
                <a:lnTo>
                  <a:pt x="80040" y="108630"/>
                </a:lnTo>
                <a:lnTo>
                  <a:pt x="80040" y="35570"/>
                </a:lnTo>
                <a:lnTo>
                  <a:pt x="82905" y="27889"/>
                </a:lnTo>
                <a:lnTo>
                  <a:pt x="92415" y="18287"/>
                </a:lnTo>
                <a:lnTo>
                  <a:pt x="99090" y="16367"/>
                </a:lnTo>
                <a:close/>
              </a:path>
              <a:path w="142239" h="109219">
                <a:moveTo>
                  <a:pt x="109575" y="0"/>
                </a:moveTo>
                <a:lnTo>
                  <a:pt x="102900" y="0"/>
                </a:lnTo>
                <a:lnTo>
                  <a:pt x="96225" y="975"/>
                </a:lnTo>
                <a:lnTo>
                  <a:pt x="91470" y="3870"/>
                </a:lnTo>
                <a:lnTo>
                  <a:pt x="85770" y="6736"/>
                </a:lnTo>
                <a:lnTo>
                  <a:pt x="80985" y="11551"/>
                </a:lnTo>
                <a:lnTo>
                  <a:pt x="77175" y="16367"/>
                </a:lnTo>
                <a:lnTo>
                  <a:pt x="110550" y="16367"/>
                </a:lnTo>
                <a:lnTo>
                  <a:pt x="115305" y="17312"/>
                </a:lnTo>
                <a:lnTo>
                  <a:pt x="118170" y="20208"/>
                </a:lnTo>
                <a:lnTo>
                  <a:pt x="121980" y="23073"/>
                </a:lnTo>
                <a:lnTo>
                  <a:pt x="123870" y="27889"/>
                </a:lnTo>
                <a:lnTo>
                  <a:pt x="123870" y="108630"/>
                </a:lnTo>
                <a:lnTo>
                  <a:pt x="141975" y="108630"/>
                </a:lnTo>
                <a:lnTo>
                  <a:pt x="141975" y="28834"/>
                </a:lnTo>
                <a:lnTo>
                  <a:pt x="141030" y="21153"/>
                </a:lnTo>
                <a:lnTo>
                  <a:pt x="138165" y="15392"/>
                </a:lnTo>
                <a:lnTo>
                  <a:pt x="133570" y="8538"/>
                </a:lnTo>
                <a:lnTo>
                  <a:pt x="127093" y="3741"/>
                </a:lnTo>
                <a:lnTo>
                  <a:pt x="119006" y="922"/>
                </a:lnTo>
                <a:lnTo>
                  <a:pt x="109575" y="0"/>
                </a:lnTo>
                <a:close/>
              </a:path>
              <a:path w="142239" h="109219">
                <a:moveTo>
                  <a:pt x="57180" y="0"/>
                </a:moveTo>
                <a:lnTo>
                  <a:pt x="41940" y="0"/>
                </a:lnTo>
                <a:lnTo>
                  <a:pt x="35265" y="1950"/>
                </a:lnTo>
                <a:lnTo>
                  <a:pt x="29535" y="5791"/>
                </a:lnTo>
                <a:lnTo>
                  <a:pt x="25725" y="8656"/>
                </a:lnTo>
                <a:lnTo>
                  <a:pt x="21915" y="12496"/>
                </a:lnTo>
                <a:lnTo>
                  <a:pt x="18105" y="17312"/>
                </a:lnTo>
                <a:lnTo>
                  <a:pt x="34830" y="17312"/>
                </a:lnTo>
                <a:lnTo>
                  <a:pt x="38099" y="16367"/>
                </a:lnTo>
                <a:lnTo>
                  <a:pt x="77175" y="16367"/>
                </a:lnTo>
                <a:lnTo>
                  <a:pt x="75255" y="12496"/>
                </a:lnTo>
                <a:lnTo>
                  <a:pt x="72420" y="8656"/>
                </a:lnTo>
                <a:lnTo>
                  <a:pt x="69555" y="5791"/>
                </a:lnTo>
                <a:lnTo>
                  <a:pt x="63825" y="1950"/>
                </a:lnTo>
                <a:lnTo>
                  <a:pt x="571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470087" y="1972147"/>
            <a:ext cx="45720" cy="190500"/>
          </a:xfrm>
          <a:custGeom>
            <a:avLst/>
            <a:gdLst/>
            <a:ahLst/>
            <a:cxnLst/>
            <a:rect l="l" t="t" r="r" b="b"/>
            <a:pathLst>
              <a:path w="45720" h="190500">
                <a:moveTo>
                  <a:pt x="12374" y="0"/>
                </a:moveTo>
                <a:lnTo>
                  <a:pt x="0" y="0"/>
                </a:lnTo>
                <a:lnTo>
                  <a:pt x="6613" y="12957"/>
                </a:lnTo>
                <a:lnTo>
                  <a:pt x="12146" y="24383"/>
                </a:lnTo>
                <a:lnTo>
                  <a:pt x="25599" y="67276"/>
                </a:lnTo>
                <a:lnTo>
                  <a:pt x="27614" y="95158"/>
                </a:lnTo>
                <a:lnTo>
                  <a:pt x="27112" y="109037"/>
                </a:lnTo>
                <a:lnTo>
                  <a:pt x="17560" y="153249"/>
                </a:lnTo>
                <a:lnTo>
                  <a:pt x="0" y="190286"/>
                </a:lnTo>
                <a:lnTo>
                  <a:pt x="12374" y="190286"/>
                </a:lnTo>
                <a:lnTo>
                  <a:pt x="33420" y="154342"/>
                </a:lnTo>
                <a:lnTo>
                  <a:pt x="45183" y="107818"/>
                </a:lnTo>
                <a:lnTo>
                  <a:pt x="45719" y="93207"/>
                </a:lnTo>
                <a:lnTo>
                  <a:pt x="45719" y="78790"/>
                </a:lnTo>
                <a:lnTo>
                  <a:pt x="43830" y="70164"/>
                </a:lnTo>
                <a:lnTo>
                  <a:pt x="42854" y="62453"/>
                </a:lnTo>
                <a:lnTo>
                  <a:pt x="40965" y="53797"/>
                </a:lnTo>
                <a:lnTo>
                  <a:pt x="37155" y="46116"/>
                </a:lnTo>
                <a:lnTo>
                  <a:pt x="35234" y="39380"/>
                </a:lnTo>
                <a:lnTo>
                  <a:pt x="30479" y="29778"/>
                </a:lnTo>
                <a:lnTo>
                  <a:pt x="28195" y="25803"/>
                </a:lnTo>
                <a:lnTo>
                  <a:pt x="18962" y="11005"/>
                </a:lnTo>
                <a:lnTo>
                  <a:pt x="123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854730" y="2011527"/>
            <a:ext cx="100965" cy="113030"/>
          </a:xfrm>
          <a:custGeom>
            <a:avLst/>
            <a:gdLst/>
            <a:ahLst/>
            <a:cxnLst/>
            <a:rect l="l" t="t" r="r" b="b"/>
            <a:pathLst>
              <a:path w="100964" h="113030">
                <a:moveTo>
                  <a:pt x="71263" y="0"/>
                </a:moveTo>
                <a:lnTo>
                  <a:pt x="63643" y="0"/>
                </a:lnTo>
                <a:lnTo>
                  <a:pt x="53167" y="1070"/>
                </a:lnTo>
                <a:lnTo>
                  <a:pt x="16801" y="24852"/>
                </a:lnTo>
                <a:lnTo>
                  <a:pt x="0" y="69927"/>
                </a:lnTo>
                <a:lnTo>
                  <a:pt x="249" y="80741"/>
                </a:lnTo>
                <a:lnTo>
                  <a:pt x="27663" y="111568"/>
                </a:lnTo>
                <a:lnTo>
                  <a:pt x="36973" y="112471"/>
                </a:lnTo>
                <a:lnTo>
                  <a:pt x="47519" y="112471"/>
                </a:lnTo>
                <a:lnTo>
                  <a:pt x="52213" y="111495"/>
                </a:lnTo>
                <a:lnTo>
                  <a:pt x="60869" y="109575"/>
                </a:lnTo>
                <a:lnTo>
                  <a:pt x="67453" y="105735"/>
                </a:lnTo>
                <a:lnTo>
                  <a:pt x="74220" y="99974"/>
                </a:lnTo>
                <a:lnTo>
                  <a:pt x="78030" y="97078"/>
                </a:lnTo>
                <a:lnTo>
                  <a:pt x="32279" y="97078"/>
                </a:lnTo>
                <a:lnTo>
                  <a:pt x="25543" y="94213"/>
                </a:lnTo>
                <a:lnTo>
                  <a:pt x="21733" y="87477"/>
                </a:lnTo>
                <a:lnTo>
                  <a:pt x="19998" y="82070"/>
                </a:lnTo>
                <a:lnTo>
                  <a:pt x="19028" y="75948"/>
                </a:lnTo>
                <a:lnTo>
                  <a:pt x="18939" y="69106"/>
                </a:lnTo>
                <a:lnTo>
                  <a:pt x="19843" y="61539"/>
                </a:lnTo>
                <a:lnTo>
                  <a:pt x="97080" y="61539"/>
                </a:lnTo>
                <a:lnTo>
                  <a:pt x="99853" y="50962"/>
                </a:lnTo>
                <a:lnTo>
                  <a:pt x="100370" y="47122"/>
                </a:lnTo>
                <a:lnTo>
                  <a:pt x="23653" y="47122"/>
                </a:lnTo>
                <a:lnTo>
                  <a:pt x="25606" y="40812"/>
                </a:lnTo>
                <a:lnTo>
                  <a:pt x="51329" y="15392"/>
                </a:lnTo>
                <a:lnTo>
                  <a:pt x="96094" y="15392"/>
                </a:lnTo>
                <a:lnTo>
                  <a:pt x="95159" y="13472"/>
                </a:lnTo>
                <a:lnTo>
                  <a:pt x="91349" y="8656"/>
                </a:lnTo>
                <a:lnTo>
                  <a:pt x="84613" y="4846"/>
                </a:lnTo>
                <a:lnTo>
                  <a:pt x="78030" y="1950"/>
                </a:lnTo>
                <a:lnTo>
                  <a:pt x="71263" y="0"/>
                </a:lnTo>
                <a:close/>
              </a:path>
              <a:path w="100964" h="113030">
                <a:moveTo>
                  <a:pt x="93270" y="75956"/>
                </a:moveTo>
                <a:lnTo>
                  <a:pt x="75073" y="75956"/>
                </a:lnTo>
                <a:lnTo>
                  <a:pt x="73183" y="79796"/>
                </a:lnTo>
                <a:lnTo>
                  <a:pt x="70410" y="84581"/>
                </a:lnTo>
                <a:lnTo>
                  <a:pt x="66569" y="87477"/>
                </a:lnTo>
                <a:lnTo>
                  <a:pt x="61198" y="91819"/>
                </a:lnTo>
                <a:lnTo>
                  <a:pt x="55234" y="94804"/>
                </a:lnTo>
                <a:lnTo>
                  <a:pt x="48751" y="96525"/>
                </a:lnTo>
                <a:lnTo>
                  <a:pt x="41819" y="97078"/>
                </a:lnTo>
                <a:lnTo>
                  <a:pt x="78030" y="97078"/>
                </a:lnTo>
                <a:lnTo>
                  <a:pt x="81840" y="93238"/>
                </a:lnTo>
                <a:lnTo>
                  <a:pt x="89460" y="83637"/>
                </a:lnTo>
                <a:lnTo>
                  <a:pt x="91349" y="79796"/>
                </a:lnTo>
                <a:lnTo>
                  <a:pt x="93270" y="75956"/>
                </a:lnTo>
                <a:close/>
              </a:path>
              <a:path w="100964" h="113030">
                <a:moveTo>
                  <a:pt x="96094" y="15392"/>
                </a:moveTo>
                <a:lnTo>
                  <a:pt x="71263" y="15392"/>
                </a:lnTo>
                <a:lnTo>
                  <a:pt x="78030" y="20208"/>
                </a:lnTo>
                <a:lnTo>
                  <a:pt x="80803" y="28834"/>
                </a:lnTo>
                <a:lnTo>
                  <a:pt x="82693" y="33649"/>
                </a:lnTo>
                <a:lnTo>
                  <a:pt x="82693" y="39410"/>
                </a:lnTo>
                <a:lnTo>
                  <a:pt x="81840" y="47122"/>
                </a:lnTo>
                <a:lnTo>
                  <a:pt x="100370" y="47122"/>
                </a:lnTo>
                <a:lnTo>
                  <a:pt x="100890" y="43251"/>
                </a:lnTo>
                <a:lnTo>
                  <a:pt x="100890" y="30784"/>
                </a:lnTo>
                <a:lnTo>
                  <a:pt x="99853" y="24048"/>
                </a:lnTo>
                <a:lnTo>
                  <a:pt x="97964" y="19232"/>
                </a:lnTo>
                <a:lnTo>
                  <a:pt x="96094" y="153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964124" y="2011527"/>
            <a:ext cx="102870" cy="109220"/>
          </a:xfrm>
          <a:custGeom>
            <a:avLst/>
            <a:gdLst/>
            <a:ahLst/>
            <a:cxnLst/>
            <a:rect l="l" t="t" r="r" b="b"/>
            <a:pathLst>
              <a:path w="102870" h="109219">
                <a:moveTo>
                  <a:pt x="39989" y="1950"/>
                </a:moveTo>
                <a:lnTo>
                  <a:pt x="22859" y="1950"/>
                </a:lnTo>
                <a:lnTo>
                  <a:pt x="0" y="108630"/>
                </a:lnTo>
                <a:lnTo>
                  <a:pt x="18166" y="108630"/>
                </a:lnTo>
                <a:lnTo>
                  <a:pt x="29596" y="52882"/>
                </a:lnTo>
                <a:lnTo>
                  <a:pt x="31485" y="46146"/>
                </a:lnTo>
                <a:lnTo>
                  <a:pt x="32369" y="40385"/>
                </a:lnTo>
                <a:lnTo>
                  <a:pt x="34289" y="37490"/>
                </a:lnTo>
                <a:lnTo>
                  <a:pt x="36179" y="33649"/>
                </a:lnTo>
                <a:lnTo>
                  <a:pt x="39105" y="29809"/>
                </a:lnTo>
                <a:lnTo>
                  <a:pt x="46725" y="22128"/>
                </a:lnTo>
                <a:lnTo>
                  <a:pt x="52456" y="19232"/>
                </a:lnTo>
                <a:lnTo>
                  <a:pt x="57149" y="17312"/>
                </a:lnTo>
                <a:lnTo>
                  <a:pt x="36179" y="17312"/>
                </a:lnTo>
                <a:lnTo>
                  <a:pt x="39989" y="1950"/>
                </a:lnTo>
                <a:close/>
              </a:path>
              <a:path w="102870" h="109219">
                <a:moveTo>
                  <a:pt x="102135" y="16367"/>
                </a:moveTo>
                <a:lnTo>
                  <a:pt x="76199" y="16367"/>
                </a:lnTo>
                <a:lnTo>
                  <a:pt x="81015" y="19232"/>
                </a:lnTo>
                <a:lnTo>
                  <a:pt x="82936" y="25968"/>
                </a:lnTo>
                <a:lnTo>
                  <a:pt x="83819" y="29809"/>
                </a:lnTo>
                <a:lnTo>
                  <a:pt x="83819" y="35570"/>
                </a:lnTo>
                <a:lnTo>
                  <a:pt x="82936" y="41361"/>
                </a:lnTo>
                <a:lnTo>
                  <a:pt x="68579" y="108630"/>
                </a:lnTo>
                <a:lnTo>
                  <a:pt x="86746" y="108630"/>
                </a:lnTo>
                <a:lnTo>
                  <a:pt x="100980" y="40385"/>
                </a:lnTo>
                <a:lnTo>
                  <a:pt x="102869" y="29809"/>
                </a:lnTo>
                <a:lnTo>
                  <a:pt x="102869" y="21153"/>
                </a:lnTo>
                <a:lnTo>
                  <a:pt x="102135" y="16367"/>
                </a:lnTo>
                <a:close/>
              </a:path>
              <a:path w="102870" h="109219">
                <a:moveTo>
                  <a:pt x="74310" y="0"/>
                </a:moveTo>
                <a:lnTo>
                  <a:pt x="67696" y="0"/>
                </a:lnTo>
                <a:lnTo>
                  <a:pt x="60959" y="975"/>
                </a:lnTo>
                <a:lnTo>
                  <a:pt x="55229" y="3870"/>
                </a:lnTo>
                <a:lnTo>
                  <a:pt x="48646" y="6736"/>
                </a:lnTo>
                <a:lnTo>
                  <a:pt x="42915" y="11551"/>
                </a:lnTo>
                <a:lnTo>
                  <a:pt x="36179" y="17312"/>
                </a:lnTo>
                <a:lnTo>
                  <a:pt x="57149" y="17312"/>
                </a:lnTo>
                <a:lnTo>
                  <a:pt x="60076" y="16367"/>
                </a:lnTo>
                <a:lnTo>
                  <a:pt x="102135" y="16367"/>
                </a:lnTo>
                <a:lnTo>
                  <a:pt x="101986" y="15392"/>
                </a:lnTo>
                <a:lnTo>
                  <a:pt x="98197" y="8538"/>
                </a:lnTo>
                <a:lnTo>
                  <a:pt x="92434" y="3741"/>
                </a:lnTo>
                <a:lnTo>
                  <a:pt x="84528" y="922"/>
                </a:lnTo>
                <a:lnTo>
                  <a:pt x="743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078543" y="1974067"/>
            <a:ext cx="116839" cy="150495"/>
          </a:xfrm>
          <a:custGeom>
            <a:avLst/>
            <a:gdLst/>
            <a:ahLst/>
            <a:cxnLst/>
            <a:rect l="l" t="t" r="r" b="b"/>
            <a:pathLst>
              <a:path w="116839" h="150494">
                <a:moveTo>
                  <a:pt x="67608" y="37459"/>
                </a:moveTo>
                <a:lnTo>
                  <a:pt x="59957" y="37459"/>
                </a:lnTo>
                <a:lnTo>
                  <a:pt x="49041" y="38544"/>
                </a:lnTo>
                <a:lnTo>
                  <a:pt x="15248" y="63778"/>
                </a:lnTo>
                <a:lnTo>
                  <a:pt x="0" y="106843"/>
                </a:lnTo>
                <a:lnTo>
                  <a:pt x="255" y="117481"/>
                </a:lnTo>
                <a:lnTo>
                  <a:pt x="25614" y="149028"/>
                </a:lnTo>
                <a:lnTo>
                  <a:pt x="34202" y="149931"/>
                </a:lnTo>
                <a:lnTo>
                  <a:pt x="40907" y="149931"/>
                </a:lnTo>
                <a:lnTo>
                  <a:pt x="69975" y="134538"/>
                </a:lnTo>
                <a:lnTo>
                  <a:pt x="32282" y="134538"/>
                </a:lnTo>
                <a:lnTo>
                  <a:pt x="25667" y="130698"/>
                </a:lnTo>
                <a:lnTo>
                  <a:pt x="21857" y="123017"/>
                </a:lnTo>
                <a:lnTo>
                  <a:pt x="20084" y="116891"/>
                </a:lnTo>
                <a:lnTo>
                  <a:pt x="19217" y="110040"/>
                </a:lnTo>
                <a:lnTo>
                  <a:pt x="19419" y="102468"/>
                </a:lnTo>
                <a:lnTo>
                  <a:pt x="36092" y="63428"/>
                </a:lnTo>
                <a:lnTo>
                  <a:pt x="59957" y="53827"/>
                </a:lnTo>
                <a:lnTo>
                  <a:pt x="87664" y="53827"/>
                </a:lnTo>
                <a:lnTo>
                  <a:pt x="84738" y="49011"/>
                </a:lnTo>
                <a:lnTo>
                  <a:pt x="81934" y="45171"/>
                </a:lnTo>
                <a:lnTo>
                  <a:pt x="79038" y="43251"/>
                </a:lnTo>
                <a:lnTo>
                  <a:pt x="74314" y="39410"/>
                </a:lnTo>
                <a:lnTo>
                  <a:pt x="67608" y="37459"/>
                </a:lnTo>
                <a:close/>
              </a:path>
              <a:path w="116839" h="150494">
                <a:moveTo>
                  <a:pt x="87848" y="131673"/>
                </a:moveTo>
                <a:lnTo>
                  <a:pt x="72424" y="131673"/>
                </a:lnTo>
                <a:lnTo>
                  <a:pt x="68614" y="146090"/>
                </a:lnTo>
                <a:lnTo>
                  <a:pt x="84738" y="146090"/>
                </a:lnTo>
                <a:lnTo>
                  <a:pt x="87848" y="131673"/>
                </a:lnTo>
                <a:close/>
              </a:path>
              <a:path w="116839" h="150494">
                <a:moveTo>
                  <a:pt x="116254" y="0"/>
                </a:moveTo>
                <a:lnTo>
                  <a:pt x="99094" y="0"/>
                </a:lnTo>
                <a:lnTo>
                  <a:pt x="87664" y="53827"/>
                </a:lnTo>
                <a:lnTo>
                  <a:pt x="67608" y="53827"/>
                </a:lnTo>
                <a:lnTo>
                  <a:pt x="73308" y="56692"/>
                </a:lnTo>
                <a:lnTo>
                  <a:pt x="78124" y="63428"/>
                </a:lnTo>
                <a:lnTo>
                  <a:pt x="80425" y="69033"/>
                </a:lnTo>
                <a:lnTo>
                  <a:pt x="81564" y="75807"/>
                </a:lnTo>
                <a:lnTo>
                  <a:pt x="81463" y="83844"/>
                </a:lnTo>
                <a:lnTo>
                  <a:pt x="65688" y="123992"/>
                </a:lnTo>
                <a:lnTo>
                  <a:pt x="51332" y="134538"/>
                </a:lnTo>
                <a:lnTo>
                  <a:pt x="69975" y="134538"/>
                </a:lnTo>
                <a:lnTo>
                  <a:pt x="72424" y="131673"/>
                </a:lnTo>
                <a:lnTo>
                  <a:pt x="87848" y="131673"/>
                </a:lnTo>
                <a:lnTo>
                  <a:pt x="1162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190494" y="2010582"/>
            <a:ext cx="102870" cy="113664"/>
          </a:xfrm>
          <a:custGeom>
            <a:avLst/>
            <a:gdLst/>
            <a:ahLst/>
            <a:cxnLst/>
            <a:rect l="l" t="t" r="r" b="b"/>
            <a:pathLst>
              <a:path w="102870" h="113664">
                <a:moveTo>
                  <a:pt x="64258" y="0"/>
                </a:moveTo>
                <a:lnTo>
                  <a:pt x="24237" y="16337"/>
                </a:lnTo>
                <a:lnTo>
                  <a:pt x="1377" y="58613"/>
                </a:lnTo>
                <a:lnTo>
                  <a:pt x="0" y="70872"/>
                </a:lnTo>
                <a:lnTo>
                  <a:pt x="208" y="81686"/>
                </a:lnTo>
                <a:lnTo>
                  <a:pt x="27607" y="112513"/>
                </a:lnTo>
                <a:lnTo>
                  <a:pt x="37588" y="113416"/>
                </a:lnTo>
                <a:lnTo>
                  <a:pt x="49897" y="112483"/>
                </a:lnTo>
                <a:lnTo>
                  <a:pt x="61057" y="109567"/>
                </a:lnTo>
                <a:lnTo>
                  <a:pt x="70960" y="104492"/>
                </a:lnTo>
                <a:lnTo>
                  <a:pt x="78409" y="98023"/>
                </a:lnTo>
                <a:lnTo>
                  <a:pt x="31857" y="98023"/>
                </a:lnTo>
                <a:lnTo>
                  <a:pt x="24237" y="94183"/>
                </a:lnTo>
                <a:lnTo>
                  <a:pt x="21433" y="86502"/>
                </a:lnTo>
                <a:lnTo>
                  <a:pt x="19260" y="80927"/>
                </a:lnTo>
                <a:lnTo>
                  <a:pt x="18339" y="74363"/>
                </a:lnTo>
                <a:lnTo>
                  <a:pt x="29157" y="35107"/>
                </a:lnTo>
                <a:lnTo>
                  <a:pt x="59533" y="15361"/>
                </a:lnTo>
                <a:lnTo>
                  <a:pt x="96319" y="15361"/>
                </a:lnTo>
                <a:lnTo>
                  <a:pt x="95743" y="14417"/>
                </a:lnTo>
                <a:lnTo>
                  <a:pt x="89482" y="8113"/>
                </a:lnTo>
                <a:lnTo>
                  <a:pt x="82138" y="3608"/>
                </a:lnTo>
                <a:lnTo>
                  <a:pt x="73725" y="902"/>
                </a:lnTo>
                <a:lnTo>
                  <a:pt x="64258" y="0"/>
                </a:lnTo>
                <a:close/>
              </a:path>
              <a:path w="102870" h="113664">
                <a:moveTo>
                  <a:pt x="96319" y="15361"/>
                </a:moveTo>
                <a:lnTo>
                  <a:pt x="59533" y="15361"/>
                </a:lnTo>
                <a:lnTo>
                  <a:pt x="67906" y="16416"/>
                </a:lnTo>
                <a:lnTo>
                  <a:pt x="74510" y="19457"/>
                </a:lnTo>
                <a:lnTo>
                  <a:pt x="79348" y="24298"/>
                </a:lnTo>
                <a:lnTo>
                  <a:pt x="82424" y="30754"/>
                </a:lnTo>
                <a:lnTo>
                  <a:pt x="84313" y="36515"/>
                </a:lnTo>
                <a:lnTo>
                  <a:pt x="84313" y="45171"/>
                </a:lnTo>
                <a:lnTo>
                  <a:pt x="69073" y="84581"/>
                </a:lnTo>
                <a:lnTo>
                  <a:pt x="42403" y="98023"/>
                </a:lnTo>
                <a:lnTo>
                  <a:pt x="78409" y="98023"/>
                </a:lnTo>
                <a:lnTo>
                  <a:pt x="101474" y="54772"/>
                </a:lnTo>
                <a:lnTo>
                  <a:pt x="102833" y="41981"/>
                </a:lnTo>
                <a:lnTo>
                  <a:pt x="102518" y="30994"/>
                </a:lnTo>
                <a:lnTo>
                  <a:pt x="100248" y="21807"/>
                </a:lnTo>
                <a:lnTo>
                  <a:pt x="96319" y="153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358658" y="1972147"/>
            <a:ext cx="46990" cy="190500"/>
          </a:xfrm>
          <a:custGeom>
            <a:avLst/>
            <a:gdLst/>
            <a:ahLst/>
            <a:cxnLst/>
            <a:rect l="l" t="t" r="r" b="b"/>
            <a:pathLst>
              <a:path w="46989" h="190500">
                <a:moveTo>
                  <a:pt x="45719" y="0"/>
                </a:moveTo>
                <a:lnTo>
                  <a:pt x="33253" y="0"/>
                </a:lnTo>
                <a:lnTo>
                  <a:pt x="24884" y="13521"/>
                </a:lnTo>
                <a:lnTo>
                  <a:pt x="5182" y="55152"/>
                </a:lnTo>
                <a:lnTo>
                  <a:pt x="0" y="96103"/>
                </a:lnTo>
                <a:lnTo>
                  <a:pt x="0" y="100919"/>
                </a:lnTo>
                <a:lnTo>
                  <a:pt x="883" y="106679"/>
                </a:lnTo>
                <a:lnTo>
                  <a:pt x="883" y="112440"/>
                </a:lnTo>
                <a:lnTo>
                  <a:pt x="11429" y="150875"/>
                </a:lnTo>
                <a:lnTo>
                  <a:pt x="34289" y="190286"/>
                </a:lnTo>
                <a:lnTo>
                  <a:pt x="46603" y="190286"/>
                </a:lnTo>
                <a:lnTo>
                  <a:pt x="39627" y="176902"/>
                </a:lnTo>
                <a:lnTo>
                  <a:pt x="34156" y="165414"/>
                </a:lnTo>
                <a:lnTo>
                  <a:pt x="21042" y="122537"/>
                </a:lnTo>
                <a:lnTo>
                  <a:pt x="19049" y="95158"/>
                </a:lnTo>
                <a:lnTo>
                  <a:pt x="19418" y="81109"/>
                </a:lnTo>
                <a:lnTo>
                  <a:pt x="28523" y="36090"/>
                </a:lnTo>
                <a:lnTo>
                  <a:pt x="38543" y="14068"/>
                </a:lnTo>
                <a:lnTo>
                  <a:pt x="457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423428" y="1974067"/>
            <a:ext cx="93980" cy="150495"/>
          </a:xfrm>
          <a:custGeom>
            <a:avLst/>
            <a:gdLst/>
            <a:ahLst/>
            <a:cxnLst/>
            <a:rect l="l" t="t" r="r" b="b"/>
            <a:pathLst>
              <a:path w="93979" h="150494">
                <a:moveTo>
                  <a:pt x="38487" y="132618"/>
                </a:moveTo>
                <a:lnTo>
                  <a:pt x="16123" y="132618"/>
                </a:lnTo>
                <a:lnTo>
                  <a:pt x="19933" y="137434"/>
                </a:lnTo>
                <a:lnTo>
                  <a:pt x="23743" y="141274"/>
                </a:lnTo>
                <a:lnTo>
                  <a:pt x="26669" y="144170"/>
                </a:lnTo>
                <a:lnTo>
                  <a:pt x="32369" y="148010"/>
                </a:lnTo>
                <a:lnTo>
                  <a:pt x="39136" y="149931"/>
                </a:lnTo>
                <a:lnTo>
                  <a:pt x="47609" y="149931"/>
                </a:lnTo>
                <a:lnTo>
                  <a:pt x="57686" y="148850"/>
                </a:lnTo>
                <a:lnTo>
                  <a:pt x="66476" y="145606"/>
                </a:lnTo>
                <a:lnTo>
                  <a:pt x="74193" y="140197"/>
                </a:lnTo>
                <a:lnTo>
                  <a:pt x="80164" y="133593"/>
                </a:lnTo>
                <a:lnTo>
                  <a:pt x="46756" y="133593"/>
                </a:lnTo>
                <a:lnTo>
                  <a:pt x="38487" y="132618"/>
                </a:lnTo>
                <a:close/>
              </a:path>
              <a:path w="93979" h="150494">
                <a:moveTo>
                  <a:pt x="17129" y="0"/>
                </a:moveTo>
                <a:lnTo>
                  <a:pt x="0" y="0"/>
                </a:lnTo>
                <a:lnTo>
                  <a:pt x="0" y="146090"/>
                </a:lnTo>
                <a:lnTo>
                  <a:pt x="16123" y="146090"/>
                </a:lnTo>
                <a:lnTo>
                  <a:pt x="16123" y="132618"/>
                </a:lnTo>
                <a:lnTo>
                  <a:pt x="38487" y="132618"/>
                </a:lnTo>
                <a:lnTo>
                  <a:pt x="16123" y="101864"/>
                </a:lnTo>
                <a:lnTo>
                  <a:pt x="16123" y="92262"/>
                </a:lnTo>
                <a:lnTo>
                  <a:pt x="31363" y="55747"/>
                </a:lnTo>
                <a:lnTo>
                  <a:pt x="39136" y="52852"/>
                </a:lnTo>
                <a:lnTo>
                  <a:pt x="17129" y="52852"/>
                </a:lnTo>
                <a:lnTo>
                  <a:pt x="17129" y="0"/>
                </a:lnTo>
                <a:close/>
              </a:path>
              <a:path w="93979" h="150494">
                <a:moveTo>
                  <a:pt x="48646" y="37459"/>
                </a:moveTo>
                <a:lnTo>
                  <a:pt x="42946" y="37459"/>
                </a:lnTo>
                <a:lnTo>
                  <a:pt x="36179" y="38435"/>
                </a:lnTo>
                <a:lnTo>
                  <a:pt x="31363" y="41330"/>
                </a:lnTo>
                <a:lnTo>
                  <a:pt x="25664" y="44195"/>
                </a:lnTo>
                <a:lnTo>
                  <a:pt x="20939" y="48066"/>
                </a:lnTo>
                <a:lnTo>
                  <a:pt x="17129" y="52852"/>
                </a:lnTo>
                <a:lnTo>
                  <a:pt x="56266" y="52852"/>
                </a:lnTo>
                <a:lnTo>
                  <a:pt x="62880" y="56692"/>
                </a:lnTo>
                <a:lnTo>
                  <a:pt x="75316" y="92262"/>
                </a:lnTo>
                <a:lnTo>
                  <a:pt x="74785" y="101107"/>
                </a:lnTo>
                <a:lnTo>
                  <a:pt x="56266" y="133593"/>
                </a:lnTo>
                <a:lnTo>
                  <a:pt x="80164" y="133593"/>
                </a:lnTo>
                <a:lnTo>
                  <a:pt x="93360" y="91287"/>
                </a:lnTo>
                <a:lnTo>
                  <a:pt x="92507" y="78496"/>
                </a:lnTo>
                <a:lnTo>
                  <a:pt x="74209" y="44776"/>
                </a:lnTo>
                <a:lnTo>
                  <a:pt x="58123" y="38214"/>
                </a:lnTo>
                <a:lnTo>
                  <a:pt x="48646" y="374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530108" y="2010582"/>
            <a:ext cx="99695" cy="113664"/>
          </a:xfrm>
          <a:custGeom>
            <a:avLst/>
            <a:gdLst/>
            <a:ahLst/>
            <a:cxnLst/>
            <a:rect l="l" t="t" r="r" b="b"/>
            <a:pathLst>
              <a:path w="99695" h="113664">
                <a:moveTo>
                  <a:pt x="50566" y="0"/>
                </a:moveTo>
                <a:lnTo>
                  <a:pt x="14356" y="16337"/>
                </a:lnTo>
                <a:lnTo>
                  <a:pt x="0" y="58613"/>
                </a:lnTo>
                <a:lnTo>
                  <a:pt x="890" y="70872"/>
                </a:lnTo>
                <a:lnTo>
                  <a:pt x="20345" y="105302"/>
                </a:lnTo>
                <a:lnTo>
                  <a:pt x="47640" y="113416"/>
                </a:lnTo>
                <a:lnTo>
                  <a:pt x="59777" y="112483"/>
                </a:lnTo>
                <a:lnTo>
                  <a:pt x="70397" y="109567"/>
                </a:lnTo>
                <a:lnTo>
                  <a:pt x="79422" y="104492"/>
                </a:lnTo>
                <a:lnTo>
                  <a:pt x="85839" y="98023"/>
                </a:lnTo>
                <a:lnTo>
                  <a:pt x="49560" y="98023"/>
                </a:lnTo>
                <a:lnTo>
                  <a:pt x="42112" y="97303"/>
                </a:lnTo>
                <a:lnTo>
                  <a:pt x="19080" y="58613"/>
                </a:lnTo>
                <a:lnTo>
                  <a:pt x="19451" y="50179"/>
                </a:lnTo>
                <a:lnTo>
                  <a:pt x="42112" y="16249"/>
                </a:lnTo>
                <a:lnTo>
                  <a:pt x="49560" y="15361"/>
                </a:lnTo>
                <a:lnTo>
                  <a:pt x="85655" y="15361"/>
                </a:lnTo>
                <a:lnTo>
                  <a:pt x="84856" y="14417"/>
                </a:lnTo>
                <a:lnTo>
                  <a:pt x="77363" y="8113"/>
                </a:lnTo>
                <a:lnTo>
                  <a:pt x="69151" y="3608"/>
                </a:lnTo>
                <a:lnTo>
                  <a:pt x="60218" y="902"/>
                </a:lnTo>
                <a:lnTo>
                  <a:pt x="50566" y="0"/>
                </a:lnTo>
                <a:close/>
              </a:path>
              <a:path w="99695" h="113664">
                <a:moveTo>
                  <a:pt x="85655" y="15361"/>
                </a:moveTo>
                <a:lnTo>
                  <a:pt x="49560" y="15361"/>
                </a:lnTo>
                <a:lnTo>
                  <a:pt x="58154" y="16416"/>
                </a:lnTo>
                <a:lnTo>
                  <a:pt x="65299" y="19457"/>
                </a:lnTo>
                <a:lnTo>
                  <a:pt x="71021" y="24298"/>
                </a:lnTo>
                <a:lnTo>
                  <a:pt x="75346" y="30754"/>
                </a:lnTo>
                <a:lnTo>
                  <a:pt x="79156" y="36515"/>
                </a:lnTo>
                <a:lnTo>
                  <a:pt x="80040" y="45171"/>
                </a:lnTo>
                <a:lnTo>
                  <a:pt x="80040" y="54772"/>
                </a:lnTo>
                <a:lnTo>
                  <a:pt x="64350" y="94903"/>
                </a:lnTo>
                <a:lnTo>
                  <a:pt x="49560" y="98023"/>
                </a:lnTo>
                <a:lnTo>
                  <a:pt x="85839" y="98023"/>
                </a:lnTo>
                <a:lnTo>
                  <a:pt x="99090" y="54772"/>
                </a:lnTo>
                <a:lnTo>
                  <a:pt x="98207" y="41981"/>
                </a:lnTo>
                <a:lnTo>
                  <a:pt x="95550" y="30994"/>
                </a:lnTo>
                <a:lnTo>
                  <a:pt x="91105" y="21807"/>
                </a:lnTo>
                <a:lnTo>
                  <a:pt x="85655" y="153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637824" y="1983669"/>
            <a:ext cx="50165" cy="138430"/>
          </a:xfrm>
          <a:custGeom>
            <a:avLst/>
            <a:gdLst/>
            <a:ahLst/>
            <a:cxnLst/>
            <a:rect l="l" t="t" r="r" b="b"/>
            <a:pathLst>
              <a:path w="50164" h="138430">
                <a:moveTo>
                  <a:pt x="32400" y="45171"/>
                </a:moveTo>
                <a:lnTo>
                  <a:pt x="14234" y="45171"/>
                </a:lnTo>
                <a:lnTo>
                  <a:pt x="14234" y="122072"/>
                </a:lnTo>
                <a:lnTo>
                  <a:pt x="16154" y="127833"/>
                </a:lnTo>
                <a:lnTo>
                  <a:pt x="19049" y="131673"/>
                </a:lnTo>
                <a:lnTo>
                  <a:pt x="21854" y="136489"/>
                </a:lnTo>
                <a:lnTo>
                  <a:pt x="27584" y="138409"/>
                </a:lnTo>
                <a:lnTo>
                  <a:pt x="42824" y="138409"/>
                </a:lnTo>
                <a:lnTo>
                  <a:pt x="45750" y="137434"/>
                </a:lnTo>
                <a:lnTo>
                  <a:pt x="47640" y="137434"/>
                </a:lnTo>
                <a:lnTo>
                  <a:pt x="49560" y="136489"/>
                </a:lnTo>
                <a:lnTo>
                  <a:pt x="49560" y="123017"/>
                </a:lnTo>
                <a:lnTo>
                  <a:pt x="38130" y="123017"/>
                </a:lnTo>
                <a:lnTo>
                  <a:pt x="36210" y="122072"/>
                </a:lnTo>
                <a:lnTo>
                  <a:pt x="32400" y="118201"/>
                </a:lnTo>
                <a:lnTo>
                  <a:pt x="32400" y="45171"/>
                </a:lnTo>
                <a:close/>
              </a:path>
              <a:path w="50164" h="138430">
                <a:moveTo>
                  <a:pt x="49560" y="29809"/>
                </a:moveTo>
                <a:lnTo>
                  <a:pt x="0" y="29809"/>
                </a:lnTo>
                <a:lnTo>
                  <a:pt x="0" y="45171"/>
                </a:lnTo>
                <a:lnTo>
                  <a:pt x="49560" y="45171"/>
                </a:lnTo>
                <a:lnTo>
                  <a:pt x="49560" y="29809"/>
                </a:lnTo>
                <a:close/>
              </a:path>
              <a:path w="50164" h="138430">
                <a:moveTo>
                  <a:pt x="32400" y="0"/>
                </a:moveTo>
                <a:lnTo>
                  <a:pt x="14234" y="0"/>
                </a:lnTo>
                <a:lnTo>
                  <a:pt x="14234" y="29809"/>
                </a:lnTo>
                <a:lnTo>
                  <a:pt x="32400" y="29809"/>
                </a:lnTo>
                <a:lnTo>
                  <a:pt x="3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695005" y="1983669"/>
            <a:ext cx="48895" cy="138430"/>
          </a:xfrm>
          <a:custGeom>
            <a:avLst/>
            <a:gdLst/>
            <a:ahLst/>
            <a:cxnLst/>
            <a:rect l="l" t="t" r="r" b="b"/>
            <a:pathLst>
              <a:path w="48895" h="138430">
                <a:moveTo>
                  <a:pt x="32369" y="45171"/>
                </a:moveTo>
                <a:lnTo>
                  <a:pt x="14234" y="45171"/>
                </a:lnTo>
                <a:lnTo>
                  <a:pt x="14234" y="122072"/>
                </a:lnTo>
                <a:lnTo>
                  <a:pt x="15239" y="127833"/>
                </a:lnTo>
                <a:lnTo>
                  <a:pt x="18044" y="131673"/>
                </a:lnTo>
                <a:lnTo>
                  <a:pt x="20939" y="136489"/>
                </a:lnTo>
                <a:lnTo>
                  <a:pt x="26669" y="138409"/>
                </a:lnTo>
                <a:lnTo>
                  <a:pt x="42793" y="138409"/>
                </a:lnTo>
                <a:lnTo>
                  <a:pt x="44714" y="137434"/>
                </a:lnTo>
                <a:lnTo>
                  <a:pt x="46603" y="137434"/>
                </a:lnTo>
                <a:lnTo>
                  <a:pt x="48524" y="136489"/>
                </a:lnTo>
                <a:lnTo>
                  <a:pt x="48524" y="123017"/>
                </a:lnTo>
                <a:lnTo>
                  <a:pt x="37094" y="123017"/>
                </a:lnTo>
                <a:lnTo>
                  <a:pt x="35173" y="122072"/>
                </a:lnTo>
                <a:lnTo>
                  <a:pt x="33284" y="120152"/>
                </a:lnTo>
                <a:lnTo>
                  <a:pt x="32369" y="118201"/>
                </a:lnTo>
                <a:lnTo>
                  <a:pt x="32369" y="45171"/>
                </a:lnTo>
                <a:close/>
              </a:path>
              <a:path w="48895" h="138430">
                <a:moveTo>
                  <a:pt x="48524" y="29809"/>
                </a:moveTo>
                <a:lnTo>
                  <a:pt x="0" y="29809"/>
                </a:lnTo>
                <a:lnTo>
                  <a:pt x="0" y="45171"/>
                </a:lnTo>
                <a:lnTo>
                  <a:pt x="48524" y="45171"/>
                </a:lnTo>
                <a:lnTo>
                  <a:pt x="48524" y="29809"/>
                </a:lnTo>
                <a:close/>
              </a:path>
              <a:path w="48895" h="138430">
                <a:moveTo>
                  <a:pt x="32369" y="0"/>
                </a:moveTo>
                <a:lnTo>
                  <a:pt x="14234" y="0"/>
                </a:lnTo>
                <a:lnTo>
                  <a:pt x="14234" y="29809"/>
                </a:lnTo>
                <a:lnTo>
                  <a:pt x="32369" y="29809"/>
                </a:lnTo>
                <a:lnTo>
                  <a:pt x="323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754959" y="2010582"/>
            <a:ext cx="98425" cy="113664"/>
          </a:xfrm>
          <a:custGeom>
            <a:avLst/>
            <a:gdLst/>
            <a:ahLst/>
            <a:cxnLst/>
            <a:rect l="l" t="t" r="r" b="b"/>
            <a:pathLst>
              <a:path w="98425" h="113664">
                <a:moveTo>
                  <a:pt x="49651" y="0"/>
                </a:moveTo>
                <a:lnTo>
                  <a:pt x="13319" y="16337"/>
                </a:lnTo>
                <a:lnTo>
                  <a:pt x="0" y="58613"/>
                </a:lnTo>
                <a:lnTo>
                  <a:pt x="730" y="70872"/>
                </a:lnTo>
                <a:lnTo>
                  <a:pt x="19383" y="105302"/>
                </a:lnTo>
                <a:lnTo>
                  <a:pt x="46725" y="113416"/>
                </a:lnTo>
                <a:lnTo>
                  <a:pt x="59291" y="112483"/>
                </a:lnTo>
                <a:lnTo>
                  <a:pt x="69871" y="109567"/>
                </a:lnTo>
                <a:lnTo>
                  <a:pt x="78662" y="104492"/>
                </a:lnTo>
                <a:lnTo>
                  <a:pt x="84944" y="98023"/>
                </a:lnTo>
                <a:lnTo>
                  <a:pt x="48646" y="98023"/>
                </a:lnTo>
                <a:lnTo>
                  <a:pt x="41353" y="97303"/>
                </a:lnTo>
                <a:lnTo>
                  <a:pt x="18166" y="58613"/>
                </a:lnTo>
                <a:lnTo>
                  <a:pt x="18550" y="50179"/>
                </a:lnTo>
                <a:lnTo>
                  <a:pt x="41353" y="16249"/>
                </a:lnTo>
                <a:lnTo>
                  <a:pt x="48646" y="15361"/>
                </a:lnTo>
                <a:lnTo>
                  <a:pt x="84740" y="15361"/>
                </a:lnTo>
                <a:lnTo>
                  <a:pt x="83941" y="14417"/>
                </a:lnTo>
                <a:lnTo>
                  <a:pt x="76449" y="8113"/>
                </a:lnTo>
                <a:lnTo>
                  <a:pt x="68237" y="3608"/>
                </a:lnTo>
                <a:lnTo>
                  <a:pt x="59304" y="902"/>
                </a:lnTo>
                <a:lnTo>
                  <a:pt x="49651" y="0"/>
                </a:lnTo>
                <a:close/>
              </a:path>
              <a:path w="98425" h="113664">
                <a:moveTo>
                  <a:pt x="84740" y="15361"/>
                </a:moveTo>
                <a:lnTo>
                  <a:pt x="48646" y="15361"/>
                </a:lnTo>
                <a:lnTo>
                  <a:pt x="57244" y="16416"/>
                </a:lnTo>
                <a:lnTo>
                  <a:pt x="64396" y="19457"/>
                </a:lnTo>
                <a:lnTo>
                  <a:pt x="70120" y="24298"/>
                </a:lnTo>
                <a:lnTo>
                  <a:pt x="74432" y="30754"/>
                </a:lnTo>
                <a:lnTo>
                  <a:pt x="78242" y="36515"/>
                </a:lnTo>
                <a:lnTo>
                  <a:pt x="79126" y="45171"/>
                </a:lnTo>
                <a:lnTo>
                  <a:pt x="79126" y="54772"/>
                </a:lnTo>
                <a:lnTo>
                  <a:pt x="63550" y="94903"/>
                </a:lnTo>
                <a:lnTo>
                  <a:pt x="48646" y="98023"/>
                </a:lnTo>
                <a:lnTo>
                  <a:pt x="84944" y="98023"/>
                </a:lnTo>
                <a:lnTo>
                  <a:pt x="98176" y="54772"/>
                </a:lnTo>
                <a:lnTo>
                  <a:pt x="97293" y="41981"/>
                </a:lnTo>
                <a:lnTo>
                  <a:pt x="94636" y="30994"/>
                </a:lnTo>
                <a:lnTo>
                  <a:pt x="90190" y="21807"/>
                </a:lnTo>
                <a:lnTo>
                  <a:pt x="84740" y="153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873221" y="2011527"/>
            <a:ext cx="142240" cy="109220"/>
          </a:xfrm>
          <a:custGeom>
            <a:avLst/>
            <a:gdLst/>
            <a:ahLst/>
            <a:cxnLst/>
            <a:rect l="l" t="t" r="r" b="b"/>
            <a:pathLst>
              <a:path w="142239" h="109219">
                <a:moveTo>
                  <a:pt x="17129" y="1950"/>
                </a:moveTo>
                <a:lnTo>
                  <a:pt x="0" y="1950"/>
                </a:lnTo>
                <a:lnTo>
                  <a:pt x="0" y="108630"/>
                </a:lnTo>
                <a:lnTo>
                  <a:pt x="18013" y="108630"/>
                </a:lnTo>
                <a:lnTo>
                  <a:pt x="18013" y="52882"/>
                </a:lnTo>
                <a:lnTo>
                  <a:pt x="18402" y="42968"/>
                </a:lnTo>
                <a:lnTo>
                  <a:pt x="34259" y="17312"/>
                </a:lnTo>
                <a:lnTo>
                  <a:pt x="17129" y="17312"/>
                </a:lnTo>
                <a:lnTo>
                  <a:pt x="17129" y="1950"/>
                </a:lnTo>
                <a:close/>
              </a:path>
              <a:path w="142239" h="109219">
                <a:moveTo>
                  <a:pt x="98054" y="16367"/>
                </a:moveTo>
                <a:lnTo>
                  <a:pt x="51450" y="16367"/>
                </a:lnTo>
                <a:lnTo>
                  <a:pt x="56113" y="18287"/>
                </a:lnTo>
                <a:lnTo>
                  <a:pt x="59070" y="23073"/>
                </a:lnTo>
                <a:lnTo>
                  <a:pt x="60959" y="26944"/>
                </a:lnTo>
                <a:lnTo>
                  <a:pt x="61843" y="31729"/>
                </a:lnTo>
                <a:lnTo>
                  <a:pt x="61843" y="108630"/>
                </a:lnTo>
                <a:lnTo>
                  <a:pt x="80009" y="108630"/>
                </a:lnTo>
                <a:lnTo>
                  <a:pt x="80009" y="35570"/>
                </a:lnTo>
                <a:lnTo>
                  <a:pt x="82814" y="27889"/>
                </a:lnTo>
                <a:lnTo>
                  <a:pt x="87629" y="23073"/>
                </a:lnTo>
                <a:lnTo>
                  <a:pt x="92323" y="18287"/>
                </a:lnTo>
                <a:lnTo>
                  <a:pt x="98054" y="16367"/>
                </a:lnTo>
                <a:close/>
              </a:path>
              <a:path w="142239" h="109219">
                <a:moveTo>
                  <a:pt x="108600" y="0"/>
                </a:moveTo>
                <a:lnTo>
                  <a:pt x="101864" y="0"/>
                </a:lnTo>
                <a:lnTo>
                  <a:pt x="96133" y="975"/>
                </a:lnTo>
                <a:lnTo>
                  <a:pt x="91439" y="3870"/>
                </a:lnTo>
                <a:lnTo>
                  <a:pt x="85740" y="6736"/>
                </a:lnTo>
                <a:lnTo>
                  <a:pt x="80893" y="11551"/>
                </a:lnTo>
                <a:lnTo>
                  <a:pt x="77083" y="16367"/>
                </a:lnTo>
                <a:lnTo>
                  <a:pt x="110489" y="16367"/>
                </a:lnTo>
                <a:lnTo>
                  <a:pt x="115183" y="17312"/>
                </a:lnTo>
                <a:lnTo>
                  <a:pt x="118109" y="20208"/>
                </a:lnTo>
                <a:lnTo>
                  <a:pt x="121919" y="23073"/>
                </a:lnTo>
                <a:lnTo>
                  <a:pt x="123840" y="27889"/>
                </a:lnTo>
                <a:lnTo>
                  <a:pt x="123840" y="108630"/>
                </a:lnTo>
                <a:lnTo>
                  <a:pt x="141853" y="108630"/>
                </a:lnTo>
                <a:lnTo>
                  <a:pt x="141853" y="28834"/>
                </a:lnTo>
                <a:lnTo>
                  <a:pt x="140969" y="21153"/>
                </a:lnTo>
                <a:lnTo>
                  <a:pt x="138043" y="15392"/>
                </a:lnTo>
                <a:lnTo>
                  <a:pt x="133036" y="8538"/>
                </a:lnTo>
                <a:lnTo>
                  <a:pt x="126511" y="3741"/>
                </a:lnTo>
                <a:lnTo>
                  <a:pt x="118391" y="922"/>
                </a:lnTo>
                <a:lnTo>
                  <a:pt x="108600" y="0"/>
                </a:lnTo>
                <a:close/>
              </a:path>
              <a:path w="142239" h="109219">
                <a:moveTo>
                  <a:pt x="57149" y="0"/>
                </a:moveTo>
                <a:lnTo>
                  <a:pt x="41909" y="0"/>
                </a:lnTo>
                <a:lnTo>
                  <a:pt x="35173" y="1950"/>
                </a:lnTo>
                <a:lnTo>
                  <a:pt x="28559" y="5791"/>
                </a:lnTo>
                <a:lnTo>
                  <a:pt x="25633" y="8656"/>
                </a:lnTo>
                <a:lnTo>
                  <a:pt x="21823" y="12496"/>
                </a:lnTo>
                <a:lnTo>
                  <a:pt x="17129" y="17312"/>
                </a:lnTo>
                <a:lnTo>
                  <a:pt x="34259" y="17312"/>
                </a:lnTo>
                <a:lnTo>
                  <a:pt x="37063" y="16367"/>
                </a:lnTo>
                <a:lnTo>
                  <a:pt x="77083" y="16367"/>
                </a:lnTo>
                <a:lnTo>
                  <a:pt x="74310" y="12496"/>
                </a:lnTo>
                <a:lnTo>
                  <a:pt x="72389" y="8656"/>
                </a:lnTo>
                <a:lnTo>
                  <a:pt x="69463" y="5791"/>
                </a:lnTo>
                <a:lnTo>
                  <a:pt x="63733" y="1950"/>
                </a:lnTo>
                <a:lnTo>
                  <a:pt x="571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036045" y="1972147"/>
            <a:ext cx="45720" cy="190500"/>
          </a:xfrm>
          <a:custGeom>
            <a:avLst/>
            <a:gdLst/>
            <a:ahLst/>
            <a:cxnLst/>
            <a:rect l="l" t="t" r="r" b="b"/>
            <a:pathLst>
              <a:path w="45720" h="190500">
                <a:moveTo>
                  <a:pt x="11429" y="0"/>
                </a:moveTo>
                <a:lnTo>
                  <a:pt x="0" y="0"/>
                </a:lnTo>
                <a:lnTo>
                  <a:pt x="6607" y="12957"/>
                </a:lnTo>
                <a:lnTo>
                  <a:pt x="12051" y="24383"/>
                </a:lnTo>
                <a:lnTo>
                  <a:pt x="25511" y="67276"/>
                </a:lnTo>
                <a:lnTo>
                  <a:pt x="27675" y="95158"/>
                </a:lnTo>
                <a:lnTo>
                  <a:pt x="27149" y="109037"/>
                </a:lnTo>
                <a:lnTo>
                  <a:pt x="17183" y="153249"/>
                </a:lnTo>
                <a:lnTo>
                  <a:pt x="0" y="190286"/>
                </a:lnTo>
                <a:lnTo>
                  <a:pt x="12435" y="190286"/>
                </a:lnTo>
                <a:lnTo>
                  <a:pt x="33048" y="154342"/>
                </a:lnTo>
                <a:lnTo>
                  <a:pt x="45197" y="107818"/>
                </a:lnTo>
                <a:lnTo>
                  <a:pt x="45719" y="93207"/>
                </a:lnTo>
                <a:lnTo>
                  <a:pt x="45719" y="78790"/>
                </a:lnTo>
                <a:lnTo>
                  <a:pt x="43830" y="70164"/>
                </a:lnTo>
                <a:lnTo>
                  <a:pt x="42946" y="62453"/>
                </a:lnTo>
                <a:lnTo>
                  <a:pt x="40020" y="53797"/>
                </a:lnTo>
                <a:lnTo>
                  <a:pt x="37216" y="46116"/>
                </a:lnTo>
                <a:lnTo>
                  <a:pt x="34289" y="39380"/>
                </a:lnTo>
                <a:lnTo>
                  <a:pt x="32400" y="33649"/>
                </a:lnTo>
                <a:lnTo>
                  <a:pt x="30479" y="29778"/>
                </a:lnTo>
                <a:lnTo>
                  <a:pt x="28189" y="25803"/>
                </a:lnTo>
                <a:lnTo>
                  <a:pt x="24201" y="19575"/>
                </a:lnTo>
                <a:lnTo>
                  <a:pt x="114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949832" y="1620377"/>
            <a:ext cx="66040" cy="130175"/>
          </a:xfrm>
          <a:custGeom>
            <a:avLst/>
            <a:gdLst/>
            <a:ahLst/>
            <a:cxnLst/>
            <a:rect l="l" t="t" r="r" b="b"/>
            <a:pathLst>
              <a:path w="66039" h="130175">
                <a:moveTo>
                  <a:pt x="33335" y="0"/>
                </a:moveTo>
                <a:lnTo>
                  <a:pt x="0" y="129753"/>
                </a:lnTo>
                <a:lnTo>
                  <a:pt x="33335" y="112471"/>
                </a:lnTo>
                <a:lnTo>
                  <a:pt x="61428" y="112471"/>
                </a:lnTo>
                <a:lnTo>
                  <a:pt x="33335" y="0"/>
                </a:lnTo>
                <a:close/>
              </a:path>
              <a:path w="66039" h="130175">
                <a:moveTo>
                  <a:pt x="61428" y="112471"/>
                </a:moveTo>
                <a:lnTo>
                  <a:pt x="33335" y="112471"/>
                </a:lnTo>
                <a:lnTo>
                  <a:pt x="65745" y="129753"/>
                </a:lnTo>
                <a:lnTo>
                  <a:pt x="61428" y="1124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983171" y="1734728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186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983168" y="1732849"/>
            <a:ext cx="0" cy="156845"/>
          </a:xfrm>
          <a:custGeom>
            <a:avLst/>
            <a:gdLst/>
            <a:ahLst/>
            <a:cxnLst/>
            <a:rect l="l" t="t" r="r" b="b"/>
            <a:pathLst>
              <a:path h="156844">
                <a:moveTo>
                  <a:pt x="0" y="0"/>
                </a:moveTo>
                <a:lnTo>
                  <a:pt x="0" y="156636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732099" y="1673230"/>
            <a:ext cx="66040" cy="128270"/>
          </a:xfrm>
          <a:custGeom>
            <a:avLst/>
            <a:gdLst/>
            <a:ahLst/>
            <a:cxnLst/>
            <a:rect l="l" t="t" r="r" b="b"/>
            <a:pathLst>
              <a:path w="66039" h="128269">
                <a:moveTo>
                  <a:pt x="33406" y="0"/>
                </a:moveTo>
                <a:lnTo>
                  <a:pt x="0" y="127833"/>
                </a:lnTo>
                <a:lnTo>
                  <a:pt x="33406" y="112471"/>
                </a:lnTo>
                <a:lnTo>
                  <a:pt x="61885" y="112471"/>
                </a:lnTo>
                <a:lnTo>
                  <a:pt x="33406" y="0"/>
                </a:lnTo>
                <a:close/>
              </a:path>
              <a:path w="66039" h="128269">
                <a:moveTo>
                  <a:pt x="61885" y="112471"/>
                </a:moveTo>
                <a:lnTo>
                  <a:pt x="33406" y="112471"/>
                </a:lnTo>
                <a:lnTo>
                  <a:pt x="65775" y="127833"/>
                </a:lnTo>
                <a:lnTo>
                  <a:pt x="61885" y="1124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765501" y="1786624"/>
            <a:ext cx="0" cy="126364"/>
          </a:xfrm>
          <a:custGeom>
            <a:avLst/>
            <a:gdLst/>
            <a:ahLst/>
            <a:cxnLst/>
            <a:rect l="l" t="t" r="r" b="b"/>
            <a:pathLst>
              <a:path h="126364">
                <a:moveTo>
                  <a:pt x="0" y="12591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765489" y="1785701"/>
            <a:ext cx="0" cy="130810"/>
          </a:xfrm>
          <a:custGeom>
            <a:avLst/>
            <a:gdLst/>
            <a:ahLst/>
            <a:cxnLst/>
            <a:rect l="l" t="t" r="r" b="b"/>
            <a:pathLst>
              <a:path h="130810">
                <a:moveTo>
                  <a:pt x="0" y="0"/>
                </a:moveTo>
                <a:lnTo>
                  <a:pt x="0" y="130698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938400" y="2612715"/>
            <a:ext cx="3561892" cy="15750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192270" y="2951479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219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181313" y="2941954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66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192270" y="2865120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310"/>
                </a:lnTo>
              </a:path>
            </a:pathLst>
          </a:custGeom>
          <a:ln w="219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299987" y="2951469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291"/>
                </a:lnTo>
              </a:path>
            </a:pathLst>
          </a:custGeom>
          <a:ln w="219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299987" y="2864601"/>
            <a:ext cx="0" cy="67945"/>
          </a:xfrm>
          <a:custGeom>
            <a:avLst/>
            <a:gdLst/>
            <a:ahLst/>
            <a:cxnLst/>
            <a:rect l="l" t="t" r="r" b="b"/>
            <a:pathLst>
              <a:path h="67944">
                <a:moveTo>
                  <a:pt x="0" y="0"/>
                </a:moveTo>
                <a:lnTo>
                  <a:pt x="0" y="67665"/>
                </a:lnTo>
              </a:path>
            </a:pathLst>
          </a:custGeom>
          <a:ln w="219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583527" y="3209452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0" y="0"/>
                </a:moveTo>
                <a:lnTo>
                  <a:pt x="17129" y="0"/>
                </a:lnTo>
              </a:path>
            </a:pathLst>
          </a:custGeom>
          <a:ln w="467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537776" y="3177494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8630" y="0"/>
                </a:lnTo>
              </a:path>
            </a:pathLst>
          </a:custGeom>
          <a:ln w="17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583527" y="3146023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0" y="0"/>
                </a:moveTo>
                <a:lnTo>
                  <a:pt x="17129" y="0"/>
                </a:lnTo>
              </a:path>
            </a:pathLst>
          </a:custGeom>
          <a:ln w="45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343375" y="4259329"/>
            <a:ext cx="101600" cy="153670"/>
          </a:xfrm>
          <a:custGeom>
            <a:avLst/>
            <a:gdLst/>
            <a:ahLst/>
            <a:cxnLst/>
            <a:rect l="l" t="t" r="r" b="b"/>
            <a:pathLst>
              <a:path w="101600" h="153670">
                <a:moveTo>
                  <a:pt x="20970" y="113525"/>
                </a:moveTo>
                <a:lnTo>
                  <a:pt x="1889" y="113525"/>
                </a:lnTo>
                <a:lnTo>
                  <a:pt x="2608" y="121750"/>
                </a:lnTo>
                <a:lnTo>
                  <a:pt x="36063" y="152875"/>
                </a:lnTo>
                <a:lnTo>
                  <a:pt x="46634" y="153591"/>
                </a:lnTo>
                <a:lnTo>
                  <a:pt x="59020" y="152209"/>
                </a:lnTo>
                <a:lnTo>
                  <a:pt x="69838" y="148033"/>
                </a:lnTo>
                <a:lnTo>
                  <a:pt x="79140" y="141018"/>
                </a:lnTo>
                <a:lnTo>
                  <a:pt x="81269" y="138327"/>
                </a:lnTo>
                <a:lnTo>
                  <a:pt x="40904" y="138327"/>
                </a:lnTo>
                <a:lnTo>
                  <a:pt x="36210" y="137373"/>
                </a:lnTo>
                <a:lnTo>
                  <a:pt x="32400" y="135456"/>
                </a:lnTo>
                <a:lnTo>
                  <a:pt x="25664" y="131646"/>
                </a:lnTo>
                <a:lnTo>
                  <a:pt x="20970" y="124013"/>
                </a:lnTo>
                <a:lnTo>
                  <a:pt x="20970" y="113525"/>
                </a:lnTo>
                <a:close/>
              </a:path>
              <a:path w="101600" h="153670">
                <a:moveTo>
                  <a:pt x="100551" y="81092"/>
                </a:moveTo>
                <a:lnTo>
                  <a:pt x="81960" y="81092"/>
                </a:lnTo>
                <a:lnTo>
                  <a:pt x="79994" y="96826"/>
                </a:lnTo>
                <a:lnTo>
                  <a:pt x="77045" y="109702"/>
                </a:lnTo>
                <a:lnTo>
                  <a:pt x="45719" y="138327"/>
                </a:lnTo>
                <a:lnTo>
                  <a:pt x="81269" y="138327"/>
                </a:lnTo>
                <a:lnTo>
                  <a:pt x="98961" y="95393"/>
                </a:lnTo>
                <a:lnTo>
                  <a:pt x="100480" y="82878"/>
                </a:lnTo>
                <a:lnTo>
                  <a:pt x="100551" y="81092"/>
                </a:lnTo>
                <a:close/>
              </a:path>
              <a:path w="101600" h="153670">
                <a:moveTo>
                  <a:pt x="49529" y="0"/>
                </a:moveTo>
                <a:lnTo>
                  <a:pt x="12313" y="15264"/>
                </a:lnTo>
                <a:lnTo>
                  <a:pt x="0" y="51517"/>
                </a:lnTo>
                <a:lnTo>
                  <a:pt x="728" y="61304"/>
                </a:lnTo>
                <a:lnTo>
                  <a:pt x="27382" y="95754"/>
                </a:lnTo>
                <a:lnTo>
                  <a:pt x="46634" y="99215"/>
                </a:lnTo>
                <a:lnTo>
                  <a:pt x="54254" y="99215"/>
                </a:lnTo>
                <a:lnTo>
                  <a:pt x="60990" y="98261"/>
                </a:lnTo>
                <a:lnTo>
                  <a:pt x="66690" y="95393"/>
                </a:lnTo>
                <a:lnTo>
                  <a:pt x="73304" y="92534"/>
                </a:lnTo>
                <a:lnTo>
                  <a:pt x="78150" y="87773"/>
                </a:lnTo>
                <a:lnTo>
                  <a:pt x="80874" y="82997"/>
                </a:lnTo>
                <a:lnTo>
                  <a:pt x="39014" y="82997"/>
                </a:lnTo>
                <a:lnTo>
                  <a:pt x="31363" y="80141"/>
                </a:lnTo>
                <a:lnTo>
                  <a:pt x="26669" y="74401"/>
                </a:lnTo>
                <a:lnTo>
                  <a:pt x="21854" y="68674"/>
                </a:lnTo>
                <a:lnTo>
                  <a:pt x="19049" y="61054"/>
                </a:lnTo>
                <a:lnTo>
                  <a:pt x="19049" y="50566"/>
                </a:lnTo>
                <a:lnTo>
                  <a:pt x="19577" y="43197"/>
                </a:lnTo>
                <a:lnTo>
                  <a:pt x="40020" y="17169"/>
                </a:lnTo>
                <a:lnTo>
                  <a:pt x="86899" y="17169"/>
                </a:lnTo>
                <a:lnTo>
                  <a:pt x="80890" y="10505"/>
                </a:lnTo>
                <a:lnTo>
                  <a:pt x="71890" y="4638"/>
                </a:lnTo>
                <a:lnTo>
                  <a:pt x="61419" y="1152"/>
                </a:lnTo>
                <a:lnTo>
                  <a:pt x="49529" y="0"/>
                </a:lnTo>
                <a:close/>
              </a:path>
              <a:path w="101600" h="153670">
                <a:moveTo>
                  <a:pt x="86899" y="17169"/>
                </a:moveTo>
                <a:lnTo>
                  <a:pt x="58064" y="17169"/>
                </a:lnTo>
                <a:lnTo>
                  <a:pt x="64800" y="19074"/>
                </a:lnTo>
                <a:lnTo>
                  <a:pt x="70500" y="24801"/>
                </a:lnTo>
                <a:lnTo>
                  <a:pt x="74251" y="29478"/>
                </a:lnTo>
                <a:lnTo>
                  <a:pt x="76916" y="35053"/>
                </a:lnTo>
                <a:lnTo>
                  <a:pt x="78506" y="41701"/>
                </a:lnTo>
                <a:lnTo>
                  <a:pt x="79034" y="49600"/>
                </a:lnTo>
                <a:lnTo>
                  <a:pt x="78491" y="58189"/>
                </a:lnTo>
                <a:lnTo>
                  <a:pt x="57180" y="82997"/>
                </a:lnTo>
                <a:lnTo>
                  <a:pt x="80874" y="82997"/>
                </a:lnTo>
                <a:lnTo>
                  <a:pt x="81960" y="81092"/>
                </a:lnTo>
                <a:lnTo>
                  <a:pt x="100551" y="81092"/>
                </a:lnTo>
                <a:lnTo>
                  <a:pt x="101010" y="69640"/>
                </a:lnTo>
                <a:lnTo>
                  <a:pt x="94274" y="29562"/>
                </a:lnTo>
                <a:lnTo>
                  <a:pt x="88368" y="18798"/>
                </a:lnTo>
                <a:lnTo>
                  <a:pt x="86899" y="17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462430" y="4261235"/>
            <a:ext cx="104139" cy="147955"/>
          </a:xfrm>
          <a:custGeom>
            <a:avLst/>
            <a:gdLst/>
            <a:ahLst/>
            <a:cxnLst/>
            <a:rect l="l" t="t" r="r" b="b"/>
            <a:pathLst>
              <a:path w="104140" h="147954">
                <a:moveTo>
                  <a:pt x="103936" y="0"/>
                </a:moveTo>
                <a:lnTo>
                  <a:pt x="0" y="0"/>
                </a:lnTo>
                <a:lnTo>
                  <a:pt x="0" y="19074"/>
                </a:lnTo>
                <a:lnTo>
                  <a:pt x="82966" y="19074"/>
                </a:lnTo>
                <a:lnTo>
                  <a:pt x="75143" y="28735"/>
                </a:lnTo>
                <a:lnTo>
                  <a:pt x="52486" y="62008"/>
                </a:lnTo>
                <a:lnTo>
                  <a:pt x="32430" y="104939"/>
                </a:lnTo>
                <a:lnTo>
                  <a:pt x="20970" y="147864"/>
                </a:lnTo>
                <a:lnTo>
                  <a:pt x="41940" y="147864"/>
                </a:lnTo>
                <a:lnTo>
                  <a:pt x="44471" y="137134"/>
                </a:lnTo>
                <a:lnTo>
                  <a:pt x="46459" y="127952"/>
                </a:lnTo>
                <a:lnTo>
                  <a:pt x="48095" y="120366"/>
                </a:lnTo>
                <a:lnTo>
                  <a:pt x="49560" y="114479"/>
                </a:lnTo>
                <a:lnTo>
                  <a:pt x="63916" y="79187"/>
                </a:lnTo>
                <a:lnTo>
                  <a:pt x="84886" y="41029"/>
                </a:lnTo>
                <a:lnTo>
                  <a:pt x="103936" y="17169"/>
                </a:lnTo>
                <a:lnTo>
                  <a:pt x="1039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581607" y="4259329"/>
            <a:ext cx="176530" cy="153670"/>
          </a:xfrm>
          <a:custGeom>
            <a:avLst/>
            <a:gdLst/>
            <a:ahLst/>
            <a:cxnLst/>
            <a:rect l="l" t="t" r="r" b="b"/>
            <a:pathLst>
              <a:path w="176529" h="153670">
                <a:moveTo>
                  <a:pt x="136337" y="0"/>
                </a:moveTo>
                <a:lnTo>
                  <a:pt x="124907" y="0"/>
                </a:lnTo>
                <a:lnTo>
                  <a:pt x="41056" y="153591"/>
                </a:lnTo>
                <a:lnTo>
                  <a:pt x="52486" y="153591"/>
                </a:lnTo>
                <a:lnTo>
                  <a:pt x="136337" y="0"/>
                </a:lnTo>
                <a:close/>
              </a:path>
              <a:path w="176529" h="153670">
                <a:moveTo>
                  <a:pt x="139141" y="77260"/>
                </a:moveTo>
                <a:lnTo>
                  <a:pt x="105677" y="99211"/>
                </a:lnTo>
                <a:lnTo>
                  <a:pt x="102930" y="113525"/>
                </a:lnTo>
                <a:lnTo>
                  <a:pt x="103631" y="120499"/>
                </a:lnTo>
                <a:lnTo>
                  <a:pt x="132177" y="149069"/>
                </a:lnTo>
                <a:lnTo>
                  <a:pt x="139141" y="149769"/>
                </a:lnTo>
                <a:lnTo>
                  <a:pt x="146672" y="149069"/>
                </a:lnTo>
                <a:lnTo>
                  <a:pt x="153462" y="147029"/>
                </a:lnTo>
                <a:lnTo>
                  <a:pt x="159539" y="143736"/>
                </a:lnTo>
                <a:lnTo>
                  <a:pt x="164927" y="139278"/>
                </a:lnTo>
                <a:lnTo>
                  <a:pt x="168168" y="135456"/>
                </a:lnTo>
                <a:lnTo>
                  <a:pt x="133410" y="135456"/>
                </a:lnTo>
                <a:lnTo>
                  <a:pt x="128717" y="132600"/>
                </a:lnTo>
                <a:lnTo>
                  <a:pt x="123901" y="128790"/>
                </a:lnTo>
                <a:lnTo>
                  <a:pt x="120091" y="124013"/>
                </a:lnTo>
                <a:lnTo>
                  <a:pt x="118170" y="119240"/>
                </a:lnTo>
                <a:lnTo>
                  <a:pt x="118170" y="107798"/>
                </a:lnTo>
                <a:lnTo>
                  <a:pt x="120091" y="102071"/>
                </a:lnTo>
                <a:lnTo>
                  <a:pt x="128717" y="93488"/>
                </a:lnTo>
                <a:lnTo>
                  <a:pt x="133410" y="91583"/>
                </a:lnTo>
                <a:lnTo>
                  <a:pt x="168485" y="91583"/>
                </a:lnTo>
                <a:lnTo>
                  <a:pt x="164927" y="87773"/>
                </a:lnTo>
                <a:lnTo>
                  <a:pt x="159539" y="82910"/>
                </a:lnTo>
                <a:lnTo>
                  <a:pt x="153462" y="79654"/>
                </a:lnTo>
                <a:lnTo>
                  <a:pt x="146672" y="77830"/>
                </a:lnTo>
                <a:lnTo>
                  <a:pt x="139141" y="77260"/>
                </a:lnTo>
                <a:close/>
              </a:path>
              <a:path w="176529" h="153670">
                <a:moveTo>
                  <a:pt x="168485" y="91583"/>
                </a:moveTo>
                <a:lnTo>
                  <a:pt x="145877" y="91583"/>
                </a:lnTo>
                <a:lnTo>
                  <a:pt x="150571" y="93488"/>
                </a:lnTo>
                <a:lnTo>
                  <a:pt x="154381" y="98261"/>
                </a:lnTo>
                <a:lnTo>
                  <a:pt x="159227" y="102071"/>
                </a:lnTo>
                <a:lnTo>
                  <a:pt x="161117" y="107798"/>
                </a:lnTo>
                <a:lnTo>
                  <a:pt x="161117" y="119240"/>
                </a:lnTo>
                <a:lnTo>
                  <a:pt x="159227" y="124013"/>
                </a:lnTo>
                <a:lnTo>
                  <a:pt x="154381" y="128790"/>
                </a:lnTo>
                <a:lnTo>
                  <a:pt x="150571" y="132600"/>
                </a:lnTo>
                <a:lnTo>
                  <a:pt x="145877" y="135456"/>
                </a:lnTo>
                <a:lnTo>
                  <a:pt x="168168" y="135456"/>
                </a:lnTo>
                <a:lnTo>
                  <a:pt x="169932" y="133375"/>
                </a:lnTo>
                <a:lnTo>
                  <a:pt x="173515" y="127116"/>
                </a:lnTo>
                <a:lnTo>
                  <a:pt x="175668" y="120499"/>
                </a:lnTo>
                <a:lnTo>
                  <a:pt x="176387" y="113525"/>
                </a:lnTo>
                <a:lnTo>
                  <a:pt x="175668" y="106009"/>
                </a:lnTo>
                <a:lnTo>
                  <a:pt x="173515" y="99211"/>
                </a:lnTo>
                <a:lnTo>
                  <a:pt x="169932" y="93132"/>
                </a:lnTo>
                <a:lnTo>
                  <a:pt x="168485" y="91583"/>
                </a:lnTo>
                <a:close/>
              </a:path>
              <a:path w="176529" h="153670">
                <a:moveTo>
                  <a:pt x="37246" y="4773"/>
                </a:moveTo>
                <a:lnTo>
                  <a:pt x="2857" y="26704"/>
                </a:lnTo>
                <a:lnTo>
                  <a:pt x="0" y="41029"/>
                </a:lnTo>
                <a:lnTo>
                  <a:pt x="714" y="48001"/>
                </a:lnTo>
                <a:lnTo>
                  <a:pt x="29715" y="76560"/>
                </a:lnTo>
                <a:lnTo>
                  <a:pt x="37246" y="77260"/>
                </a:lnTo>
                <a:lnTo>
                  <a:pt x="44196" y="76560"/>
                </a:lnTo>
                <a:lnTo>
                  <a:pt x="50787" y="74520"/>
                </a:lnTo>
                <a:lnTo>
                  <a:pt x="57023" y="71227"/>
                </a:lnTo>
                <a:lnTo>
                  <a:pt x="62910" y="66769"/>
                </a:lnTo>
                <a:lnTo>
                  <a:pt x="66533" y="62008"/>
                </a:lnTo>
                <a:lnTo>
                  <a:pt x="30510" y="62008"/>
                </a:lnTo>
                <a:lnTo>
                  <a:pt x="25816" y="60103"/>
                </a:lnTo>
                <a:lnTo>
                  <a:pt x="22006" y="56281"/>
                </a:lnTo>
                <a:lnTo>
                  <a:pt x="17160" y="51517"/>
                </a:lnTo>
                <a:lnTo>
                  <a:pt x="15239" y="46744"/>
                </a:lnTo>
                <a:lnTo>
                  <a:pt x="15239" y="35289"/>
                </a:lnTo>
                <a:lnTo>
                  <a:pt x="17160" y="29562"/>
                </a:lnTo>
                <a:lnTo>
                  <a:pt x="22006" y="25752"/>
                </a:lnTo>
                <a:lnTo>
                  <a:pt x="25816" y="20979"/>
                </a:lnTo>
                <a:lnTo>
                  <a:pt x="30510" y="19074"/>
                </a:lnTo>
                <a:lnTo>
                  <a:pt x="66102" y="19074"/>
                </a:lnTo>
                <a:lnTo>
                  <a:pt x="62910" y="15264"/>
                </a:lnTo>
                <a:lnTo>
                  <a:pt x="57023" y="10405"/>
                </a:lnTo>
                <a:lnTo>
                  <a:pt x="50787" y="7156"/>
                </a:lnTo>
                <a:lnTo>
                  <a:pt x="44196" y="5339"/>
                </a:lnTo>
                <a:lnTo>
                  <a:pt x="37246" y="4773"/>
                </a:lnTo>
                <a:close/>
              </a:path>
              <a:path w="176529" h="153670">
                <a:moveTo>
                  <a:pt x="66102" y="19074"/>
                </a:moveTo>
                <a:lnTo>
                  <a:pt x="42946" y="19074"/>
                </a:lnTo>
                <a:lnTo>
                  <a:pt x="47670" y="20979"/>
                </a:lnTo>
                <a:lnTo>
                  <a:pt x="56296" y="29562"/>
                </a:lnTo>
                <a:lnTo>
                  <a:pt x="58186" y="35289"/>
                </a:lnTo>
                <a:lnTo>
                  <a:pt x="58186" y="46744"/>
                </a:lnTo>
                <a:lnTo>
                  <a:pt x="56296" y="51517"/>
                </a:lnTo>
                <a:lnTo>
                  <a:pt x="52486" y="56281"/>
                </a:lnTo>
                <a:lnTo>
                  <a:pt x="47670" y="60103"/>
                </a:lnTo>
                <a:lnTo>
                  <a:pt x="42946" y="62008"/>
                </a:lnTo>
                <a:lnTo>
                  <a:pt x="66533" y="62008"/>
                </a:lnTo>
                <a:lnTo>
                  <a:pt x="67400" y="60868"/>
                </a:lnTo>
                <a:lnTo>
                  <a:pt x="70709" y="54613"/>
                </a:lnTo>
                <a:lnTo>
                  <a:pt x="72756" y="48001"/>
                </a:lnTo>
                <a:lnTo>
                  <a:pt x="73456" y="41029"/>
                </a:lnTo>
                <a:lnTo>
                  <a:pt x="72756" y="33505"/>
                </a:lnTo>
                <a:lnTo>
                  <a:pt x="70709" y="26704"/>
                </a:lnTo>
                <a:lnTo>
                  <a:pt x="67400" y="20624"/>
                </a:lnTo>
                <a:lnTo>
                  <a:pt x="66102" y="190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994909" y="5992331"/>
            <a:ext cx="123189" cy="114300"/>
          </a:xfrm>
          <a:custGeom>
            <a:avLst/>
            <a:gdLst/>
            <a:ahLst/>
            <a:cxnLst/>
            <a:rect l="l" t="t" r="r" b="b"/>
            <a:pathLst>
              <a:path w="123189" h="114300">
                <a:moveTo>
                  <a:pt x="0" y="0"/>
                </a:moveTo>
                <a:lnTo>
                  <a:pt x="0" y="19156"/>
                </a:lnTo>
                <a:lnTo>
                  <a:pt x="100004" y="57460"/>
                </a:lnTo>
                <a:lnTo>
                  <a:pt x="0" y="94811"/>
                </a:lnTo>
                <a:lnTo>
                  <a:pt x="0" y="113967"/>
                </a:lnTo>
                <a:lnTo>
                  <a:pt x="122864" y="66080"/>
                </a:lnTo>
                <a:lnTo>
                  <a:pt x="122864" y="488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124450" y="5954030"/>
            <a:ext cx="102235" cy="154305"/>
          </a:xfrm>
          <a:custGeom>
            <a:avLst/>
            <a:gdLst/>
            <a:ahLst/>
            <a:cxnLst/>
            <a:rect l="l" t="t" r="r" b="b"/>
            <a:pathLst>
              <a:path w="102235" h="154304">
                <a:moveTo>
                  <a:pt x="20939" y="113955"/>
                </a:moveTo>
                <a:lnTo>
                  <a:pt x="1889" y="113955"/>
                </a:lnTo>
                <a:lnTo>
                  <a:pt x="2604" y="122214"/>
                </a:lnTo>
                <a:lnTo>
                  <a:pt x="27485" y="151304"/>
                </a:lnTo>
                <a:lnTo>
                  <a:pt x="46634" y="154173"/>
                </a:lnTo>
                <a:lnTo>
                  <a:pt x="58990" y="152787"/>
                </a:lnTo>
                <a:lnTo>
                  <a:pt x="69790" y="148596"/>
                </a:lnTo>
                <a:lnTo>
                  <a:pt x="79083" y="141556"/>
                </a:lnTo>
                <a:lnTo>
                  <a:pt x="81207" y="138860"/>
                </a:lnTo>
                <a:lnTo>
                  <a:pt x="40934" y="138860"/>
                </a:lnTo>
                <a:lnTo>
                  <a:pt x="37124" y="137897"/>
                </a:lnTo>
                <a:lnTo>
                  <a:pt x="33314" y="135980"/>
                </a:lnTo>
                <a:lnTo>
                  <a:pt x="25694" y="132158"/>
                </a:lnTo>
                <a:lnTo>
                  <a:pt x="21884" y="124492"/>
                </a:lnTo>
                <a:lnTo>
                  <a:pt x="20939" y="113955"/>
                </a:lnTo>
                <a:close/>
              </a:path>
              <a:path w="102235" h="154304">
                <a:moveTo>
                  <a:pt x="101434" y="81390"/>
                </a:moveTo>
                <a:lnTo>
                  <a:pt x="82844" y="81390"/>
                </a:lnTo>
                <a:lnTo>
                  <a:pt x="80355" y="97196"/>
                </a:lnTo>
                <a:lnTo>
                  <a:pt x="77243" y="110126"/>
                </a:lnTo>
                <a:lnTo>
                  <a:pt x="45689" y="138860"/>
                </a:lnTo>
                <a:lnTo>
                  <a:pt x="81207" y="138860"/>
                </a:lnTo>
                <a:lnTo>
                  <a:pt x="99761" y="95762"/>
                </a:lnTo>
                <a:lnTo>
                  <a:pt x="101362" y="83197"/>
                </a:lnTo>
                <a:lnTo>
                  <a:pt x="101434" y="81390"/>
                </a:lnTo>
                <a:close/>
              </a:path>
              <a:path w="102235" h="154304">
                <a:moveTo>
                  <a:pt x="49499" y="0"/>
                </a:moveTo>
                <a:lnTo>
                  <a:pt x="12374" y="15322"/>
                </a:lnTo>
                <a:lnTo>
                  <a:pt x="0" y="51721"/>
                </a:lnTo>
                <a:lnTo>
                  <a:pt x="876" y="61544"/>
                </a:lnTo>
                <a:lnTo>
                  <a:pt x="27607" y="96123"/>
                </a:lnTo>
                <a:lnTo>
                  <a:pt x="47609" y="99596"/>
                </a:lnTo>
                <a:lnTo>
                  <a:pt x="54254" y="99596"/>
                </a:lnTo>
                <a:lnTo>
                  <a:pt x="60929" y="98630"/>
                </a:lnTo>
                <a:lnTo>
                  <a:pt x="66659" y="95762"/>
                </a:lnTo>
                <a:lnTo>
                  <a:pt x="73304" y="92890"/>
                </a:lnTo>
                <a:lnTo>
                  <a:pt x="78089" y="88105"/>
                </a:lnTo>
                <a:lnTo>
                  <a:pt x="81487" y="83307"/>
                </a:lnTo>
                <a:lnTo>
                  <a:pt x="39014" y="83307"/>
                </a:lnTo>
                <a:lnTo>
                  <a:pt x="31424" y="80436"/>
                </a:lnTo>
                <a:lnTo>
                  <a:pt x="21884" y="68936"/>
                </a:lnTo>
                <a:lnTo>
                  <a:pt x="19994" y="61280"/>
                </a:lnTo>
                <a:lnTo>
                  <a:pt x="19994" y="50743"/>
                </a:lnTo>
                <a:lnTo>
                  <a:pt x="40934" y="17239"/>
                </a:lnTo>
                <a:lnTo>
                  <a:pt x="87371" y="17239"/>
                </a:lnTo>
                <a:lnTo>
                  <a:pt x="81533" y="10545"/>
                </a:lnTo>
                <a:lnTo>
                  <a:pt x="72533" y="4655"/>
                </a:lnTo>
                <a:lnTo>
                  <a:pt x="61840" y="1156"/>
                </a:lnTo>
                <a:lnTo>
                  <a:pt x="49499" y="0"/>
                </a:lnTo>
                <a:close/>
              </a:path>
              <a:path w="102235" h="154304">
                <a:moveTo>
                  <a:pt x="87371" y="17239"/>
                </a:moveTo>
                <a:lnTo>
                  <a:pt x="58064" y="17239"/>
                </a:lnTo>
                <a:lnTo>
                  <a:pt x="65684" y="19156"/>
                </a:lnTo>
                <a:lnTo>
                  <a:pt x="71414" y="24896"/>
                </a:lnTo>
                <a:lnTo>
                  <a:pt x="74611" y="29591"/>
                </a:lnTo>
                <a:lnTo>
                  <a:pt x="77007" y="35187"/>
                </a:lnTo>
                <a:lnTo>
                  <a:pt x="78512" y="41861"/>
                </a:lnTo>
                <a:lnTo>
                  <a:pt x="79034" y="49792"/>
                </a:lnTo>
                <a:lnTo>
                  <a:pt x="78497" y="58413"/>
                </a:lnTo>
                <a:lnTo>
                  <a:pt x="57119" y="83307"/>
                </a:lnTo>
                <a:lnTo>
                  <a:pt x="81487" y="83307"/>
                </a:lnTo>
                <a:lnTo>
                  <a:pt x="82844" y="81390"/>
                </a:lnTo>
                <a:lnTo>
                  <a:pt x="101434" y="81390"/>
                </a:lnTo>
                <a:lnTo>
                  <a:pt x="101894" y="69911"/>
                </a:lnTo>
                <a:lnTo>
                  <a:pt x="94274" y="29681"/>
                </a:lnTo>
                <a:lnTo>
                  <a:pt x="88795" y="18872"/>
                </a:lnTo>
                <a:lnTo>
                  <a:pt x="87371" y="17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245394" y="5954030"/>
            <a:ext cx="100965" cy="154305"/>
          </a:xfrm>
          <a:custGeom>
            <a:avLst/>
            <a:gdLst/>
            <a:ahLst/>
            <a:cxnLst/>
            <a:rect l="l" t="t" r="r" b="b"/>
            <a:pathLst>
              <a:path w="100964" h="154304">
                <a:moveTo>
                  <a:pt x="20939" y="113955"/>
                </a:moveTo>
                <a:lnTo>
                  <a:pt x="1889" y="113955"/>
                </a:lnTo>
                <a:lnTo>
                  <a:pt x="2604" y="122214"/>
                </a:lnTo>
                <a:lnTo>
                  <a:pt x="36096" y="153456"/>
                </a:lnTo>
                <a:lnTo>
                  <a:pt x="46664" y="154173"/>
                </a:lnTo>
                <a:lnTo>
                  <a:pt x="59012" y="152787"/>
                </a:lnTo>
                <a:lnTo>
                  <a:pt x="69758" y="148596"/>
                </a:lnTo>
                <a:lnTo>
                  <a:pt x="78902" y="141556"/>
                </a:lnTo>
                <a:lnTo>
                  <a:pt x="80948" y="138860"/>
                </a:lnTo>
                <a:lnTo>
                  <a:pt x="40934" y="138860"/>
                </a:lnTo>
                <a:lnTo>
                  <a:pt x="36179" y="137897"/>
                </a:lnTo>
                <a:lnTo>
                  <a:pt x="32369" y="135980"/>
                </a:lnTo>
                <a:lnTo>
                  <a:pt x="24749" y="132158"/>
                </a:lnTo>
                <a:lnTo>
                  <a:pt x="20939" y="124492"/>
                </a:lnTo>
                <a:lnTo>
                  <a:pt x="20939" y="113955"/>
                </a:lnTo>
                <a:close/>
              </a:path>
              <a:path w="100964" h="154304">
                <a:moveTo>
                  <a:pt x="100489" y="81390"/>
                </a:moveTo>
                <a:lnTo>
                  <a:pt x="81899" y="81390"/>
                </a:lnTo>
                <a:lnTo>
                  <a:pt x="79561" y="97196"/>
                </a:lnTo>
                <a:lnTo>
                  <a:pt x="76680" y="110126"/>
                </a:lnTo>
                <a:lnTo>
                  <a:pt x="45719" y="138860"/>
                </a:lnTo>
                <a:lnTo>
                  <a:pt x="80948" y="138860"/>
                </a:lnTo>
                <a:lnTo>
                  <a:pt x="98816" y="95762"/>
                </a:lnTo>
                <a:lnTo>
                  <a:pt x="100417" y="83197"/>
                </a:lnTo>
                <a:lnTo>
                  <a:pt x="100489" y="81390"/>
                </a:lnTo>
                <a:close/>
              </a:path>
              <a:path w="100964" h="154304">
                <a:moveTo>
                  <a:pt x="48554" y="0"/>
                </a:moveTo>
                <a:lnTo>
                  <a:pt x="12374" y="15322"/>
                </a:lnTo>
                <a:lnTo>
                  <a:pt x="0" y="51721"/>
                </a:lnTo>
                <a:lnTo>
                  <a:pt x="729" y="61544"/>
                </a:lnTo>
                <a:lnTo>
                  <a:pt x="27371" y="96123"/>
                </a:lnTo>
                <a:lnTo>
                  <a:pt x="46664" y="99596"/>
                </a:lnTo>
                <a:lnTo>
                  <a:pt x="53339" y="99596"/>
                </a:lnTo>
                <a:lnTo>
                  <a:pt x="80811" y="83307"/>
                </a:lnTo>
                <a:lnTo>
                  <a:pt x="39044" y="83307"/>
                </a:lnTo>
                <a:lnTo>
                  <a:pt x="31424" y="80436"/>
                </a:lnTo>
                <a:lnTo>
                  <a:pt x="21915" y="68936"/>
                </a:lnTo>
                <a:lnTo>
                  <a:pt x="19049" y="61280"/>
                </a:lnTo>
                <a:lnTo>
                  <a:pt x="19049" y="50743"/>
                </a:lnTo>
                <a:lnTo>
                  <a:pt x="39989" y="17239"/>
                </a:lnTo>
                <a:lnTo>
                  <a:pt x="86869" y="17239"/>
                </a:lnTo>
                <a:lnTo>
                  <a:pt x="80799" y="10545"/>
                </a:lnTo>
                <a:lnTo>
                  <a:pt x="71650" y="4655"/>
                </a:lnTo>
                <a:lnTo>
                  <a:pt x="60902" y="1156"/>
                </a:lnTo>
                <a:lnTo>
                  <a:pt x="48554" y="0"/>
                </a:lnTo>
                <a:close/>
              </a:path>
              <a:path w="100964" h="154304">
                <a:moveTo>
                  <a:pt x="86869" y="17239"/>
                </a:moveTo>
                <a:lnTo>
                  <a:pt x="58094" y="17239"/>
                </a:lnTo>
                <a:lnTo>
                  <a:pt x="64769" y="19156"/>
                </a:lnTo>
                <a:lnTo>
                  <a:pt x="70469" y="24896"/>
                </a:lnTo>
                <a:lnTo>
                  <a:pt x="74230" y="29591"/>
                </a:lnTo>
                <a:lnTo>
                  <a:pt x="76916" y="35187"/>
                </a:lnTo>
                <a:lnTo>
                  <a:pt x="78527" y="41861"/>
                </a:lnTo>
                <a:lnTo>
                  <a:pt x="79065" y="49792"/>
                </a:lnTo>
                <a:lnTo>
                  <a:pt x="78513" y="58413"/>
                </a:lnTo>
                <a:lnTo>
                  <a:pt x="56174" y="83307"/>
                </a:lnTo>
                <a:lnTo>
                  <a:pt x="80811" y="83307"/>
                </a:lnTo>
                <a:lnTo>
                  <a:pt x="81899" y="81390"/>
                </a:lnTo>
                <a:lnTo>
                  <a:pt x="100489" y="81390"/>
                </a:lnTo>
                <a:lnTo>
                  <a:pt x="100949" y="69911"/>
                </a:lnTo>
                <a:lnTo>
                  <a:pt x="94305" y="29681"/>
                </a:lnTo>
                <a:lnTo>
                  <a:pt x="88350" y="18872"/>
                </a:lnTo>
                <a:lnTo>
                  <a:pt x="86869" y="17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364449" y="5954030"/>
            <a:ext cx="176530" cy="154305"/>
          </a:xfrm>
          <a:custGeom>
            <a:avLst/>
            <a:gdLst/>
            <a:ahLst/>
            <a:cxnLst/>
            <a:rect l="l" t="t" r="r" b="b"/>
            <a:pathLst>
              <a:path w="176529" h="154304">
                <a:moveTo>
                  <a:pt x="136215" y="0"/>
                </a:moveTo>
                <a:lnTo>
                  <a:pt x="124754" y="0"/>
                </a:lnTo>
                <a:lnTo>
                  <a:pt x="40965" y="154173"/>
                </a:lnTo>
                <a:lnTo>
                  <a:pt x="52395" y="154173"/>
                </a:lnTo>
                <a:lnTo>
                  <a:pt x="136215" y="0"/>
                </a:lnTo>
                <a:close/>
              </a:path>
              <a:path w="176529" h="154304">
                <a:moveTo>
                  <a:pt x="139049" y="77568"/>
                </a:moveTo>
                <a:lnTo>
                  <a:pt x="105605" y="99592"/>
                </a:lnTo>
                <a:lnTo>
                  <a:pt x="102869" y="113955"/>
                </a:lnTo>
                <a:lnTo>
                  <a:pt x="103569" y="120962"/>
                </a:lnTo>
                <a:lnTo>
                  <a:pt x="132076" y="149647"/>
                </a:lnTo>
                <a:lnTo>
                  <a:pt x="139049" y="150351"/>
                </a:lnTo>
                <a:lnTo>
                  <a:pt x="146554" y="149647"/>
                </a:lnTo>
                <a:lnTo>
                  <a:pt x="153341" y="147596"/>
                </a:lnTo>
                <a:lnTo>
                  <a:pt x="159413" y="144288"/>
                </a:lnTo>
                <a:lnTo>
                  <a:pt x="164774" y="139814"/>
                </a:lnTo>
                <a:lnTo>
                  <a:pt x="168012" y="135980"/>
                </a:lnTo>
                <a:lnTo>
                  <a:pt x="133319" y="135980"/>
                </a:lnTo>
                <a:lnTo>
                  <a:pt x="128564" y="133112"/>
                </a:lnTo>
                <a:lnTo>
                  <a:pt x="123809" y="129277"/>
                </a:lnTo>
                <a:lnTo>
                  <a:pt x="119999" y="124492"/>
                </a:lnTo>
                <a:lnTo>
                  <a:pt x="118079" y="119704"/>
                </a:lnTo>
                <a:lnTo>
                  <a:pt x="118079" y="108216"/>
                </a:lnTo>
                <a:lnTo>
                  <a:pt x="119999" y="102464"/>
                </a:lnTo>
                <a:lnTo>
                  <a:pt x="128564" y="93844"/>
                </a:lnTo>
                <a:lnTo>
                  <a:pt x="133319" y="91927"/>
                </a:lnTo>
                <a:lnTo>
                  <a:pt x="168324" y="91927"/>
                </a:lnTo>
                <a:lnTo>
                  <a:pt x="164774" y="88105"/>
                </a:lnTo>
                <a:lnTo>
                  <a:pt x="159413" y="83223"/>
                </a:lnTo>
                <a:lnTo>
                  <a:pt x="153341" y="79961"/>
                </a:lnTo>
                <a:lnTo>
                  <a:pt x="146554" y="78136"/>
                </a:lnTo>
                <a:lnTo>
                  <a:pt x="139049" y="77568"/>
                </a:lnTo>
                <a:close/>
              </a:path>
              <a:path w="176529" h="154304">
                <a:moveTo>
                  <a:pt x="168324" y="91927"/>
                </a:moveTo>
                <a:lnTo>
                  <a:pt x="145724" y="91927"/>
                </a:lnTo>
                <a:lnTo>
                  <a:pt x="150479" y="93844"/>
                </a:lnTo>
                <a:lnTo>
                  <a:pt x="154289" y="98630"/>
                </a:lnTo>
                <a:lnTo>
                  <a:pt x="159075" y="102464"/>
                </a:lnTo>
                <a:lnTo>
                  <a:pt x="160964" y="108216"/>
                </a:lnTo>
                <a:lnTo>
                  <a:pt x="160964" y="119704"/>
                </a:lnTo>
                <a:lnTo>
                  <a:pt x="159075" y="124492"/>
                </a:lnTo>
                <a:lnTo>
                  <a:pt x="150479" y="133112"/>
                </a:lnTo>
                <a:lnTo>
                  <a:pt x="145724" y="135980"/>
                </a:lnTo>
                <a:lnTo>
                  <a:pt x="168012" y="135980"/>
                </a:lnTo>
                <a:lnTo>
                  <a:pt x="169775" y="133891"/>
                </a:lnTo>
                <a:lnTo>
                  <a:pt x="173347" y="127607"/>
                </a:lnTo>
                <a:lnTo>
                  <a:pt x="175490" y="120962"/>
                </a:lnTo>
                <a:lnTo>
                  <a:pt x="176204" y="113955"/>
                </a:lnTo>
                <a:lnTo>
                  <a:pt x="175490" y="106413"/>
                </a:lnTo>
                <a:lnTo>
                  <a:pt x="173347" y="99592"/>
                </a:lnTo>
                <a:lnTo>
                  <a:pt x="169775" y="93490"/>
                </a:lnTo>
                <a:lnTo>
                  <a:pt x="168324" y="91927"/>
                </a:lnTo>
                <a:close/>
              </a:path>
              <a:path w="176529" h="154304">
                <a:moveTo>
                  <a:pt x="37155" y="4785"/>
                </a:moveTo>
                <a:lnTo>
                  <a:pt x="2857" y="26809"/>
                </a:lnTo>
                <a:lnTo>
                  <a:pt x="0" y="41172"/>
                </a:lnTo>
                <a:lnTo>
                  <a:pt x="714" y="48173"/>
                </a:lnTo>
                <a:lnTo>
                  <a:pt x="29650" y="76864"/>
                </a:lnTo>
                <a:lnTo>
                  <a:pt x="37155" y="77568"/>
                </a:lnTo>
                <a:lnTo>
                  <a:pt x="44110" y="76864"/>
                </a:lnTo>
                <a:lnTo>
                  <a:pt x="50711" y="74813"/>
                </a:lnTo>
                <a:lnTo>
                  <a:pt x="56957" y="71505"/>
                </a:lnTo>
                <a:lnTo>
                  <a:pt x="62849" y="67031"/>
                </a:lnTo>
                <a:lnTo>
                  <a:pt x="66447" y="62246"/>
                </a:lnTo>
                <a:lnTo>
                  <a:pt x="30479" y="62246"/>
                </a:lnTo>
                <a:lnTo>
                  <a:pt x="25725" y="60329"/>
                </a:lnTo>
                <a:lnTo>
                  <a:pt x="17129" y="51721"/>
                </a:lnTo>
                <a:lnTo>
                  <a:pt x="15239" y="46920"/>
                </a:lnTo>
                <a:lnTo>
                  <a:pt x="15239" y="35432"/>
                </a:lnTo>
                <a:lnTo>
                  <a:pt x="17129" y="29681"/>
                </a:lnTo>
                <a:lnTo>
                  <a:pt x="21915" y="25847"/>
                </a:lnTo>
                <a:lnTo>
                  <a:pt x="25725" y="21061"/>
                </a:lnTo>
                <a:lnTo>
                  <a:pt x="30479" y="19156"/>
                </a:lnTo>
                <a:lnTo>
                  <a:pt x="66021" y="19156"/>
                </a:lnTo>
                <a:lnTo>
                  <a:pt x="62849" y="15322"/>
                </a:lnTo>
                <a:lnTo>
                  <a:pt x="56957" y="10441"/>
                </a:lnTo>
                <a:lnTo>
                  <a:pt x="50711" y="7179"/>
                </a:lnTo>
                <a:lnTo>
                  <a:pt x="44110" y="5353"/>
                </a:lnTo>
                <a:lnTo>
                  <a:pt x="37155" y="4785"/>
                </a:lnTo>
                <a:close/>
              </a:path>
              <a:path w="176529" h="154304">
                <a:moveTo>
                  <a:pt x="66021" y="19156"/>
                </a:moveTo>
                <a:lnTo>
                  <a:pt x="42854" y="19156"/>
                </a:lnTo>
                <a:lnTo>
                  <a:pt x="47640" y="21061"/>
                </a:lnTo>
                <a:lnTo>
                  <a:pt x="56205" y="29681"/>
                </a:lnTo>
                <a:lnTo>
                  <a:pt x="58094" y="35432"/>
                </a:lnTo>
                <a:lnTo>
                  <a:pt x="58094" y="46920"/>
                </a:lnTo>
                <a:lnTo>
                  <a:pt x="56205" y="51721"/>
                </a:lnTo>
                <a:lnTo>
                  <a:pt x="52395" y="56494"/>
                </a:lnTo>
                <a:lnTo>
                  <a:pt x="47640" y="60329"/>
                </a:lnTo>
                <a:lnTo>
                  <a:pt x="42854" y="62246"/>
                </a:lnTo>
                <a:lnTo>
                  <a:pt x="66447" y="62246"/>
                </a:lnTo>
                <a:lnTo>
                  <a:pt x="67304" y="61106"/>
                </a:lnTo>
                <a:lnTo>
                  <a:pt x="70595" y="54819"/>
                </a:lnTo>
                <a:lnTo>
                  <a:pt x="72635" y="48173"/>
                </a:lnTo>
                <a:lnTo>
                  <a:pt x="73334" y="41172"/>
                </a:lnTo>
                <a:lnTo>
                  <a:pt x="72635" y="33630"/>
                </a:lnTo>
                <a:lnTo>
                  <a:pt x="70595" y="26809"/>
                </a:lnTo>
                <a:lnTo>
                  <a:pt x="67304" y="20707"/>
                </a:lnTo>
                <a:lnTo>
                  <a:pt x="66021" y="191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902525" y="4812493"/>
            <a:ext cx="1211488" cy="1072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148791" y="5135879"/>
            <a:ext cx="0" cy="77470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0"/>
                </a:moveTo>
                <a:lnTo>
                  <a:pt x="0" y="77470"/>
                </a:lnTo>
              </a:path>
            </a:pathLst>
          </a:custGeom>
          <a:ln w="219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137818" y="5125720"/>
            <a:ext cx="129539" cy="0"/>
          </a:xfrm>
          <a:custGeom>
            <a:avLst/>
            <a:gdLst/>
            <a:ahLst/>
            <a:cxnLst/>
            <a:rect l="l" t="t" r="r" b="b"/>
            <a:pathLst>
              <a:path w="129539">
                <a:moveTo>
                  <a:pt x="0" y="0"/>
                </a:moveTo>
                <a:lnTo>
                  <a:pt x="129479" y="0"/>
                </a:lnTo>
              </a:path>
            </a:pathLst>
          </a:custGeom>
          <a:ln w="20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148791" y="5048250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309"/>
                </a:lnTo>
              </a:path>
            </a:pathLst>
          </a:custGeom>
          <a:ln w="219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256385" y="5136178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602"/>
                </a:lnTo>
              </a:path>
            </a:pathLst>
          </a:custGeom>
          <a:ln w="21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256385" y="5048070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7997"/>
                </a:lnTo>
              </a:path>
            </a:pathLst>
          </a:custGeom>
          <a:ln w="218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858000" y="4746626"/>
            <a:ext cx="2057400" cy="18827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12506" y="2614726"/>
            <a:ext cx="1533381" cy="10686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450949" y="3163370"/>
            <a:ext cx="2042795" cy="0"/>
          </a:xfrm>
          <a:custGeom>
            <a:avLst/>
            <a:gdLst/>
            <a:ahLst/>
            <a:cxnLst/>
            <a:rect l="l" t="t" r="r" b="b"/>
            <a:pathLst>
              <a:path w="2042795">
                <a:moveTo>
                  <a:pt x="0" y="0"/>
                </a:moveTo>
                <a:lnTo>
                  <a:pt x="204251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449043" y="3164342"/>
            <a:ext cx="2047239" cy="0"/>
          </a:xfrm>
          <a:custGeom>
            <a:avLst/>
            <a:gdLst/>
            <a:ahLst/>
            <a:cxnLst/>
            <a:rect l="l" t="t" r="r" b="b"/>
            <a:pathLst>
              <a:path w="2047239">
                <a:moveTo>
                  <a:pt x="0" y="0"/>
                </a:moveTo>
                <a:lnTo>
                  <a:pt x="2047244" y="0"/>
                </a:lnTo>
              </a:path>
            </a:pathLst>
          </a:custGeom>
          <a:ln w="7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485863" y="3142366"/>
            <a:ext cx="76835" cy="41275"/>
          </a:xfrm>
          <a:custGeom>
            <a:avLst/>
            <a:gdLst/>
            <a:ahLst/>
            <a:cxnLst/>
            <a:rect l="l" t="t" r="r" b="b"/>
            <a:pathLst>
              <a:path w="76835" h="41275">
                <a:moveTo>
                  <a:pt x="0" y="0"/>
                </a:moveTo>
                <a:lnTo>
                  <a:pt x="0" y="1889"/>
                </a:lnTo>
                <a:lnTo>
                  <a:pt x="2804" y="4754"/>
                </a:lnTo>
                <a:lnTo>
                  <a:pt x="4693" y="7619"/>
                </a:lnTo>
                <a:lnTo>
                  <a:pt x="7619" y="13350"/>
                </a:lnTo>
                <a:lnTo>
                  <a:pt x="9509" y="18135"/>
                </a:lnTo>
                <a:lnTo>
                  <a:pt x="9509" y="24841"/>
                </a:lnTo>
                <a:lnTo>
                  <a:pt x="7619" y="27706"/>
                </a:lnTo>
                <a:lnTo>
                  <a:pt x="5699" y="32491"/>
                </a:lnTo>
                <a:lnTo>
                  <a:pt x="4693" y="35356"/>
                </a:lnTo>
                <a:lnTo>
                  <a:pt x="2804" y="36301"/>
                </a:lnTo>
                <a:lnTo>
                  <a:pt x="1889" y="40142"/>
                </a:lnTo>
                <a:lnTo>
                  <a:pt x="0" y="41087"/>
                </a:lnTo>
                <a:lnTo>
                  <a:pt x="2804" y="40142"/>
                </a:lnTo>
                <a:lnTo>
                  <a:pt x="12313" y="38221"/>
                </a:lnTo>
                <a:lnTo>
                  <a:pt x="24780" y="35356"/>
                </a:lnTo>
                <a:lnTo>
                  <a:pt x="38130" y="30571"/>
                </a:lnTo>
                <a:lnTo>
                  <a:pt x="51480" y="27706"/>
                </a:lnTo>
                <a:lnTo>
                  <a:pt x="63825" y="24841"/>
                </a:lnTo>
                <a:lnTo>
                  <a:pt x="73334" y="22920"/>
                </a:lnTo>
                <a:lnTo>
                  <a:pt x="76260" y="21000"/>
                </a:lnTo>
                <a:lnTo>
                  <a:pt x="73334" y="21000"/>
                </a:lnTo>
                <a:lnTo>
                  <a:pt x="63825" y="18135"/>
                </a:lnTo>
                <a:lnTo>
                  <a:pt x="51480" y="15270"/>
                </a:lnTo>
                <a:lnTo>
                  <a:pt x="38130" y="10485"/>
                </a:lnTo>
                <a:lnTo>
                  <a:pt x="24780" y="7619"/>
                </a:lnTo>
                <a:lnTo>
                  <a:pt x="12313" y="4754"/>
                </a:lnTo>
                <a:lnTo>
                  <a:pt x="2804" y="1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559198" y="3163370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0" y="1922"/>
                </a:moveTo>
                <a:lnTo>
                  <a:pt x="0" y="1922"/>
                </a:lnTo>
                <a:lnTo>
                  <a:pt x="292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549669" y="3165293"/>
            <a:ext cx="9525" cy="2540"/>
          </a:xfrm>
          <a:custGeom>
            <a:avLst/>
            <a:gdLst/>
            <a:ahLst/>
            <a:cxnLst/>
            <a:rect l="l" t="t" r="r" b="b"/>
            <a:pathLst>
              <a:path w="9525" h="2539">
                <a:moveTo>
                  <a:pt x="0" y="1922"/>
                </a:moveTo>
                <a:lnTo>
                  <a:pt x="0" y="1922"/>
                </a:lnTo>
                <a:lnTo>
                  <a:pt x="95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537339" y="3167215"/>
            <a:ext cx="12700" cy="3175"/>
          </a:xfrm>
          <a:custGeom>
            <a:avLst/>
            <a:gdLst/>
            <a:ahLst/>
            <a:cxnLst/>
            <a:rect l="l" t="t" r="r" b="b"/>
            <a:pathLst>
              <a:path w="12700" h="3175">
                <a:moveTo>
                  <a:pt x="0" y="2868"/>
                </a:moveTo>
                <a:lnTo>
                  <a:pt x="0" y="2868"/>
                </a:lnTo>
                <a:lnTo>
                  <a:pt x="123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524004" y="3170084"/>
            <a:ext cx="13335" cy="3175"/>
          </a:xfrm>
          <a:custGeom>
            <a:avLst/>
            <a:gdLst/>
            <a:ahLst/>
            <a:cxnLst/>
            <a:rect l="l" t="t" r="r" b="b"/>
            <a:pathLst>
              <a:path w="13335" h="3175">
                <a:moveTo>
                  <a:pt x="0" y="2868"/>
                </a:moveTo>
                <a:lnTo>
                  <a:pt x="0" y="2868"/>
                </a:lnTo>
                <a:lnTo>
                  <a:pt x="1333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510639" y="3172952"/>
            <a:ext cx="13970" cy="5080"/>
          </a:xfrm>
          <a:custGeom>
            <a:avLst/>
            <a:gdLst/>
            <a:ahLst/>
            <a:cxnLst/>
            <a:rect l="l" t="t" r="r" b="b"/>
            <a:pathLst>
              <a:path w="13970" h="5080">
                <a:moveTo>
                  <a:pt x="0" y="4791"/>
                </a:moveTo>
                <a:lnTo>
                  <a:pt x="0" y="4791"/>
                </a:lnTo>
                <a:lnTo>
                  <a:pt x="133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498188" y="3177743"/>
            <a:ext cx="12700" cy="3175"/>
          </a:xfrm>
          <a:custGeom>
            <a:avLst/>
            <a:gdLst/>
            <a:ahLst/>
            <a:cxnLst/>
            <a:rect l="l" t="t" r="r" b="b"/>
            <a:pathLst>
              <a:path w="12700" h="3175">
                <a:moveTo>
                  <a:pt x="0" y="2837"/>
                </a:moveTo>
                <a:lnTo>
                  <a:pt x="0" y="2837"/>
                </a:lnTo>
                <a:lnTo>
                  <a:pt x="1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488659" y="3180581"/>
            <a:ext cx="9525" cy="2540"/>
          </a:xfrm>
          <a:custGeom>
            <a:avLst/>
            <a:gdLst/>
            <a:ahLst/>
            <a:cxnLst/>
            <a:rect l="l" t="t" r="r" b="b"/>
            <a:pathLst>
              <a:path w="9525" h="2539">
                <a:moveTo>
                  <a:pt x="0" y="1922"/>
                </a:moveTo>
                <a:lnTo>
                  <a:pt x="0" y="1922"/>
                </a:lnTo>
                <a:lnTo>
                  <a:pt x="95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485858" y="3182504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69">
                <a:moveTo>
                  <a:pt x="0" y="945"/>
                </a:moveTo>
                <a:lnTo>
                  <a:pt x="0" y="945"/>
                </a:lnTo>
                <a:lnTo>
                  <a:pt x="2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485858" y="3182504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1917" y="0"/>
                </a:moveTo>
                <a:lnTo>
                  <a:pt x="1917" y="0"/>
                </a:lnTo>
                <a:lnTo>
                  <a:pt x="0" y="9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487776" y="3178689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882" y="0"/>
                </a:moveTo>
                <a:lnTo>
                  <a:pt x="882" y="0"/>
                </a:lnTo>
                <a:lnTo>
                  <a:pt x="0" y="38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488659" y="3177743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69">
                <a:moveTo>
                  <a:pt x="1887" y="0"/>
                </a:moveTo>
                <a:lnTo>
                  <a:pt x="1887" y="0"/>
                </a:lnTo>
                <a:lnTo>
                  <a:pt x="0" y="9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490546" y="3174875"/>
            <a:ext cx="1270" cy="3175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1035" y="0"/>
                </a:moveTo>
                <a:lnTo>
                  <a:pt x="1035" y="0"/>
                </a:lnTo>
                <a:lnTo>
                  <a:pt x="0" y="28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491582" y="3170084"/>
            <a:ext cx="1905" cy="5080"/>
          </a:xfrm>
          <a:custGeom>
            <a:avLst/>
            <a:gdLst/>
            <a:ahLst/>
            <a:cxnLst/>
            <a:rect l="l" t="t" r="r" b="b"/>
            <a:pathLst>
              <a:path w="1904" h="5080">
                <a:moveTo>
                  <a:pt x="1887" y="0"/>
                </a:moveTo>
                <a:lnTo>
                  <a:pt x="1887" y="0"/>
                </a:lnTo>
                <a:lnTo>
                  <a:pt x="0" y="479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493469" y="3167215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1917" y="0"/>
                </a:moveTo>
                <a:lnTo>
                  <a:pt x="1917" y="0"/>
                </a:lnTo>
                <a:lnTo>
                  <a:pt x="0" y="28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495387" y="3160532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68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493469" y="3155741"/>
            <a:ext cx="2540" cy="5080"/>
          </a:xfrm>
          <a:custGeom>
            <a:avLst/>
            <a:gdLst/>
            <a:ahLst/>
            <a:cxnLst/>
            <a:rect l="l" t="t" r="r" b="b"/>
            <a:pathLst>
              <a:path w="2539" h="5080">
                <a:moveTo>
                  <a:pt x="0" y="0"/>
                </a:moveTo>
                <a:lnTo>
                  <a:pt x="0" y="0"/>
                </a:lnTo>
                <a:lnTo>
                  <a:pt x="1917" y="479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490546" y="3150004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0" y="0"/>
                </a:moveTo>
                <a:lnTo>
                  <a:pt x="0" y="0"/>
                </a:lnTo>
                <a:lnTo>
                  <a:pt x="2922" y="573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488659" y="3147136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0" y="0"/>
                </a:moveTo>
                <a:lnTo>
                  <a:pt x="0" y="0"/>
                </a:lnTo>
                <a:lnTo>
                  <a:pt x="1887" y="28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485858" y="3144267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0" y="0"/>
                </a:lnTo>
                <a:lnTo>
                  <a:pt x="2800" y="28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484968" y="3143321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485858" y="3142375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2800" y="1891"/>
                </a:moveTo>
                <a:lnTo>
                  <a:pt x="2800" y="189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488659" y="3144267"/>
            <a:ext cx="9525" cy="3175"/>
          </a:xfrm>
          <a:custGeom>
            <a:avLst/>
            <a:gdLst/>
            <a:ahLst/>
            <a:cxnLst/>
            <a:rect l="l" t="t" r="r" b="b"/>
            <a:pathLst>
              <a:path w="9525" h="3175">
                <a:moveTo>
                  <a:pt x="9528" y="2868"/>
                </a:moveTo>
                <a:lnTo>
                  <a:pt x="9528" y="2868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498188" y="3147136"/>
            <a:ext cx="12700" cy="3175"/>
          </a:xfrm>
          <a:custGeom>
            <a:avLst/>
            <a:gdLst/>
            <a:ahLst/>
            <a:cxnLst/>
            <a:rect l="l" t="t" r="r" b="b"/>
            <a:pathLst>
              <a:path w="12700" h="3175">
                <a:moveTo>
                  <a:pt x="12451" y="2868"/>
                </a:moveTo>
                <a:lnTo>
                  <a:pt x="12451" y="2868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510639" y="3150004"/>
            <a:ext cx="13970" cy="3175"/>
          </a:xfrm>
          <a:custGeom>
            <a:avLst/>
            <a:gdLst/>
            <a:ahLst/>
            <a:cxnLst/>
            <a:rect l="l" t="t" r="r" b="b"/>
            <a:pathLst>
              <a:path w="13970" h="3175">
                <a:moveTo>
                  <a:pt x="13364" y="2868"/>
                </a:moveTo>
                <a:lnTo>
                  <a:pt x="13364" y="2868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524004" y="3152873"/>
            <a:ext cx="13335" cy="5080"/>
          </a:xfrm>
          <a:custGeom>
            <a:avLst/>
            <a:gdLst/>
            <a:ahLst/>
            <a:cxnLst/>
            <a:rect l="l" t="t" r="r" b="b"/>
            <a:pathLst>
              <a:path w="13335" h="5080">
                <a:moveTo>
                  <a:pt x="13334" y="4791"/>
                </a:moveTo>
                <a:lnTo>
                  <a:pt x="13334" y="479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537339" y="3157664"/>
            <a:ext cx="12700" cy="3175"/>
          </a:xfrm>
          <a:custGeom>
            <a:avLst/>
            <a:gdLst/>
            <a:ahLst/>
            <a:cxnLst/>
            <a:rect l="l" t="t" r="r" b="b"/>
            <a:pathLst>
              <a:path w="12700" h="3175">
                <a:moveTo>
                  <a:pt x="12329" y="2868"/>
                </a:moveTo>
                <a:lnTo>
                  <a:pt x="12329" y="2868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549669" y="3160532"/>
            <a:ext cx="9525" cy="3175"/>
          </a:xfrm>
          <a:custGeom>
            <a:avLst/>
            <a:gdLst/>
            <a:ahLst/>
            <a:cxnLst/>
            <a:rect l="l" t="t" r="r" b="b"/>
            <a:pathLst>
              <a:path w="9525" h="3175">
                <a:moveTo>
                  <a:pt x="9528" y="2837"/>
                </a:moveTo>
                <a:lnTo>
                  <a:pt x="9528" y="2837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559198" y="316337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292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485863" y="3142366"/>
            <a:ext cx="76835" cy="41275"/>
          </a:xfrm>
          <a:custGeom>
            <a:avLst/>
            <a:gdLst/>
            <a:ahLst/>
            <a:cxnLst/>
            <a:rect l="l" t="t" r="r" b="b"/>
            <a:pathLst>
              <a:path w="76835" h="41275">
                <a:moveTo>
                  <a:pt x="0" y="0"/>
                </a:moveTo>
                <a:lnTo>
                  <a:pt x="0" y="1889"/>
                </a:lnTo>
                <a:lnTo>
                  <a:pt x="2804" y="4754"/>
                </a:lnTo>
                <a:lnTo>
                  <a:pt x="4693" y="7619"/>
                </a:lnTo>
                <a:lnTo>
                  <a:pt x="7619" y="13350"/>
                </a:lnTo>
                <a:lnTo>
                  <a:pt x="9509" y="18135"/>
                </a:lnTo>
                <a:lnTo>
                  <a:pt x="9509" y="24841"/>
                </a:lnTo>
                <a:lnTo>
                  <a:pt x="7619" y="27706"/>
                </a:lnTo>
                <a:lnTo>
                  <a:pt x="5699" y="32491"/>
                </a:lnTo>
                <a:lnTo>
                  <a:pt x="4693" y="35356"/>
                </a:lnTo>
                <a:lnTo>
                  <a:pt x="2804" y="36301"/>
                </a:lnTo>
                <a:lnTo>
                  <a:pt x="1889" y="40142"/>
                </a:lnTo>
                <a:lnTo>
                  <a:pt x="0" y="41087"/>
                </a:lnTo>
                <a:lnTo>
                  <a:pt x="2804" y="40142"/>
                </a:lnTo>
                <a:lnTo>
                  <a:pt x="12313" y="38221"/>
                </a:lnTo>
                <a:lnTo>
                  <a:pt x="24780" y="35356"/>
                </a:lnTo>
                <a:lnTo>
                  <a:pt x="38130" y="30571"/>
                </a:lnTo>
                <a:lnTo>
                  <a:pt x="51480" y="27706"/>
                </a:lnTo>
                <a:lnTo>
                  <a:pt x="63825" y="24841"/>
                </a:lnTo>
                <a:lnTo>
                  <a:pt x="73334" y="22920"/>
                </a:lnTo>
                <a:lnTo>
                  <a:pt x="76260" y="21000"/>
                </a:lnTo>
                <a:lnTo>
                  <a:pt x="73334" y="21000"/>
                </a:lnTo>
                <a:lnTo>
                  <a:pt x="63825" y="18135"/>
                </a:lnTo>
                <a:lnTo>
                  <a:pt x="51480" y="15270"/>
                </a:lnTo>
                <a:lnTo>
                  <a:pt x="38130" y="10485"/>
                </a:lnTo>
                <a:lnTo>
                  <a:pt x="24780" y="7619"/>
                </a:lnTo>
                <a:lnTo>
                  <a:pt x="12313" y="4754"/>
                </a:lnTo>
                <a:lnTo>
                  <a:pt x="2804" y="18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551950" y="2667274"/>
            <a:ext cx="0" cy="135890"/>
          </a:xfrm>
          <a:custGeom>
            <a:avLst/>
            <a:gdLst/>
            <a:ahLst/>
            <a:cxnLst/>
            <a:rect l="l" t="t" r="r" b="b"/>
            <a:pathLst>
              <a:path h="135889">
                <a:moveTo>
                  <a:pt x="0" y="0"/>
                </a:moveTo>
                <a:lnTo>
                  <a:pt x="0" y="135757"/>
                </a:lnTo>
              </a:path>
            </a:pathLst>
          </a:custGeom>
          <a:ln w="209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489085" y="2657718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4">
                <a:moveTo>
                  <a:pt x="0" y="0"/>
                </a:moveTo>
                <a:lnTo>
                  <a:pt x="124836" y="0"/>
                </a:lnTo>
              </a:path>
            </a:pathLst>
          </a:custGeom>
          <a:ln w="191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644498" y="2730500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2389"/>
                </a:lnTo>
              </a:path>
            </a:pathLst>
          </a:custGeom>
          <a:ln w="209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634008" y="2721610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5">
                <a:moveTo>
                  <a:pt x="0" y="0"/>
                </a:moveTo>
                <a:lnTo>
                  <a:pt x="122038" y="0"/>
                </a:lnTo>
              </a:path>
            </a:pathLst>
          </a:custGeom>
          <a:ln w="17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644498" y="2647950"/>
            <a:ext cx="0" cy="64769"/>
          </a:xfrm>
          <a:custGeom>
            <a:avLst/>
            <a:gdLst/>
            <a:ahLst/>
            <a:cxnLst/>
            <a:rect l="l" t="t" r="r" b="b"/>
            <a:pathLst>
              <a:path h="64769">
                <a:moveTo>
                  <a:pt x="0" y="0"/>
                </a:moveTo>
                <a:lnTo>
                  <a:pt x="0" y="64770"/>
                </a:lnTo>
              </a:path>
            </a:pathLst>
          </a:custGeom>
          <a:ln w="209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745557" y="2730368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664"/>
                </a:lnTo>
              </a:path>
            </a:pathLst>
          </a:custGeom>
          <a:ln w="209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745557" y="2648163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0"/>
                </a:moveTo>
                <a:lnTo>
                  <a:pt x="0" y="64038"/>
                </a:lnTo>
              </a:path>
            </a:pathLst>
          </a:custGeom>
          <a:ln w="209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802766" y="2731770"/>
            <a:ext cx="0" cy="71120"/>
          </a:xfrm>
          <a:custGeom>
            <a:avLst/>
            <a:gdLst/>
            <a:ahLst/>
            <a:cxnLst/>
            <a:rect l="l" t="t" r="r" b="b"/>
            <a:pathLst>
              <a:path h="71119">
                <a:moveTo>
                  <a:pt x="0" y="0"/>
                </a:moveTo>
                <a:lnTo>
                  <a:pt x="0" y="71119"/>
                </a:lnTo>
              </a:path>
            </a:pathLst>
          </a:custGeom>
          <a:ln w="209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792278" y="2722879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368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792278" y="2690495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0976" y="0"/>
                </a:lnTo>
              </a:path>
            </a:pathLst>
          </a:custGeom>
          <a:ln w="469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792278" y="2657475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4">
                <a:moveTo>
                  <a:pt x="0" y="0"/>
                </a:moveTo>
                <a:lnTo>
                  <a:pt x="106786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904792" y="2648163"/>
            <a:ext cx="65405" cy="154940"/>
          </a:xfrm>
          <a:custGeom>
            <a:avLst/>
            <a:gdLst/>
            <a:ahLst/>
            <a:cxnLst/>
            <a:rect l="l" t="t" r="r" b="b"/>
            <a:pathLst>
              <a:path w="65405" h="154939">
                <a:moveTo>
                  <a:pt x="64827" y="0"/>
                </a:moveTo>
                <a:lnTo>
                  <a:pt x="49575" y="0"/>
                </a:lnTo>
                <a:lnTo>
                  <a:pt x="0" y="154868"/>
                </a:lnTo>
                <a:lnTo>
                  <a:pt x="16264" y="154868"/>
                </a:lnTo>
                <a:lnTo>
                  <a:pt x="648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973430" y="2687360"/>
            <a:ext cx="106045" cy="120014"/>
          </a:xfrm>
          <a:custGeom>
            <a:avLst/>
            <a:gdLst/>
            <a:ahLst/>
            <a:cxnLst/>
            <a:rect l="l" t="t" r="r" b="b"/>
            <a:pathLst>
              <a:path w="106044" h="120014">
                <a:moveTo>
                  <a:pt x="89627" y="16245"/>
                </a:moveTo>
                <a:lnTo>
                  <a:pt x="57210" y="16245"/>
                </a:lnTo>
                <a:lnTo>
                  <a:pt x="63950" y="17190"/>
                </a:lnTo>
                <a:lnTo>
                  <a:pt x="68653" y="20086"/>
                </a:lnTo>
                <a:lnTo>
                  <a:pt x="72463" y="22951"/>
                </a:lnTo>
                <a:lnTo>
                  <a:pt x="75392" y="27706"/>
                </a:lnTo>
                <a:lnTo>
                  <a:pt x="75392" y="37277"/>
                </a:lnTo>
                <a:lnTo>
                  <a:pt x="74368" y="40142"/>
                </a:lnTo>
                <a:lnTo>
                  <a:pt x="74368" y="42062"/>
                </a:lnTo>
                <a:lnTo>
                  <a:pt x="72463" y="44927"/>
                </a:lnTo>
                <a:lnTo>
                  <a:pt x="69665" y="46847"/>
                </a:lnTo>
                <a:lnTo>
                  <a:pt x="64843" y="46847"/>
                </a:lnTo>
                <a:lnTo>
                  <a:pt x="35350" y="50657"/>
                </a:lnTo>
                <a:lnTo>
                  <a:pt x="2290" y="71799"/>
                </a:lnTo>
                <a:lnTo>
                  <a:pt x="0" y="86014"/>
                </a:lnTo>
                <a:lnTo>
                  <a:pt x="560" y="92847"/>
                </a:lnTo>
                <a:lnTo>
                  <a:pt x="35350" y="119481"/>
                </a:lnTo>
                <a:lnTo>
                  <a:pt x="43863" y="119481"/>
                </a:lnTo>
                <a:lnTo>
                  <a:pt x="51495" y="117561"/>
                </a:lnTo>
                <a:lnTo>
                  <a:pt x="66748" y="109941"/>
                </a:lnTo>
                <a:lnTo>
                  <a:pt x="71582" y="105155"/>
                </a:lnTo>
                <a:lnTo>
                  <a:pt x="73111" y="103235"/>
                </a:lnTo>
                <a:lnTo>
                  <a:pt x="34326" y="103235"/>
                </a:lnTo>
                <a:lnTo>
                  <a:pt x="29623" y="101315"/>
                </a:lnTo>
                <a:lnTo>
                  <a:pt x="21991" y="95585"/>
                </a:lnTo>
                <a:lnTo>
                  <a:pt x="20086" y="90799"/>
                </a:lnTo>
                <a:lnTo>
                  <a:pt x="20086" y="78364"/>
                </a:lnTo>
                <a:lnTo>
                  <a:pt x="22884" y="72664"/>
                </a:lnTo>
                <a:lnTo>
                  <a:pt x="28611" y="69768"/>
                </a:lnTo>
                <a:lnTo>
                  <a:pt x="31528" y="67878"/>
                </a:lnTo>
                <a:lnTo>
                  <a:pt x="37255" y="65958"/>
                </a:lnTo>
                <a:lnTo>
                  <a:pt x="43863" y="64983"/>
                </a:lnTo>
                <a:lnTo>
                  <a:pt x="55305" y="64038"/>
                </a:lnTo>
                <a:lnTo>
                  <a:pt x="58222" y="63093"/>
                </a:lnTo>
                <a:lnTo>
                  <a:pt x="62045" y="63093"/>
                </a:lnTo>
                <a:lnTo>
                  <a:pt x="69665" y="61173"/>
                </a:lnTo>
                <a:lnTo>
                  <a:pt x="72463" y="59253"/>
                </a:lnTo>
                <a:lnTo>
                  <a:pt x="74368" y="58308"/>
                </a:lnTo>
                <a:lnTo>
                  <a:pt x="93436" y="58308"/>
                </a:lnTo>
                <a:lnTo>
                  <a:pt x="93436" y="31546"/>
                </a:lnTo>
                <a:lnTo>
                  <a:pt x="92707" y="24049"/>
                </a:lnTo>
                <a:lnTo>
                  <a:pt x="90464" y="17449"/>
                </a:lnTo>
                <a:lnTo>
                  <a:pt x="89627" y="16245"/>
                </a:lnTo>
                <a:close/>
              </a:path>
              <a:path w="106044" h="120014">
                <a:moveTo>
                  <a:pt x="94472" y="100370"/>
                </a:moveTo>
                <a:lnTo>
                  <a:pt x="75392" y="100370"/>
                </a:lnTo>
                <a:lnTo>
                  <a:pt x="76276" y="105155"/>
                </a:lnTo>
                <a:lnTo>
                  <a:pt x="77282" y="108021"/>
                </a:lnTo>
                <a:lnTo>
                  <a:pt x="79202" y="110886"/>
                </a:lnTo>
                <a:lnTo>
                  <a:pt x="82006" y="115671"/>
                </a:lnTo>
                <a:lnTo>
                  <a:pt x="86822" y="117561"/>
                </a:lnTo>
                <a:lnTo>
                  <a:pt x="101086" y="117561"/>
                </a:lnTo>
                <a:lnTo>
                  <a:pt x="102976" y="116616"/>
                </a:lnTo>
                <a:lnTo>
                  <a:pt x="105902" y="115671"/>
                </a:lnTo>
                <a:lnTo>
                  <a:pt x="105902" y="102260"/>
                </a:lnTo>
                <a:lnTo>
                  <a:pt x="95356" y="102260"/>
                </a:lnTo>
                <a:lnTo>
                  <a:pt x="94472" y="100370"/>
                </a:lnTo>
                <a:close/>
              </a:path>
              <a:path w="106044" h="120014">
                <a:moveTo>
                  <a:pt x="93436" y="58308"/>
                </a:moveTo>
                <a:lnTo>
                  <a:pt x="74368" y="58308"/>
                </a:lnTo>
                <a:lnTo>
                  <a:pt x="74368" y="73609"/>
                </a:lnTo>
                <a:lnTo>
                  <a:pt x="73468" y="81652"/>
                </a:lnTo>
                <a:lnTo>
                  <a:pt x="46792" y="103235"/>
                </a:lnTo>
                <a:lnTo>
                  <a:pt x="73111" y="103235"/>
                </a:lnTo>
                <a:lnTo>
                  <a:pt x="75392" y="100370"/>
                </a:lnTo>
                <a:lnTo>
                  <a:pt x="94472" y="100370"/>
                </a:lnTo>
                <a:lnTo>
                  <a:pt x="94472" y="99395"/>
                </a:lnTo>
                <a:lnTo>
                  <a:pt x="93436" y="98450"/>
                </a:lnTo>
                <a:lnTo>
                  <a:pt x="93436" y="58308"/>
                </a:lnTo>
                <a:close/>
              </a:path>
              <a:path w="106044" h="120014">
                <a:moveTo>
                  <a:pt x="49578" y="0"/>
                </a:moveTo>
                <a:lnTo>
                  <a:pt x="13397" y="13081"/>
                </a:lnTo>
                <a:lnTo>
                  <a:pt x="5727" y="37277"/>
                </a:lnTo>
                <a:lnTo>
                  <a:pt x="22884" y="37277"/>
                </a:lnTo>
                <a:lnTo>
                  <a:pt x="23908" y="31546"/>
                </a:lnTo>
                <a:lnTo>
                  <a:pt x="25813" y="26761"/>
                </a:lnTo>
                <a:lnTo>
                  <a:pt x="27718" y="23896"/>
                </a:lnTo>
                <a:lnTo>
                  <a:pt x="31528" y="19110"/>
                </a:lnTo>
                <a:lnTo>
                  <a:pt x="39160" y="16245"/>
                </a:lnTo>
                <a:lnTo>
                  <a:pt x="89627" y="16245"/>
                </a:lnTo>
                <a:lnTo>
                  <a:pt x="86621" y="11924"/>
                </a:lnTo>
                <a:lnTo>
                  <a:pt x="81092" y="7650"/>
                </a:lnTo>
                <a:lnTo>
                  <a:pt x="74712" y="4436"/>
                </a:lnTo>
                <a:lnTo>
                  <a:pt x="67158" y="2030"/>
                </a:lnTo>
                <a:lnTo>
                  <a:pt x="58692" y="522"/>
                </a:lnTo>
                <a:lnTo>
                  <a:pt x="495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091647" y="2687360"/>
            <a:ext cx="99695" cy="160655"/>
          </a:xfrm>
          <a:custGeom>
            <a:avLst/>
            <a:gdLst/>
            <a:ahLst/>
            <a:cxnLst/>
            <a:rect l="l" t="t" r="r" b="b"/>
            <a:pathLst>
              <a:path w="99694" h="160655">
                <a:moveTo>
                  <a:pt x="80517" y="17190"/>
                </a:moveTo>
                <a:lnTo>
                  <a:pt x="49590" y="17190"/>
                </a:lnTo>
                <a:lnTo>
                  <a:pt x="58357" y="18255"/>
                </a:lnTo>
                <a:lnTo>
                  <a:pt x="65844" y="21385"/>
                </a:lnTo>
                <a:lnTo>
                  <a:pt x="71879" y="26487"/>
                </a:lnTo>
                <a:lnTo>
                  <a:pt x="76291" y="33467"/>
                </a:lnTo>
                <a:lnTo>
                  <a:pt x="79217" y="40142"/>
                </a:lnTo>
                <a:lnTo>
                  <a:pt x="81107" y="48767"/>
                </a:lnTo>
                <a:lnTo>
                  <a:pt x="81107" y="58308"/>
                </a:lnTo>
                <a:lnTo>
                  <a:pt x="66175" y="97844"/>
                </a:lnTo>
                <a:lnTo>
                  <a:pt x="49590" y="102260"/>
                </a:lnTo>
                <a:lnTo>
                  <a:pt x="80101" y="102260"/>
                </a:lnTo>
                <a:lnTo>
                  <a:pt x="80101" y="160568"/>
                </a:lnTo>
                <a:lnTo>
                  <a:pt x="99181" y="160568"/>
                </a:lnTo>
                <a:lnTo>
                  <a:pt x="99181" y="18166"/>
                </a:lnTo>
                <a:lnTo>
                  <a:pt x="81107" y="18166"/>
                </a:lnTo>
                <a:lnTo>
                  <a:pt x="80517" y="17190"/>
                </a:lnTo>
                <a:close/>
              </a:path>
              <a:path w="99694" h="160655">
                <a:moveTo>
                  <a:pt x="57210" y="0"/>
                </a:moveTo>
                <a:lnTo>
                  <a:pt x="47670" y="0"/>
                </a:lnTo>
                <a:lnTo>
                  <a:pt x="37520" y="1089"/>
                </a:lnTo>
                <a:lnTo>
                  <a:pt x="7676" y="27318"/>
                </a:lnTo>
                <a:lnTo>
                  <a:pt x="0" y="62148"/>
                </a:lnTo>
                <a:lnTo>
                  <a:pt x="906" y="75585"/>
                </a:lnTo>
                <a:lnTo>
                  <a:pt x="21696" y="111271"/>
                </a:lnTo>
                <a:lnTo>
                  <a:pt x="45780" y="118536"/>
                </a:lnTo>
                <a:lnTo>
                  <a:pt x="54437" y="118536"/>
                </a:lnTo>
                <a:lnTo>
                  <a:pt x="61020" y="117561"/>
                </a:lnTo>
                <a:lnTo>
                  <a:pt x="72481" y="111831"/>
                </a:lnTo>
                <a:lnTo>
                  <a:pt x="77297" y="107045"/>
                </a:lnTo>
                <a:lnTo>
                  <a:pt x="80101" y="102260"/>
                </a:lnTo>
                <a:lnTo>
                  <a:pt x="49590" y="102260"/>
                </a:lnTo>
                <a:lnTo>
                  <a:pt x="41045" y="101185"/>
                </a:lnTo>
                <a:lnTo>
                  <a:pt x="20086" y="70744"/>
                </a:lnTo>
                <a:lnTo>
                  <a:pt x="20086" y="60228"/>
                </a:lnTo>
                <a:lnTo>
                  <a:pt x="34350" y="21031"/>
                </a:lnTo>
                <a:lnTo>
                  <a:pt x="41087" y="17190"/>
                </a:lnTo>
                <a:lnTo>
                  <a:pt x="80517" y="17190"/>
                </a:lnTo>
                <a:lnTo>
                  <a:pt x="78211" y="13380"/>
                </a:lnTo>
                <a:lnTo>
                  <a:pt x="74371" y="9570"/>
                </a:lnTo>
                <a:lnTo>
                  <a:pt x="70561" y="7650"/>
                </a:lnTo>
                <a:lnTo>
                  <a:pt x="64861" y="2865"/>
                </a:lnTo>
                <a:lnTo>
                  <a:pt x="57210" y="0"/>
                </a:lnTo>
                <a:close/>
              </a:path>
              <a:path w="99694" h="160655">
                <a:moveTo>
                  <a:pt x="99181" y="2865"/>
                </a:moveTo>
                <a:lnTo>
                  <a:pt x="81107" y="2865"/>
                </a:lnTo>
                <a:lnTo>
                  <a:pt x="81107" y="18166"/>
                </a:lnTo>
                <a:lnTo>
                  <a:pt x="99181" y="18166"/>
                </a:lnTo>
                <a:lnTo>
                  <a:pt x="99181" y="28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217529" y="2690225"/>
            <a:ext cx="90805" cy="116205"/>
          </a:xfrm>
          <a:custGeom>
            <a:avLst/>
            <a:gdLst/>
            <a:ahLst/>
            <a:cxnLst/>
            <a:rect l="l" t="t" r="r" b="b"/>
            <a:pathLst>
              <a:path w="90804" h="116205">
                <a:moveTo>
                  <a:pt x="19049" y="0"/>
                </a:moveTo>
                <a:lnTo>
                  <a:pt x="0" y="0"/>
                </a:lnTo>
                <a:lnTo>
                  <a:pt x="0" y="86014"/>
                </a:lnTo>
                <a:lnTo>
                  <a:pt x="26542" y="114611"/>
                </a:lnTo>
                <a:lnTo>
                  <a:pt x="37246" y="115671"/>
                </a:lnTo>
                <a:lnTo>
                  <a:pt x="44739" y="115134"/>
                </a:lnTo>
                <a:lnTo>
                  <a:pt x="71368" y="98450"/>
                </a:lnTo>
                <a:lnTo>
                  <a:pt x="31516" y="98450"/>
                </a:lnTo>
                <a:lnTo>
                  <a:pt x="25786" y="95585"/>
                </a:lnTo>
                <a:lnTo>
                  <a:pt x="21976" y="88910"/>
                </a:lnTo>
                <a:lnTo>
                  <a:pt x="20086" y="85069"/>
                </a:lnTo>
                <a:lnTo>
                  <a:pt x="19049" y="80284"/>
                </a:lnTo>
                <a:lnTo>
                  <a:pt x="19049" y="0"/>
                </a:lnTo>
                <a:close/>
              </a:path>
              <a:path w="90804" h="116205">
                <a:moveTo>
                  <a:pt x="90647" y="95585"/>
                </a:moveTo>
                <a:lnTo>
                  <a:pt x="72572" y="95585"/>
                </a:lnTo>
                <a:lnTo>
                  <a:pt x="72572" y="112806"/>
                </a:lnTo>
                <a:lnTo>
                  <a:pt x="90647" y="112806"/>
                </a:lnTo>
                <a:lnTo>
                  <a:pt x="90647" y="95585"/>
                </a:lnTo>
                <a:close/>
              </a:path>
              <a:path w="90804" h="116205">
                <a:moveTo>
                  <a:pt x="90647" y="0"/>
                </a:moveTo>
                <a:lnTo>
                  <a:pt x="71567" y="0"/>
                </a:lnTo>
                <a:lnTo>
                  <a:pt x="71567" y="55443"/>
                </a:lnTo>
                <a:lnTo>
                  <a:pt x="71366" y="62970"/>
                </a:lnTo>
                <a:lnTo>
                  <a:pt x="50166" y="97375"/>
                </a:lnTo>
                <a:lnTo>
                  <a:pt x="41056" y="98450"/>
                </a:lnTo>
                <a:lnTo>
                  <a:pt x="71368" y="98450"/>
                </a:lnTo>
                <a:lnTo>
                  <a:pt x="72572" y="95585"/>
                </a:lnTo>
                <a:lnTo>
                  <a:pt x="90647" y="95585"/>
                </a:lnTo>
                <a:lnTo>
                  <a:pt x="906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332073" y="2687360"/>
            <a:ext cx="103505" cy="120014"/>
          </a:xfrm>
          <a:custGeom>
            <a:avLst/>
            <a:gdLst/>
            <a:ahLst/>
            <a:cxnLst/>
            <a:rect l="l" t="t" r="r" b="b"/>
            <a:pathLst>
              <a:path w="103504" h="120014">
                <a:moveTo>
                  <a:pt x="60990" y="0"/>
                </a:moveTo>
                <a:lnTo>
                  <a:pt x="53370" y="0"/>
                </a:lnTo>
                <a:lnTo>
                  <a:pt x="41900" y="1074"/>
                </a:lnTo>
                <a:lnTo>
                  <a:pt x="8833" y="26356"/>
                </a:lnTo>
                <a:lnTo>
                  <a:pt x="0" y="61173"/>
                </a:lnTo>
                <a:lnTo>
                  <a:pt x="898" y="74078"/>
                </a:lnTo>
                <a:lnTo>
                  <a:pt x="22763" y="111007"/>
                </a:lnTo>
                <a:lnTo>
                  <a:pt x="50444" y="119481"/>
                </a:lnTo>
                <a:lnTo>
                  <a:pt x="56174" y="119481"/>
                </a:lnTo>
                <a:lnTo>
                  <a:pt x="86685" y="106100"/>
                </a:lnTo>
                <a:lnTo>
                  <a:pt x="90495" y="103235"/>
                </a:lnTo>
                <a:lnTo>
                  <a:pt x="52364" y="103235"/>
                </a:lnTo>
                <a:lnTo>
                  <a:pt x="44912" y="102531"/>
                </a:lnTo>
                <a:lnTo>
                  <a:pt x="20970" y="64983"/>
                </a:lnTo>
                <a:lnTo>
                  <a:pt x="102961" y="64983"/>
                </a:lnTo>
                <a:lnTo>
                  <a:pt x="102961" y="53522"/>
                </a:lnTo>
                <a:lnTo>
                  <a:pt x="102445" y="49712"/>
                </a:lnTo>
                <a:lnTo>
                  <a:pt x="20970" y="49712"/>
                </a:lnTo>
                <a:lnTo>
                  <a:pt x="22027" y="42879"/>
                </a:lnTo>
                <a:lnTo>
                  <a:pt x="43830" y="17190"/>
                </a:lnTo>
                <a:lnTo>
                  <a:pt x="91506" y="17190"/>
                </a:lnTo>
                <a:lnTo>
                  <a:pt x="89611" y="14325"/>
                </a:lnTo>
                <a:lnTo>
                  <a:pt x="83880" y="9570"/>
                </a:lnTo>
                <a:lnTo>
                  <a:pt x="68640" y="1920"/>
                </a:lnTo>
                <a:lnTo>
                  <a:pt x="60990" y="0"/>
                </a:lnTo>
                <a:close/>
              </a:path>
              <a:path w="103504" h="120014">
                <a:moveTo>
                  <a:pt x="101041" y="80284"/>
                </a:moveTo>
                <a:lnTo>
                  <a:pt x="82875" y="80284"/>
                </a:lnTo>
                <a:lnTo>
                  <a:pt x="80954" y="85069"/>
                </a:lnTo>
                <a:lnTo>
                  <a:pt x="79065" y="89855"/>
                </a:lnTo>
                <a:lnTo>
                  <a:pt x="69524" y="99395"/>
                </a:lnTo>
                <a:lnTo>
                  <a:pt x="61904" y="103235"/>
                </a:lnTo>
                <a:lnTo>
                  <a:pt x="90495" y="103235"/>
                </a:lnTo>
                <a:lnTo>
                  <a:pt x="93421" y="99395"/>
                </a:lnTo>
                <a:lnTo>
                  <a:pt x="96225" y="93665"/>
                </a:lnTo>
                <a:lnTo>
                  <a:pt x="99151" y="88879"/>
                </a:lnTo>
                <a:lnTo>
                  <a:pt x="101041" y="84124"/>
                </a:lnTo>
                <a:lnTo>
                  <a:pt x="101041" y="80284"/>
                </a:lnTo>
                <a:close/>
              </a:path>
              <a:path w="103504" h="120014">
                <a:moveTo>
                  <a:pt x="91506" y="17190"/>
                </a:moveTo>
                <a:lnTo>
                  <a:pt x="52364" y="17190"/>
                </a:lnTo>
                <a:lnTo>
                  <a:pt x="60414" y="17940"/>
                </a:lnTo>
                <a:lnTo>
                  <a:pt x="67406" y="20307"/>
                </a:lnTo>
                <a:lnTo>
                  <a:pt x="83880" y="49712"/>
                </a:lnTo>
                <a:lnTo>
                  <a:pt x="102445" y="49712"/>
                </a:lnTo>
                <a:lnTo>
                  <a:pt x="101925" y="45872"/>
                </a:lnTo>
                <a:lnTo>
                  <a:pt x="101041" y="40142"/>
                </a:lnTo>
                <a:lnTo>
                  <a:pt x="100035" y="32491"/>
                </a:lnTo>
                <a:lnTo>
                  <a:pt x="97231" y="25786"/>
                </a:lnTo>
                <a:lnTo>
                  <a:pt x="93421" y="20086"/>
                </a:lnTo>
                <a:lnTo>
                  <a:pt x="91506" y="171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451158" y="2687360"/>
            <a:ext cx="105410" cy="120014"/>
          </a:xfrm>
          <a:custGeom>
            <a:avLst/>
            <a:gdLst/>
            <a:ahLst/>
            <a:cxnLst/>
            <a:rect l="l" t="t" r="r" b="b"/>
            <a:pathLst>
              <a:path w="105410" h="120014">
                <a:moveTo>
                  <a:pt x="53400" y="0"/>
                </a:moveTo>
                <a:lnTo>
                  <a:pt x="14386" y="16245"/>
                </a:lnTo>
                <a:lnTo>
                  <a:pt x="0" y="61173"/>
                </a:lnTo>
                <a:lnTo>
                  <a:pt x="906" y="74078"/>
                </a:lnTo>
                <a:lnTo>
                  <a:pt x="21489" y="111007"/>
                </a:lnTo>
                <a:lnTo>
                  <a:pt x="50627" y="119481"/>
                </a:lnTo>
                <a:lnTo>
                  <a:pt x="63859" y="118391"/>
                </a:lnTo>
                <a:lnTo>
                  <a:pt x="75034" y="115061"/>
                </a:lnTo>
                <a:lnTo>
                  <a:pt x="84231" y="109400"/>
                </a:lnTo>
                <a:lnTo>
                  <a:pt x="89797" y="103235"/>
                </a:lnTo>
                <a:lnTo>
                  <a:pt x="52517" y="103235"/>
                </a:lnTo>
                <a:lnTo>
                  <a:pt x="44483" y="102501"/>
                </a:lnTo>
                <a:lnTo>
                  <a:pt x="20475" y="69973"/>
                </a:lnTo>
                <a:lnTo>
                  <a:pt x="20086" y="61173"/>
                </a:lnTo>
                <a:lnTo>
                  <a:pt x="20475" y="52223"/>
                </a:lnTo>
                <a:lnTo>
                  <a:pt x="44483" y="16994"/>
                </a:lnTo>
                <a:lnTo>
                  <a:pt x="52517" y="16245"/>
                </a:lnTo>
                <a:lnTo>
                  <a:pt x="91269" y="16245"/>
                </a:lnTo>
                <a:lnTo>
                  <a:pt x="89641" y="14325"/>
                </a:lnTo>
                <a:lnTo>
                  <a:pt x="81973" y="8062"/>
                </a:lnTo>
                <a:lnTo>
                  <a:pt x="73327" y="3585"/>
                </a:lnTo>
                <a:lnTo>
                  <a:pt x="63778" y="896"/>
                </a:lnTo>
                <a:lnTo>
                  <a:pt x="53400" y="0"/>
                </a:lnTo>
                <a:close/>
              </a:path>
              <a:path w="105410" h="120014">
                <a:moveTo>
                  <a:pt x="91269" y="16245"/>
                </a:moveTo>
                <a:lnTo>
                  <a:pt x="52517" y="16245"/>
                </a:lnTo>
                <a:lnTo>
                  <a:pt x="61799" y="17157"/>
                </a:lnTo>
                <a:lnTo>
                  <a:pt x="69555" y="19952"/>
                </a:lnTo>
                <a:lnTo>
                  <a:pt x="84947" y="57363"/>
                </a:lnTo>
                <a:lnTo>
                  <a:pt x="84572" y="65781"/>
                </a:lnTo>
                <a:lnTo>
                  <a:pt x="61075" y="102338"/>
                </a:lnTo>
                <a:lnTo>
                  <a:pt x="52517" y="103235"/>
                </a:lnTo>
                <a:lnTo>
                  <a:pt x="89797" y="103235"/>
                </a:lnTo>
                <a:lnTo>
                  <a:pt x="104881" y="56387"/>
                </a:lnTo>
                <a:lnTo>
                  <a:pt x="103983" y="43510"/>
                </a:lnTo>
                <a:lnTo>
                  <a:pt x="101216" y="32144"/>
                </a:lnTo>
                <a:lnTo>
                  <a:pt x="96472" y="22385"/>
                </a:lnTo>
                <a:lnTo>
                  <a:pt x="91269" y="162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578931" y="2690225"/>
            <a:ext cx="90805" cy="116205"/>
          </a:xfrm>
          <a:custGeom>
            <a:avLst/>
            <a:gdLst/>
            <a:ahLst/>
            <a:cxnLst/>
            <a:rect l="l" t="t" r="r" b="b"/>
            <a:pathLst>
              <a:path w="90804" h="116205">
                <a:moveTo>
                  <a:pt x="20086" y="0"/>
                </a:moveTo>
                <a:lnTo>
                  <a:pt x="0" y="0"/>
                </a:lnTo>
                <a:lnTo>
                  <a:pt x="0" y="86014"/>
                </a:lnTo>
                <a:lnTo>
                  <a:pt x="26929" y="114611"/>
                </a:lnTo>
                <a:lnTo>
                  <a:pt x="38130" y="115671"/>
                </a:lnTo>
                <a:lnTo>
                  <a:pt x="45241" y="115134"/>
                </a:lnTo>
                <a:lnTo>
                  <a:pt x="71735" y="98450"/>
                </a:lnTo>
                <a:lnTo>
                  <a:pt x="32430" y="98450"/>
                </a:lnTo>
                <a:lnTo>
                  <a:pt x="25816" y="95585"/>
                </a:lnTo>
                <a:lnTo>
                  <a:pt x="22006" y="88910"/>
                </a:lnTo>
                <a:lnTo>
                  <a:pt x="20970" y="85069"/>
                </a:lnTo>
                <a:lnTo>
                  <a:pt x="20086" y="80284"/>
                </a:lnTo>
                <a:lnTo>
                  <a:pt x="20086" y="0"/>
                </a:lnTo>
                <a:close/>
              </a:path>
              <a:path w="90804" h="116205">
                <a:moveTo>
                  <a:pt x="90647" y="95585"/>
                </a:moveTo>
                <a:lnTo>
                  <a:pt x="73487" y="95585"/>
                </a:lnTo>
                <a:lnTo>
                  <a:pt x="72450" y="112806"/>
                </a:lnTo>
                <a:lnTo>
                  <a:pt x="90647" y="112806"/>
                </a:lnTo>
                <a:lnTo>
                  <a:pt x="90647" y="95585"/>
                </a:lnTo>
                <a:close/>
              </a:path>
              <a:path w="90804" h="116205">
                <a:moveTo>
                  <a:pt x="90647" y="0"/>
                </a:moveTo>
                <a:lnTo>
                  <a:pt x="71567" y="0"/>
                </a:lnTo>
                <a:lnTo>
                  <a:pt x="71567" y="55443"/>
                </a:lnTo>
                <a:lnTo>
                  <a:pt x="71366" y="62970"/>
                </a:lnTo>
                <a:lnTo>
                  <a:pt x="50183" y="97375"/>
                </a:lnTo>
                <a:lnTo>
                  <a:pt x="41056" y="98450"/>
                </a:lnTo>
                <a:lnTo>
                  <a:pt x="71735" y="98450"/>
                </a:lnTo>
                <a:lnTo>
                  <a:pt x="73487" y="95585"/>
                </a:lnTo>
                <a:lnTo>
                  <a:pt x="90647" y="95585"/>
                </a:lnTo>
                <a:lnTo>
                  <a:pt x="906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691432" y="2687360"/>
            <a:ext cx="92710" cy="120014"/>
          </a:xfrm>
          <a:custGeom>
            <a:avLst/>
            <a:gdLst/>
            <a:ahLst/>
            <a:cxnLst/>
            <a:rect l="l" t="t" r="r" b="b"/>
            <a:pathLst>
              <a:path w="92710" h="120014">
                <a:moveTo>
                  <a:pt x="18196" y="80284"/>
                </a:moveTo>
                <a:lnTo>
                  <a:pt x="0" y="80284"/>
                </a:lnTo>
                <a:lnTo>
                  <a:pt x="1297" y="87978"/>
                </a:lnTo>
                <a:lnTo>
                  <a:pt x="35412" y="118766"/>
                </a:lnTo>
                <a:lnTo>
                  <a:pt x="46786" y="119481"/>
                </a:lnTo>
                <a:lnTo>
                  <a:pt x="57677" y="118781"/>
                </a:lnTo>
                <a:lnTo>
                  <a:pt x="67322" y="116738"/>
                </a:lnTo>
                <a:lnTo>
                  <a:pt x="75538" y="113437"/>
                </a:lnTo>
                <a:lnTo>
                  <a:pt x="82143" y="108965"/>
                </a:lnTo>
                <a:lnTo>
                  <a:pt x="85708" y="104180"/>
                </a:lnTo>
                <a:lnTo>
                  <a:pt x="47823" y="104180"/>
                </a:lnTo>
                <a:lnTo>
                  <a:pt x="39774" y="103495"/>
                </a:lnTo>
                <a:lnTo>
                  <a:pt x="19080" y="86014"/>
                </a:lnTo>
                <a:lnTo>
                  <a:pt x="18196" y="80284"/>
                </a:lnTo>
                <a:close/>
              </a:path>
              <a:path w="92710" h="120014">
                <a:moveTo>
                  <a:pt x="45902" y="0"/>
                </a:moveTo>
                <a:lnTo>
                  <a:pt x="10269" y="14937"/>
                </a:lnTo>
                <a:lnTo>
                  <a:pt x="3840" y="35387"/>
                </a:lnTo>
                <a:lnTo>
                  <a:pt x="3840" y="44927"/>
                </a:lnTo>
                <a:lnTo>
                  <a:pt x="7650" y="51633"/>
                </a:lnTo>
                <a:lnTo>
                  <a:pt x="15270" y="57363"/>
                </a:lnTo>
                <a:lnTo>
                  <a:pt x="20086" y="60228"/>
                </a:lnTo>
                <a:lnTo>
                  <a:pt x="27736" y="62148"/>
                </a:lnTo>
                <a:lnTo>
                  <a:pt x="37246" y="64983"/>
                </a:lnTo>
                <a:lnTo>
                  <a:pt x="51633" y="68823"/>
                </a:lnTo>
                <a:lnTo>
                  <a:pt x="60137" y="70744"/>
                </a:lnTo>
                <a:lnTo>
                  <a:pt x="64983" y="72664"/>
                </a:lnTo>
                <a:lnTo>
                  <a:pt x="67757" y="73609"/>
                </a:lnTo>
                <a:lnTo>
                  <a:pt x="72603" y="76474"/>
                </a:lnTo>
                <a:lnTo>
                  <a:pt x="74493" y="80284"/>
                </a:lnTo>
                <a:lnTo>
                  <a:pt x="74493" y="91775"/>
                </a:lnTo>
                <a:lnTo>
                  <a:pt x="71597" y="96530"/>
                </a:lnTo>
                <a:lnTo>
                  <a:pt x="66873" y="99395"/>
                </a:lnTo>
                <a:lnTo>
                  <a:pt x="61142" y="102260"/>
                </a:lnTo>
                <a:lnTo>
                  <a:pt x="55443" y="104180"/>
                </a:lnTo>
                <a:lnTo>
                  <a:pt x="85708" y="104180"/>
                </a:lnTo>
                <a:lnTo>
                  <a:pt x="86549" y="103050"/>
                </a:lnTo>
                <a:lnTo>
                  <a:pt x="89824" y="96777"/>
                </a:lnTo>
                <a:lnTo>
                  <a:pt x="91864" y="90145"/>
                </a:lnTo>
                <a:lnTo>
                  <a:pt x="92567" y="83149"/>
                </a:lnTo>
                <a:lnTo>
                  <a:pt x="92567" y="72664"/>
                </a:lnTo>
                <a:lnTo>
                  <a:pt x="42092" y="47792"/>
                </a:lnTo>
                <a:lnTo>
                  <a:pt x="37246" y="45872"/>
                </a:lnTo>
                <a:lnTo>
                  <a:pt x="32552" y="44927"/>
                </a:lnTo>
                <a:lnTo>
                  <a:pt x="29626" y="43007"/>
                </a:lnTo>
                <a:lnTo>
                  <a:pt x="24810" y="40142"/>
                </a:lnTo>
                <a:lnTo>
                  <a:pt x="22890" y="36332"/>
                </a:lnTo>
                <a:lnTo>
                  <a:pt x="22890" y="26761"/>
                </a:lnTo>
                <a:lnTo>
                  <a:pt x="24810" y="22951"/>
                </a:lnTo>
                <a:lnTo>
                  <a:pt x="28620" y="20086"/>
                </a:lnTo>
                <a:lnTo>
                  <a:pt x="31546" y="17190"/>
                </a:lnTo>
                <a:lnTo>
                  <a:pt x="37246" y="16245"/>
                </a:lnTo>
                <a:lnTo>
                  <a:pt x="82917" y="16245"/>
                </a:lnTo>
                <a:lnTo>
                  <a:pt x="82143" y="15300"/>
                </a:lnTo>
                <a:lnTo>
                  <a:pt x="76052" y="8473"/>
                </a:lnTo>
                <a:lnTo>
                  <a:pt x="67932" y="3707"/>
                </a:lnTo>
                <a:lnTo>
                  <a:pt x="57857" y="912"/>
                </a:lnTo>
                <a:lnTo>
                  <a:pt x="45902" y="0"/>
                </a:lnTo>
                <a:close/>
              </a:path>
              <a:path w="92710" h="120014">
                <a:moveTo>
                  <a:pt x="82917" y="16245"/>
                </a:moveTo>
                <a:lnTo>
                  <a:pt x="55443" y="16245"/>
                </a:lnTo>
                <a:lnTo>
                  <a:pt x="63063" y="18166"/>
                </a:lnTo>
                <a:lnTo>
                  <a:pt x="66873" y="23896"/>
                </a:lnTo>
                <a:lnTo>
                  <a:pt x="69677" y="26761"/>
                </a:lnTo>
                <a:lnTo>
                  <a:pt x="70683" y="30601"/>
                </a:lnTo>
                <a:lnTo>
                  <a:pt x="71597" y="35387"/>
                </a:lnTo>
                <a:lnTo>
                  <a:pt x="89763" y="35387"/>
                </a:lnTo>
                <a:lnTo>
                  <a:pt x="89763" y="27706"/>
                </a:lnTo>
                <a:lnTo>
                  <a:pt x="86834" y="21027"/>
                </a:lnTo>
                <a:lnTo>
                  <a:pt x="82917" y="162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868917" y="2648163"/>
            <a:ext cx="126364" cy="154940"/>
          </a:xfrm>
          <a:custGeom>
            <a:avLst/>
            <a:gdLst/>
            <a:ahLst/>
            <a:cxnLst/>
            <a:rect l="l" t="t" r="r" b="b"/>
            <a:pathLst>
              <a:path w="126364" h="154939">
                <a:moveTo>
                  <a:pt x="20970" y="0"/>
                </a:moveTo>
                <a:lnTo>
                  <a:pt x="0" y="0"/>
                </a:lnTo>
                <a:lnTo>
                  <a:pt x="0" y="154868"/>
                </a:lnTo>
                <a:lnTo>
                  <a:pt x="20970" y="154868"/>
                </a:lnTo>
                <a:lnTo>
                  <a:pt x="20970" y="100370"/>
                </a:lnTo>
                <a:lnTo>
                  <a:pt x="44744" y="77449"/>
                </a:lnTo>
                <a:lnTo>
                  <a:pt x="70879" y="77449"/>
                </a:lnTo>
                <a:lnTo>
                  <a:pt x="69516" y="75529"/>
                </a:lnTo>
                <a:lnTo>
                  <a:pt x="20970" y="75529"/>
                </a:lnTo>
                <a:lnTo>
                  <a:pt x="20970" y="0"/>
                </a:lnTo>
                <a:close/>
              </a:path>
              <a:path w="126364" h="154939">
                <a:moveTo>
                  <a:pt x="70879" y="77449"/>
                </a:moveTo>
                <a:lnTo>
                  <a:pt x="44744" y="77449"/>
                </a:lnTo>
                <a:lnTo>
                  <a:pt x="99151" y="154868"/>
                </a:lnTo>
                <a:lnTo>
                  <a:pt x="125851" y="154868"/>
                </a:lnTo>
                <a:lnTo>
                  <a:pt x="70879" y="77449"/>
                </a:lnTo>
                <a:close/>
              </a:path>
              <a:path w="126364" h="154939">
                <a:moveTo>
                  <a:pt x="123931" y="0"/>
                </a:moveTo>
                <a:lnTo>
                  <a:pt x="95341" y="0"/>
                </a:lnTo>
                <a:lnTo>
                  <a:pt x="20970" y="75529"/>
                </a:lnTo>
                <a:lnTo>
                  <a:pt x="69516" y="75529"/>
                </a:lnTo>
                <a:lnTo>
                  <a:pt x="60015" y="62148"/>
                </a:lnTo>
                <a:lnTo>
                  <a:pt x="1239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006199" y="2644353"/>
            <a:ext cx="149860" cy="162560"/>
          </a:xfrm>
          <a:custGeom>
            <a:avLst/>
            <a:gdLst/>
            <a:ahLst/>
            <a:cxnLst/>
            <a:rect l="l" t="t" r="r" b="b"/>
            <a:pathLst>
              <a:path w="149860" h="162560">
                <a:moveTo>
                  <a:pt x="74371" y="0"/>
                </a:moveTo>
                <a:lnTo>
                  <a:pt x="30789" y="12751"/>
                </a:lnTo>
                <a:lnTo>
                  <a:pt x="5326" y="47653"/>
                </a:lnTo>
                <a:lnTo>
                  <a:pt x="0" y="82204"/>
                </a:lnTo>
                <a:lnTo>
                  <a:pt x="696" y="95522"/>
                </a:lnTo>
                <a:lnTo>
                  <a:pt x="18074" y="139537"/>
                </a:lnTo>
                <a:lnTo>
                  <a:pt x="60106" y="161570"/>
                </a:lnTo>
                <a:lnTo>
                  <a:pt x="73365" y="162488"/>
                </a:lnTo>
                <a:lnTo>
                  <a:pt x="85780" y="161768"/>
                </a:lnTo>
                <a:lnTo>
                  <a:pt x="97195" y="159587"/>
                </a:lnTo>
                <a:lnTo>
                  <a:pt x="107590" y="155920"/>
                </a:lnTo>
                <a:lnTo>
                  <a:pt x="116947" y="150739"/>
                </a:lnTo>
                <a:lnTo>
                  <a:pt x="124868" y="144322"/>
                </a:lnTo>
                <a:lnTo>
                  <a:pt x="76291" y="144322"/>
                </a:lnTo>
                <a:lnTo>
                  <a:pt x="62884" y="143233"/>
                </a:lnTo>
                <a:lnTo>
                  <a:pt x="28738" y="117023"/>
                </a:lnTo>
                <a:lnTo>
                  <a:pt x="21884" y="83149"/>
                </a:lnTo>
                <a:lnTo>
                  <a:pt x="22786" y="68288"/>
                </a:lnTo>
                <a:lnTo>
                  <a:pt x="44591" y="27835"/>
                </a:lnTo>
                <a:lnTo>
                  <a:pt x="75255" y="18166"/>
                </a:lnTo>
                <a:lnTo>
                  <a:pt x="127380" y="18166"/>
                </a:lnTo>
                <a:lnTo>
                  <a:pt x="127159" y="17924"/>
                </a:lnTo>
                <a:lnTo>
                  <a:pt x="118826" y="11469"/>
                </a:lnTo>
                <a:lnTo>
                  <a:pt x="109385" y="6450"/>
                </a:lnTo>
                <a:lnTo>
                  <a:pt x="98830" y="2866"/>
                </a:lnTo>
                <a:lnTo>
                  <a:pt x="87160" y="716"/>
                </a:lnTo>
                <a:lnTo>
                  <a:pt x="74371" y="0"/>
                </a:lnTo>
                <a:close/>
              </a:path>
              <a:path w="149860" h="162560">
                <a:moveTo>
                  <a:pt x="127380" y="18166"/>
                </a:moveTo>
                <a:lnTo>
                  <a:pt x="75255" y="18166"/>
                </a:lnTo>
                <a:lnTo>
                  <a:pt x="86899" y="19240"/>
                </a:lnTo>
                <a:lnTo>
                  <a:pt x="97364" y="22463"/>
                </a:lnTo>
                <a:lnTo>
                  <a:pt x="125116" y="54479"/>
                </a:lnTo>
                <a:lnTo>
                  <a:pt x="128656" y="79339"/>
                </a:lnTo>
                <a:lnTo>
                  <a:pt x="127803" y="91331"/>
                </a:lnTo>
                <a:lnTo>
                  <a:pt x="108969" y="133045"/>
                </a:lnTo>
                <a:lnTo>
                  <a:pt x="76291" y="144322"/>
                </a:lnTo>
                <a:lnTo>
                  <a:pt x="124868" y="144322"/>
                </a:lnTo>
                <a:lnTo>
                  <a:pt x="146965" y="104070"/>
                </a:lnTo>
                <a:lnTo>
                  <a:pt x="149748" y="78394"/>
                </a:lnTo>
                <a:lnTo>
                  <a:pt x="149163" y="66214"/>
                </a:lnTo>
                <a:lnTo>
                  <a:pt x="147378" y="54914"/>
                </a:lnTo>
                <a:lnTo>
                  <a:pt x="144349" y="44446"/>
                </a:lnTo>
                <a:lnTo>
                  <a:pt x="140033" y="34763"/>
                </a:lnTo>
                <a:lnTo>
                  <a:pt x="134386" y="25816"/>
                </a:lnTo>
                <a:lnTo>
                  <a:pt x="127380" y="181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193133" y="2730500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2389"/>
                </a:lnTo>
              </a:path>
            </a:pathLst>
          </a:custGeom>
          <a:ln w="20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182648" y="2721610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041" y="0"/>
                </a:lnTo>
              </a:path>
            </a:pathLst>
          </a:custGeom>
          <a:ln w="17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193133" y="2647950"/>
            <a:ext cx="0" cy="64769"/>
          </a:xfrm>
          <a:custGeom>
            <a:avLst/>
            <a:gdLst/>
            <a:ahLst/>
            <a:cxnLst/>
            <a:rect l="l" t="t" r="r" b="b"/>
            <a:pathLst>
              <a:path h="64769">
                <a:moveTo>
                  <a:pt x="0" y="0"/>
                </a:moveTo>
                <a:lnTo>
                  <a:pt x="0" y="64770"/>
                </a:lnTo>
              </a:path>
            </a:pathLst>
          </a:custGeom>
          <a:ln w="20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294205" y="2730368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664"/>
                </a:lnTo>
              </a:path>
            </a:pathLst>
          </a:custGeom>
          <a:ln w="20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294205" y="2648163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0"/>
                </a:moveTo>
                <a:lnTo>
                  <a:pt x="0" y="64038"/>
                </a:lnTo>
              </a:path>
            </a:pathLst>
          </a:custGeom>
          <a:ln w="20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087837" y="2924403"/>
            <a:ext cx="48895" cy="201295"/>
          </a:xfrm>
          <a:custGeom>
            <a:avLst/>
            <a:gdLst/>
            <a:ahLst/>
            <a:cxnLst/>
            <a:rect l="l" t="t" r="r" b="b"/>
            <a:pathLst>
              <a:path w="48894" h="201294">
                <a:moveTo>
                  <a:pt x="48707" y="0"/>
                </a:moveTo>
                <a:lnTo>
                  <a:pt x="35356" y="0"/>
                </a:lnTo>
                <a:lnTo>
                  <a:pt x="26745" y="14167"/>
                </a:lnTo>
                <a:lnTo>
                  <a:pt x="6008" y="55888"/>
                </a:lnTo>
                <a:lnTo>
                  <a:pt x="28" y="100370"/>
                </a:lnTo>
                <a:lnTo>
                  <a:pt x="0" y="112806"/>
                </a:lnTo>
                <a:lnTo>
                  <a:pt x="1036" y="118536"/>
                </a:lnTo>
                <a:lnTo>
                  <a:pt x="2626" y="127533"/>
                </a:lnTo>
                <a:lnTo>
                  <a:pt x="15270" y="165384"/>
                </a:lnTo>
                <a:lnTo>
                  <a:pt x="17160" y="170169"/>
                </a:lnTo>
                <a:lnTo>
                  <a:pt x="19910" y="174269"/>
                </a:lnTo>
                <a:lnTo>
                  <a:pt x="29273" y="189646"/>
                </a:lnTo>
                <a:lnTo>
                  <a:pt x="36240" y="200741"/>
                </a:lnTo>
                <a:lnTo>
                  <a:pt x="48707" y="200741"/>
                </a:lnTo>
                <a:lnTo>
                  <a:pt x="41955" y="186739"/>
                </a:lnTo>
                <a:lnTo>
                  <a:pt x="36183" y="174699"/>
                </a:lnTo>
                <a:lnTo>
                  <a:pt x="23141" y="134656"/>
                </a:lnTo>
                <a:lnTo>
                  <a:pt x="20086" y="100370"/>
                </a:lnTo>
                <a:lnTo>
                  <a:pt x="20475" y="85698"/>
                </a:lnTo>
                <a:lnTo>
                  <a:pt x="27706" y="46847"/>
                </a:lnTo>
                <a:lnTo>
                  <a:pt x="41370" y="14863"/>
                </a:lnTo>
                <a:lnTo>
                  <a:pt x="487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165134" y="2931109"/>
            <a:ext cx="55880" cy="150495"/>
          </a:xfrm>
          <a:custGeom>
            <a:avLst/>
            <a:gdLst/>
            <a:ahLst/>
            <a:cxnLst/>
            <a:rect l="l" t="t" r="r" b="b"/>
            <a:pathLst>
              <a:path w="55880" h="150494">
                <a:moveTo>
                  <a:pt x="55290" y="0"/>
                </a:moveTo>
                <a:lnTo>
                  <a:pt x="40934" y="0"/>
                </a:lnTo>
                <a:lnTo>
                  <a:pt x="38160" y="11460"/>
                </a:lnTo>
                <a:lnTo>
                  <a:pt x="34320" y="19110"/>
                </a:lnTo>
                <a:lnTo>
                  <a:pt x="28620" y="21976"/>
                </a:lnTo>
                <a:lnTo>
                  <a:pt x="23732" y="24511"/>
                </a:lnTo>
                <a:lnTo>
                  <a:pt x="17499" y="26414"/>
                </a:lnTo>
                <a:lnTo>
                  <a:pt x="9671" y="27775"/>
                </a:lnTo>
                <a:lnTo>
                  <a:pt x="0" y="28681"/>
                </a:lnTo>
                <a:lnTo>
                  <a:pt x="0" y="43007"/>
                </a:lnTo>
                <a:lnTo>
                  <a:pt x="35204" y="43007"/>
                </a:lnTo>
                <a:lnTo>
                  <a:pt x="35204" y="150053"/>
                </a:lnTo>
                <a:lnTo>
                  <a:pt x="55290" y="150053"/>
                </a:lnTo>
                <a:lnTo>
                  <a:pt x="55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283366" y="3069701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2006" y="0"/>
                </a:lnTo>
              </a:path>
            </a:pathLst>
          </a:custGeom>
          <a:ln w="229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332073" y="2930164"/>
            <a:ext cx="103505" cy="151130"/>
          </a:xfrm>
          <a:custGeom>
            <a:avLst/>
            <a:gdLst/>
            <a:ahLst/>
            <a:cxnLst/>
            <a:rect l="l" t="t" r="r" b="b"/>
            <a:pathLst>
              <a:path w="103504" h="151130">
                <a:moveTo>
                  <a:pt x="93618" y="17190"/>
                </a:moveTo>
                <a:lnTo>
                  <a:pt x="61904" y="17190"/>
                </a:lnTo>
                <a:lnTo>
                  <a:pt x="69524" y="20055"/>
                </a:lnTo>
                <a:lnTo>
                  <a:pt x="80070" y="30571"/>
                </a:lnTo>
                <a:lnTo>
                  <a:pt x="81991" y="37277"/>
                </a:lnTo>
                <a:lnTo>
                  <a:pt x="81991" y="53522"/>
                </a:lnTo>
                <a:lnTo>
                  <a:pt x="79065" y="60197"/>
                </a:lnTo>
                <a:lnTo>
                  <a:pt x="73334" y="65928"/>
                </a:lnTo>
                <a:lnTo>
                  <a:pt x="70530" y="69768"/>
                </a:lnTo>
                <a:lnTo>
                  <a:pt x="63794" y="73578"/>
                </a:lnTo>
                <a:lnTo>
                  <a:pt x="55290" y="79308"/>
                </a:lnTo>
                <a:lnTo>
                  <a:pt x="34320" y="90799"/>
                </a:lnTo>
                <a:lnTo>
                  <a:pt x="4384" y="124928"/>
                </a:lnTo>
                <a:lnTo>
                  <a:pt x="0" y="150997"/>
                </a:lnTo>
                <a:lnTo>
                  <a:pt x="102961" y="150997"/>
                </a:lnTo>
                <a:lnTo>
                  <a:pt x="102961" y="132862"/>
                </a:lnTo>
                <a:lnTo>
                  <a:pt x="20970" y="132862"/>
                </a:lnTo>
                <a:lnTo>
                  <a:pt x="22859" y="125211"/>
                </a:lnTo>
                <a:lnTo>
                  <a:pt x="49560" y="102260"/>
                </a:lnTo>
                <a:lnTo>
                  <a:pt x="63794" y="93665"/>
                </a:lnTo>
                <a:lnTo>
                  <a:pt x="96094" y="69238"/>
                </a:lnTo>
                <a:lnTo>
                  <a:pt x="102961" y="44897"/>
                </a:lnTo>
                <a:lnTo>
                  <a:pt x="102246" y="36494"/>
                </a:lnTo>
                <a:lnTo>
                  <a:pt x="100100" y="28536"/>
                </a:lnTo>
                <a:lnTo>
                  <a:pt x="96519" y="21116"/>
                </a:lnTo>
                <a:lnTo>
                  <a:pt x="93618" y="17190"/>
                </a:lnTo>
                <a:close/>
              </a:path>
              <a:path w="103504" h="151130">
                <a:moveTo>
                  <a:pt x="53370" y="0"/>
                </a:moveTo>
                <a:lnTo>
                  <a:pt x="10393" y="21976"/>
                </a:lnTo>
                <a:lnTo>
                  <a:pt x="2773" y="53522"/>
                </a:lnTo>
                <a:lnTo>
                  <a:pt x="21854" y="53522"/>
                </a:lnTo>
                <a:lnTo>
                  <a:pt x="23743" y="37277"/>
                </a:lnTo>
                <a:lnTo>
                  <a:pt x="26669" y="32491"/>
                </a:lnTo>
                <a:lnTo>
                  <a:pt x="31086" y="25664"/>
                </a:lnTo>
                <a:lnTo>
                  <a:pt x="37128" y="20897"/>
                </a:lnTo>
                <a:lnTo>
                  <a:pt x="44616" y="18102"/>
                </a:lnTo>
                <a:lnTo>
                  <a:pt x="53370" y="17190"/>
                </a:lnTo>
                <a:lnTo>
                  <a:pt x="93618" y="17190"/>
                </a:lnTo>
                <a:lnTo>
                  <a:pt x="91500" y="14325"/>
                </a:lnTo>
                <a:lnTo>
                  <a:pt x="84741" y="8049"/>
                </a:lnTo>
                <a:lnTo>
                  <a:pt x="76013" y="3573"/>
                </a:lnTo>
                <a:lnTo>
                  <a:pt x="65496" y="892"/>
                </a:lnTo>
                <a:lnTo>
                  <a:pt x="53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512210" y="2966466"/>
            <a:ext cx="103505" cy="118745"/>
          </a:xfrm>
          <a:custGeom>
            <a:avLst/>
            <a:gdLst/>
            <a:ahLst/>
            <a:cxnLst/>
            <a:rect l="l" t="t" r="r" b="b"/>
            <a:pathLst>
              <a:path w="103504" h="118744">
                <a:moveTo>
                  <a:pt x="61020" y="0"/>
                </a:moveTo>
                <a:lnTo>
                  <a:pt x="53370" y="0"/>
                </a:lnTo>
                <a:lnTo>
                  <a:pt x="41951" y="1059"/>
                </a:lnTo>
                <a:lnTo>
                  <a:pt x="8461" y="25411"/>
                </a:lnTo>
                <a:lnTo>
                  <a:pt x="0" y="60228"/>
                </a:lnTo>
                <a:lnTo>
                  <a:pt x="901" y="73532"/>
                </a:lnTo>
                <a:lnTo>
                  <a:pt x="22392" y="110062"/>
                </a:lnTo>
                <a:lnTo>
                  <a:pt x="50566" y="118536"/>
                </a:lnTo>
                <a:lnTo>
                  <a:pt x="56296" y="118536"/>
                </a:lnTo>
                <a:lnTo>
                  <a:pt x="61020" y="117561"/>
                </a:lnTo>
                <a:lnTo>
                  <a:pt x="65836" y="116616"/>
                </a:lnTo>
                <a:lnTo>
                  <a:pt x="74371" y="114696"/>
                </a:lnTo>
                <a:lnTo>
                  <a:pt x="81107" y="110886"/>
                </a:lnTo>
                <a:lnTo>
                  <a:pt x="86807" y="105155"/>
                </a:lnTo>
                <a:lnTo>
                  <a:pt x="90617" y="102290"/>
                </a:lnTo>
                <a:lnTo>
                  <a:pt x="41056" y="102290"/>
                </a:lnTo>
                <a:lnTo>
                  <a:pt x="33436" y="98450"/>
                </a:lnTo>
                <a:lnTo>
                  <a:pt x="20086" y="64068"/>
                </a:lnTo>
                <a:lnTo>
                  <a:pt x="102961" y="64068"/>
                </a:lnTo>
                <a:lnTo>
                  <a:pt x="102961" y="53553"/>
                </a:lnTo>
                <a:lnTo>
                  <a:pt x="102567" y="49712"/>
                </a:lnTo>
                <a:lnTo>
                  <a:pt x="20970" y="49712"/>
                </a:lnTo>
                <a:lnTo>
                  <a:pt x="21654" y="42747"/>
                </a:lnTo>
                <a:lnTo>
                  <a:pt x="43830" y="16245"/>
                </a:lnTo>
                <a:lnTo>
                  <a:pt x="91239" y="16245"/>
                </a:lnTo>
                <a:lnTo>
                  <a:pt x="89611" y="13380"/>
                </a:lnTo>
                <a:lnTo>
                  <a:pt x="83880" y="8595"/>
                </a:lnTo>
                <a:lnTo>
                  <a:pt x="76260" y="4785"/>
                </a:lnTo>
                <a:lnTo>
                  <a:pt x="68640" y="1920"/>
                </a:lnTo>
                <a:lnTo>
                  <a:pt x="61020" y="0"/>
                </a:lnTo>
                <a:close/>
              </a:path>
              <a:path w="103504" h="118744">
                <a:moveTo>
                  <a:pt x="101041" y="79339"/>
                </a:moveTo>
                <a:lnTo>
                  <a:pt x="82997" y="79339"/>
                </a:lnTo>
                <a:lnTo>
                  <a:pt x="81107" y="84124"/>
                </a:lnTo>
                <a:lnTo>
                  <a:pt x="79187" y="88910"/>
                </a:lnTo>
                <a:lnTo>
                  <a:pt x="51480" y="102290"/>
                </a:lnTo>
                <a:lnTo>
                  <a:pt x="90617" y="102290"/>
                </a:lnTo>
                <a:lnTo>
                  <a:pt x="93421" y="98450"/>
                </a:lnTo>
                <a:lnTo>
                  <a:pt x="96347" y="92720"/>
                </a:lnTo>
                <a:lnTo>
                  <a:pt x="99151" y="87965"/>
                </a:lnTo>
                <a:lnTo>
                  <a:pt x="100157" y="83179"/>
                </a:lnTo>
                <a:lnTo>
                  <a:pt x="101041" y="79339"/>
                </a:lnTo>
                <a:close/>
              </a:path>
              <a:path w="103504" h="118744">
                <a:moveTo>
                  <a:pt x="91239" y="16245"/>
                </a:moveTo>
                <a:lnTo>
                  <a:pt x="52486" y="16245"/>
                </a:lnTo>
                <a:lnTo>
                  <a:pt x="60517" y="17127"/>
                </a:lnTo>
                <a:lnTo>
                  <a:pt x="67471" y="19712"/>
                </a:lnTo>
                <a:lnTo>
                  <a:pt x="73356" y="23909"/>
                </a:lnTo>
                <a:lnTo>
                  <a:pt x="78181" y="29626"/>
                </a:lnTo>
                <a:lnTo>
                  <a:pt x="81107" y="34411"/>
                </a:lnTo>
                <a:lnTo>
                  <a:pt x="82997" y="41087"/>
                </a:lnTo>
                <a:lnTo>
                  <a:pt x="82997" y="49712"/>
                </a:lnTo>
                <a:lnTo>
                  <a:pt x="102567" y="49712"/>
                </a:lnTo>
                <a:lnTo>
                  <a:pt x="102077" y="44927"/>
                </a:lnTo>
                <a:lnTo>
                  <a:pt x="101041" y="39197"/>
                </a:lnTo>
                <a:lnTo>
                  <a:pt x="100157" y="32491"/>
                </a:lnTo>
                <a:lnTo>
                  <a:pt x="97231" y="25816"/>
                </a:lnTo>
                <a:lnTo>
                  <a:pt x="93421" y="20086"/>
                </a:lnTo>
                <a:lnTo>
                  <a:pt x="91239" y="162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630411" y="2966466"/>
            <a:ext cx="99695" cy="160020"/>
          </a:xfrm>
          <a:custGeom>
            <a:avLst/>
            <a:gdLst/>
            <a:ahLst/>
            <a:cxnLst/>
            <a:rect l="l" t="t" r="r" b="b"/>
            <a:pathLst>
              <a:path w="99695" h="160019">
                <a:moveTo>
                  <a:pt x="99303" y="101315"/>
                </a:moveTo>
                <a:lnTo>
                  <a:pt x="80101" y="101315"/>
                </a:lnTo>
                <a:lnTo>
                  <a:pt x="80101" y="159623"/>
                </a:lnTo>
                <a:lnTo>
                  <a:pt x="99303" y="159623"/>
                </a:lnTo>
                <a:lnTo>
                  <a:pt x="99303" y="101315"/>
                </a:lnTo>
                <a:close/>
              </a:path>
              <a:path w="99695" h="160019">
                <a:moveTo>
                  <a:pt x="56327" y="0"/>
                </a:moveTo>
                <a:lnTo>
                  <a:pt x="47670" y="0"/>
                </a:lnTo>
                <a:lnTo>
                  <a:pt x="37520" y="1074"/>
                </a:lnTo>
                <a:lnTo>
                  <a:pt x="7252" y="26369"/>
                </a:lnTo>
                <a:lnTo>
                  <a:pt x="0" y="61173"/>
                </a:lnTo>
                <a:lnTo>
                  <a:pt x="906" y="74626"/>
                </a:lnTo>
                <a:lnTo>
                  <a:pt x="21267" y="110461"/>
                </a:lnTo>
                <a:lnTo>
                  <a:pt x="45780" y="118536"/>
                </a:lnTo>
                <a:lnTo>
                  <a:pt x="54406" y="118536"/>
                </a:lnTo>
                <a:lnTo>
                  <a:pt x="61020" y="116616"/>
                </a:lnTo>
                <a:lnTo>
                  <a:pt x="72481" y="110886"/>
                </a:lnTo>
                <a:lnTo>
                  <a:pt x="76291" y="107045"/>
                </a:lnTo>
                <a:lnTo>
                  <a:pt x="79452" y="102290"/>
                </a:lnTo>
                <a:lnTo>
                  <a:pt x="49590" y="102290"/>
                </a:lnTo>
                <a:lnTo>
                  <a:pt x="41033" y="101064"/>
                </a:lnTo>
                <a:lnTo>
                  <a:pt x="19080" y="69799"/>
                </a:lnTo>
                <a:lnTo>
                  <a:pt x="19080" y="60228"/>
                </a:lnTo>
                <a:lnTo>
                  <a:pt x="34320" y="20086"/>
                </a:lnTo>
                <a:lnTo>
                  <a:pt x="41056" y="16245"/>
                </a:lnTo>
                <a:lnTo>
                  <a:pt x="79830" y="16245"/>
                </a:lnTo>
                <a:lnTo>
                  <a:pt x="77297" y="12435"/>
                </a:lnTo>
                <a:lnTo>
                  <a:pt x="74371" y="9570"/>
                </a:lnTo>
                <a:lnTo>
                  <a:pt x="70561" y="6705"/>
                </a:lnTo>
                <a:lnTo>
                  <a:pt x="64861" y="1920"/>
                </a:lnTo>
                <a:lnTo>
                  <a:pt x="56327" y="0"/>
                </a:lnTo>
                <a:close/>
              </a:path>
              <a:path w="99695" h="160019">
                <a:moveTo>
                  <a:pt x="79830" y="16245"/>
                </a:moveTo>
                <a:lnTo>
                  <a:pt x="49590" y="16245"/>
                </a:lnTo>
                <a:lnTo>
                  <a:pt x="58216" y="17320"/>
                </a:lnTo>
                <a:lnTo>
                  <a:pt x="65467" y="20547"/>
                </a:lnTo>
                <a:lnTo>
                  <a:pt x="71455" y="25928"/>
                </a:lnTo>
                <a:lnTo>
                  <a:pt x="76291" y="33467"/>
                </a:lnTo>
                <a:lnTo>
                  <a:pt x="79217" y="39197"/>
                </a:lnTo>
                <a:lnTo>
                  <a:pt x="81107" y="47792"/>
                </a:lnTo>
                <a:lnTo>
                  <a:pt x="81107" y="57363"/>
                </a:lnTo>
                <a:lnTo>
                  <a:pt x="66187" y="97387"/>
                </a:lnTo>
                <a:lnTo>
                  <a:pt x="49590" y="102290"/>
                </a:lnTo>
                <a:lnTo>
                  <a:pt x="79452" y="102290"/>
                </a:lnTo>
                <a:lnTo>
                  <a:pt x="80101" y="101315"/>
                </a:lnTo>
                <a:lnTo>
                  <a:pt x="99303" y="101315"/>
                </a:lnTo>
                <a:lnTo>
                  <a:pt x="99303" y="18166"/>
                </a:lnTo>
                <a:lnTo>
                  <a:pt x="81107" y="18166"/>
                </a:lnTo>
                <a:lnTo>
                  <a:pt x="79830" y="16245"/>
                </a:lnTo>
                <a:close/>
              </a:path>
              <a:path w="99695" h="160019">
                <a:moveTo>
                  <a:pt x="99303" y="1920"/>
                </a:moveTo>
                <a:lnTo>
                  <a:pt x="81107" y="1920"/>
                </a:lnTo>
                <a:lnTo>
                  <a:pt x="81107" y="18166"/>
                </a:lnTo>
                <a:lnTo>
                  <a:pt x="99303" y="18166"/>
                </a:lnTo>
                <a:lnTo>
                  <a:pt x="99303" y="19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763030" y="3069701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1976" y="0"/>
                </a:lnTo>
              </a:path>
            </a:pathLst>
          </a:custGeom>
          <a:ln w="229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810701" y="2924403"/>
            <a:ext cx="50165" cy="201295"/>
          </a:xfrm>
          <a:custGeom>
            <a:avLst/>
            <a:gdLst/>
            <a:ahLst/>
            <a:cxnLst/>
            <a:rect l="l" t="t" r="r" b="b"/>
            <a:pathLst>
              <a:path w="50164" h="201294">
                <a:moveTo>
                  <a:pt x="13350" y="0"/>
                </a:moveTo>
                <a:lnTo>
                  <a:pt x="0" y="0"/>
                </a:lnTo>
                <a:lnTo>
                  <a:pt x="7189" y="13621"/>
                </a:lnTo>
                <a:lnTo>
                  <a:pt x="13011" y="25713"/>
                </a:lnTo>
                <a:lnTo>
                  <a:pt x="26479" y="65692"/>
                </a:lnTo>
                <a:lnTo>
                  <a:pt x="29626" y="100370"/>
                </a:lnTo>
                <a:lnTo>
                  <a:pt x="29091" y="114908"/>
                </a:lnTo>
                <a:lnTo>
                  <a:pt x="21976" y="152948"/>
                </a:lnTo>
                <a:lnTo>
                  <a:pt x="1005" y="200741"/>
                </a:lnTo>
                <a:lnTo>
                  <a:pt x="13350" y="200741"/>
                </a:lnTo>
                <a:lnTo>
                  <a:pt x="35372" y="163240"/>
                </a:lnTo>
                <a:lnTo>
                  <a:pt x="47796" y="122940"/>
                </a:lnTo>
                <a:lnTo>
                  <a:pt x="49560" y="99425"/>
                </a:lnTo>
                <a:lnTo>
                  <a:pt x="49560" y="90830"/>
                </a:lnTo>
                <a:lnTo>
                  <a:pt x="48676" y="83149"/>
                </a:lnTo>
                <a:lnTo>
                  <a:pt x="46756" y="74554"/>
                </a:lnTo>
                <a:lnTo>
                  <a:pt x="45690" y="68107"/>
                </a:lnTo>
                <a:lnTo>
                  <a:pt x="44108" y="61661"/>
                </a:lnTo>
                <a:lnTo>
                  <a:pt x="42165" y="55214"/>
                </a:lnTo>
                <a:lnTo>
                  <a:pt x="40020" y="48767"/>
                </a:lnTo>
                <a:lnTo>
                  <a:pt x="37246" y="41117"/>
                </a:lnTo>
                <a:lnTo>
                  <a:pt x="35326" y="35387"/>
                </a:lnTo>
                <a:lnTo>
                  <a:pt x="32400" y="31546"/>
                </a:lnTo>
                <a:lnTo>
                  <a:pt x="30096" y="27431"/>
                </a:lnTo>
                <a:lnTo>
                  <a:pt x="26109" y="20802"/>
                </a:lnTo>
                <a:lnTo>
                  <a:pt x="13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141238" y="3315370"/>
            <a:ext cx="55880" cy="150495"/>
          </a:xfrm>
          <a:custGeom>
            <a:avLst/>
            <a:gdLst/>
            <a:ahLst/>
            <a:cxnLst/>
            <a:rect l="l" t="t" r="r" b="b"/>
            <a:pathLst>
              <a:path w="55880" h="150495">
                <a:moveTo>
                  <a:pt x="55290" y="0"/>
                </a:moveTo>
                <a:lnTo>
                  <a:pt x="40050" y="0"/>
                </a:lnTo>
                <a:lnTo>
                  <a:pt x="37246" y="11460"/>
                </a:lnTo>
                <a:lnTo>
                  <a:pt x="33436" y="19110"/>
                </a:lnTo>
                <a:lnTo>
                  <a:pt x="0" y="28651"/>
                </a:lnTo>
                <a:lnTo>
                  <a:pt x="0" y="43007"/>
                </a:lnTo>
                <a:lnTo>
                  <a:pt x="35356" y="43007"/>
                </a:lnTo>
                <a:lnTo>
                  <a:pt x="35356" y="150083"/>
                </a:lnTo>
                <a:lnTo>
                  <a:pt x="55290" y="150083"/>
                </a:lnTo>
                <a:lnTo>
                  <a:pt x="55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313876" y="3310585"/>
            <a:ext cx="92075" cy="154940"/>
          </a:xfrm>
          <a:custGeom>
            <a:avLst/>
            <a:gdLst/>
            <a:ahLst/>
            <a:cxnLst/>
            <a:rect l="l" t="t" r="r" b="b"/>
            <a:pathLst>
              <a:path w="92075" h="154939">
                <a:moveTo>
                  <a:pt x="19080" y="0"/>
                </a:moveTo>
                <a:lnTo>
                  <a:pt x="0" y="0"/>
                </a:lnTo>
                <a:lnTo>
                  <a:pt x="0" y="154868"/>
                </a:lnTo>
                <a:lnTo>
                  <a:pt x="19080" y="154868"/>
                </a:lnTo>
                <a:lnTo>
                  <a:pt x="19080" y="94640"/>
                </a:lnTo>
                <a:lnTo>
                  <a:pt x="19764" y="84209"/>
                </a:lnTo>
                <a:lnTo>
                  <a:pt x="39759" y="57332"/>
                </a:lnTo>
                <a:lnTo>
                  <a:pt x="19080" y="57332"/>
                </a:lnTo>
                <a:lnTo>
                  <a:pt x="19080" y="0"/>
                </a:lnTo>
                <a:close/>
              </a:path>
              <a:path w="92075" h="154939">
                <a:moveTo>
                  <a:pt x="86837" y="56387"/>
                </a:moveTo>
                <a:lnTo>
                  <a:pt x="59131" y="56387"/>
                </a:lnTo>
                <a:lnTo>
                  <a:pt x="65867" y="59253"/>
                </a:lnTo>
                <a:lnTo>
                  <a:pt x="69677" y="64983"/>
                </a:lnTo>
                <a:lnTo>
                  <a:pt x="71567" y="68823"/>
                </a:lnTo>
                <a:lnTo>
                  <a:pt x="72450" y="75498"/>
                </a:lnTo>
                <a:lnTo>
                  <a:pt x="72450" y="154868"/>
                </a:lnTo>
                <a:lnTo>
                  <a:pt x="91531" y="154868"/>
                </a:lnTo>
                <a:lnTo>
                  <a:pt x="91531" y="82204"/>
                </a:lnTo>
                <a:lnTo>
                  <a:pt x="91333" y="74145"/>
                </a:lnTo>
                <a:lnTo>
                  <a:pt x="90613" y="67158"/>
                </a:lnTo>
                <a:lnTo>
                  <a:pt x="89178" y="61240"/>
                </a:lnTo>
                <a:lnTo>
                  <a:pt x="86837" y="56387"/>
                </a:lnTo>
                <a:close/>
              </a:path>
              <a:path w="92075" h="154939">
                <a:moveTo>
                  <a:pt x="54406" y="39197"/>
                </a:moveTo>
                <a:lnTo>
                  <a:pt x="44866" y="39197"/>
                </a:lnTo>
                <a:lnTo>
                  <a:pt x="37246" y="41117"/>
                </a:lnTo>
                <a:lnTo>
                  <a:pt x="31516" y="44927"/>
                </a:lnTo>
                <a:lnTo>
                  <a:pt x="27706" y="47792"/>
                </a:lnTo>
                <a:lnTo>
                  <a:pt x="23896" y="51633"/>
                </a:lnTo>
                <a:lnTo>
                  <a:pt x="19080" y="57332"/>
                </a:lnTo>
                <a:lnTo>
                  <a:pt x="39759" y="57332"/>
                </a:lnTo>
                <a:lnTo>
                  <a:pt x="41940" y="56387"/>
                </a:lnTo>
                <a:lnTo>
                  <a:pt x="86837" y="56387"/>
                </a:lnTo>
                <a:lnTo>
                  <a:pt x="81624" y="48867"/>
                </a:lnTo>
                <a:lnTo>
                  <a:pt x="74531" y="43494"/>
                </a:lnTo>
                <a:lnTo>
                  <a:pt x="65483" y="40271"/>
                </a:lnTo>
                <a:lnTo>
                  <a:pt x="54406" y="391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427414" y="3348837"/>
            <a:ext cx="104139" cy="120650"/>
          </a:xfrm>
          <a:custGeom>
            <a:avLst/>
            <a:gdLst/>
            <a:ahLst/>
            <a:cxnLst/>
            <a:rect l="l" t="t" r="r" b="b"/>
            <a:pathLst>
              <a:path w="104139" h="120650">
                <a:moveTo>
                  <a:pt x="52364" y="0"/>
                </a:moveTo>
                <a:lnTo>
                  <a:pt x="14234" y="17190"/>
                </a:lnTo>
                <a:lnTo>
                  <a:pt x="0" y="62118"/>
                </a:lnTo>
                <a:lnTo>
                  <a:pt x="868" y="74875"/>
                </a:lnTo>
                <a:lnTo>
                  <a:pt x="20891" y="111142"/>
                </a:lnTo>
                <a:lnTo>
                  <a:pt x="50474" y="120426"/>
                </a:lnTo>
                <a:lnTo>
                  <a:pt x="63211" y="119336"/>
                </a:lnTo>
                <a:lnTo>
                  <a:pt x="74234" y="116006"/>
                </a:lnTo>
                <a:lnTo>
                  <a:pt x="83633" y="110345"/>
                </a:lnTo>
                <a:lnTo>
                  <a:pt x="89661" y="104150"/>
                </a:lnTo>
                <a:lnTo>
                  <a:pt x="51480" y="104150"/>
                </a:lnTo>
                <a:lnTo>
                  <a:pt x="43960" y="103420"/>
                </a:lnTo>
                <a:lnTo>
                  <a:pt x="19563" y="70506"/>
                </a:lnTo>
                <a:lnTo>
                  <a:pt x="19049" y="62118"/>
                </a:lnTo>
                <a:lnTo>
                  <a:pt x="19563" y="53151"/>
                </a:lnTo>
                <a:lnTo>
                  <a:pt x="44333" y="17935"/>
                </a:lnTo>
                <a:lnTo>
                  <a:pt x="52364" y="17190"/>
                </a:lnTo>
                <a:lnTo>
                  <a:pt x="91100" y="17190"/>
                </a:lnTo>
                <a:lnTo>
                  <a:pt x="89611" y="15270"/>
                </a:lnTo>
                <a:lnTo>
                  <a:pt x="81361" y="8846"/>
                </a:lnTo>
                <a:lnTo>
                  <a:pt x="72416" y="4046"/>
                </a:lnTo>
                <a:lnTo>
                  <a:pt x="62757" y="1040"/>
                </a:lnTo>
                <a:lnTo>
                  <a:pt x="52364" y="0"/>
                </a:lnTo>
                <a:close/>
              </a:path>
              <a:path w="104139" h="120650">
                <a:moveTo>
                  <a:pt x="91100" y="17190"/>
                </a:moveTo>
                <a:lnTo>
                  <a:pt x="52364" y="17190"/>
                </a:lnTo>
                <a:lnTo>
                  <a:pt x="61151" y="18102"/>
                </a:lnTo>
                <a:lnTo>
                  <a:pt x="68755" y="20897"/>
                </a:lnTo>
                <a:lnTo>
                  <a:pt x="84795" y="58277"/>
                </a:lnTo>
                <a:lnTo>
                  <a:pt x="84281" y="66713"/>
                </a:lnTo>
                <a:lnTo>
                  <a:pt x="60587" y="103257"/>
                </a:lnTo>
                <a:lnTo>
                  <a:pt x="51480" y="104150"/>
                </a:lnTo>
                <a:lnTo>
                  <a:pt x="89661" y="104150"/>
                </a:lnTo>
                <a:lnTo>
                  <a:pt x="103845" y="57332"/>
                </a:lnTo>
                <a:lnTo>
                  <a:pt x="102962" y="44442"/>
                </a:lnTo>
                <a:lnTo>
                  <a:pt x="100305" y="33078"/>
                </a:lnTo>
                <a:lnTo>
                  <a:pt x="95860" y="23325"/>
                </a:lnTo>
                <a:lnTo>
                  <a:pt x="91100" y="171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555156" y="3352647"/>
            <a:ext cx="90170" cy="116205"/>
          </a:xfrm>
          <a:custGeom>
            <a:avLst/>
            <a:gdLst/>
            <a:ahLst/>
            <a:cxnLst/>
            <a:rect l="l" t="t" r="r" b="b"/>
            <a:pathLst>
              <a:path w="90170" h="116204">
                <a:moveTo>
                  <a:pt x="19080" y="0"/>
                </a:moveTo>
                <a:lnTo>
                  <a:pt x="0" y="0"/>
                </a:lnTo>
                <a:lnTo>
                  <a:pt x="0" y="86014"/>
                </a:lnTo>
                <a:lnTo>
                  <a:pt x="26048" y="114607"/>
                </a:lnTo>
                <a:lnTo>
                  <a:pt x="37124" y="115671"/>
                </a:lnTo>
                <a:lnTo>
                  <a:pt x="44660" y="115119"/>
                </a:lnTo>
                <a:lnTo>
                  <a:pt x="51461" y="113400"/>
                </a:lnTo>
                <a:lnTo>
                  <a:pt x="57548" y="110425"/>
                </a:lnTo>
                <a:lnTo>
                  <a:pt x="62941" y="106100"/>
                </a:lnTo>
                <a:lnTo>
                  <a:pt x="66751" y="103235"/>
                </a:lnTo>
                <a:lnTo>
                  <a:pt x="69555" y="100340"/>
                </a:lnTo>
                <a:lnTo>
                  <a:pt x="70706" y="98450"/>
                </a:lnTo>
                <a:lnTo>
                  <a:pt x="31424" y="98450"/>
                </a:lnTo>
                <a:lnTo>
                  <a:pt x="24810" y="95585"/>
                </a:lnTo>
                <a:lnTo>
                  <a:pt x="21884" y="88879"/>
                </a:lnTo>
                <a:lnTo>
                  <a:pt x="19964" y="85069"/>
                </a:lnTo>
                <a:lnTo>
                  <a:pt x="19080" y="80284"/>
                </a:lnTo>
                <a:lnTo>
                  <a:pt x="19080" y="0"/>
                </a:lnTo>
                <a:close/>
              </a:path>
              <a:path w="90170" h="116204">
                <a:moveTo>
                  <a:pt x="89641" y="95585"/>
                </a:moveTo>
                <a:lnTo>
                  <a:pt x="72450" y="95585"/>
                </a:lnTo>
                <a:lnTo>
                  <a:pt x="72450" y="112806"/>
                </a:lnTo>
                <a:lnTo>
                  <a:pt x="89641" y="112806"/>
                </a:lnTo>
                <a:lnTo>
                  <a:pt x="89641" y="95585"/>
                </a:lnTo>
                <a:close/>
              </a:path>
              <a:path w="90170" h="116204">
                <a:moveTo>
                  <a:pt x="89641" y="0"/>
                </a:moveTo>
                <a:lnTo>
                  <a:pt x="71445" y="0"/>
                </a:lnTo>
                <a:lnTo>
                  <a:pt x="71445" y="55443"/>
                </a:lnTo>
                <a:lnTo>
                  <a:pt x="71119" y="62970"/>
                </a:lnTo>
                <a:lnTo>
                  <a:pt x="49332" y="97375"/>
                </a:lnTo>
                <a:lnTo>
                  <a:pt x="40050" y="98450"/>
                </a:lnTo>
                <a:lnTo>
                  <a:pt x="70706" y="98450"/>
                </a:lnTo>
                <a:lnTo>
                  <a:pt x="72450" y="95585"/>
                </a:lnTo>
                <a:lnTo>
                  <a:pt x="89641" y="95585"/>
                </a:lnTo>
                <a:lnTo>
                  <a:pt x="896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676192" y="3349782"/>
            <a:ext cx="54610" cy="116205"/>
          </a:xfrm>
          <a:custGeom>
            <a:avLst/>
            <a:gdLst/>
            <a:ahLst/>
            <a:cxnLst/>
            <a:rect l="l" t="t" r="r" b="b"/>
            <a:pathLst>
              <a:path w="54610" h="116204">
                <a:moveTo>
                  <a:pt x="18166" y="2865"/>
                </a:moveTo>
                <a:lnTo>
                  <a:pt x="0" y="2865"/>
                </a:lnTo>
                <a:lnTo>
                  <a:pt x="0" y="115671"/>
                </a:lnTo>
                <a:lnTo>
                  <a:pt x="19080" y="115671"/>
                </a:lnTo>
                <a:lnTo>
                  <a:pt x="19080" y="42062"/>
                </a:lnTo>
                <a:lnTo>
                  <a:pt x="21976" y="35356"/>
                </a:lnTo>
                <a:lnTo>
                  <a:pt x="26700" y="29626"/>
                </a:lnTo>
                <a:lnTo>
                  <a:pt x="31516" y="22951"/>
                </a:lnTo>
                <a:lnTo>
                  <a:pt x="34093" y="21976"/>
                </a:lnTo>
                <a:lnTo>
                  <a:pt x="18166" y="21976"/>
                </a:lnTo>
                <a:lnTo>
                  <a:pt x="18166" y="2865"/>
                </a:lnTo>
                <a:close/>
              </a:path>
              <a:path w="54610" h="116204">
                <a:moveTo>
                  <a:pt x="51602" y="0"/>
                </a:moveTo>
                <a:lnTo>
                  <a:pt x="41056" y="0"/>
                </a:lnTo>
                <a:lnTo>
                  <a:pt x="34320" y="2865"/>
                </a:lnTo>
                <a:lnTo>
                  <a:pt x="28590" y="8595"/>
                </a:lnTo>
                <a:lnTo>
                  <a:pt x="22890" y="13380"/>
                </a:lnTo>
                <a:lnTo>
                  <a:pt x="19080" y="18135"/>
                </a:lnTo>
                <a:lnTo>
                  <a:pt x="18166" y="21976"/>
                </a:lnTo>
                <a:lnTo>
                  <a:pt x="34093" y="21976"/>
                </a:lnTo>
                <a:lnTo>
                  <a:pt x="39166" y="20055"/>
                </a:lnTo>
                <a:lnTo>
                  <a:pt x="54406" y="20055"/>
                </a:lnTo>
                <a:lnTo>
                  <a:pt x="54406" y="944"/>
                </a:lnTo>
                <a:lnTo>
                  <a:pt x="52486" y="944"/>
                </a:lnTo>
                <a:lnTo>
                  <a:pt x="51602" y="0"/>
                </a:lnTo>
                <a:close/>
              </a:path>
              <a:path w="54610" h="116204">
                <a:moveTo>
                  <a:pt x="54406" y="20055"/>
                </a:moveTo>
                <a:lnTo>
                  <a:pt x="53522" y="20055"/>
                </a:lnTo>
                <a:lnTo>
                  <a:pt x="54406" y="21031"/>
                </a:lnTo>
                <a:lnTo>
                  <a:pt x="54406" y="200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 txBox="1"/>
          <p:nvPr/>
        </p:nvSpPr>
        <p:spPr>
          <a:xfrm>
            <a:off x="4041778" y="3240910"/>
            <a:ext cx="466725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0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baseline="25462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754404" y="4828483"/>
            <a:ext cx="1526548" cy="10694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438306" y="5344092"/>
            <a:ext cx="2042795" cy="0"/>
          </a:xfrm>
          <a:custGeom>
            <a:avLst/>
            <a:gdLst/>
            <a:ahLst/>
            <a:cxnLst/>
            <a:rect l="l" t="t" r="r" b="b"/>
            <a:pathLst>
              <a:path w="2042795">
                <a:moveTo>
                  <a:pt x="0" y="0"/>
                </a:moveTo>
                <a:lnTo>
                  <a:pt x="20423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436400" y="5344096"/>
            <a:ext cx="2048510" cy="0"/>
          </a:xfrm>
          <a:custGeom>
            <a:avLst/>
            <a:gdLst/>
            <a:ahLst/>
            <a:cxnLst/>
            <a:rect l="l" t="t" r="r" b="b"/>
            <a:pathLst>
              <a:path w="2048510">
                <a:moveTo>
                  <a:pt x="0" y="0"/>
                </a:moveTo>
                <a:lnTo>
                  <a:pt x="2048121" y="0"/>
                </a:lnTo>
              </a:path>
            </a:pathLst>
          </a:custGeom>
          <a:ln w="76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473061" y="5324033"/>
            <a:ext cx="76835" cy="39370"/>
          </a:xfrm>
          <a:custGeom>
            <a:avLst/>
            <a:gdLst/>
            <a:ahLst/>
            <a:cxnLst/>
            <a:rect l="l" t="t" r="r" b="b"/>
            <a:pathLst>
              <a:path w="76835" h="39370">
                <a:moveTo>
                  <a:pt x="0" y="0"/>
                </a:moveTo>
                <a:lnTo>
                  <a:pt x="1920" y="966"/>
                </a:lnTo>
                <a:lnTo>
                  <a:pt x="3840" y="4776"/>
                </a:lnTo>
                <a:lnTo>
                  <a:pt x="6614" y="10515"/>
                </a:lnTo>
                <a:lnTo>
                  <a:pt x="9540" y="16242"/>
                </a:lnTo>
                <a:lnTo>
                  <a:pt x="9540" y="23884"/>
                </a:lnTo>
                <a:lnTo>
                  <a:pt x="6614" y="30565"/>
                </a:lnTo>
                <a:lnTo>
                  <a:pt x="3840" y="36304"/>
                </a:lnTo>
                <a:lnTo>
                  <a:pt x="0" y="39160"/>
                </a:lnTo>
                <a:lnTo>
                  <a:pt x="3840" y="39160"/>
                </a:lnTo>
                <a:lnTo>
                  <a:pt x="11460" y="36304"/>
                </a:lnTo>
                <a:lnTo>
                  <a:pt x="22890" y="33433"/>
                </a:lnTo>
                <a:lnTo>
                  <a:pt x="38130" y="30565"/>
                </a:lnTo>
                <a:lnTo>
                  <a:pt x="52395" y="27694"/>
                </a:lnTo>
                <a:lnTo>
                  <a:pt x="64830" y="23884"/>
                </a:lnTo>
                <a:lnTo>
                  <a:pt x="73365" y="21015"/>
                </a:lnTo>
                <a:lnTo>
                  <a:pt x="76291" y="21015"/>
                </a:lnTo>
                <a:lnTo>
                  <a:pt x="73365" y="20061"/>
                </a:lnTo>
                <a:lnTo>
                  <a:pt x="64830" y="18156"/>
                </a:lnTo>
                <a:lnTo>
                  <a:pt x="52395" y="13383"/>
                </a:lnTo>
                <a:lnTo>
                  <a:pt x="38130" y="10515"/>
                </a:lnTo>
                <a:lnTo>
                  <a:pt x="22890" y="572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546408" y="534504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9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537909" y="5345043"/>
            <a:ext cx="8890" cy="3175"/>
          </a:xfrm>
          <a:custGeom>
            <a:avLst/>
            <a:gdLst/>
            <a:ahLst/>
            <a:cxnLst/>
            <a:rect l="l" t="t" r="r" b="b"/>
            <a:pathLst>
              <a:path w="8889" h="3175">
                <a:moveTo>
                  <a:pt x="0" y="2869"/>
                </a:moveTo>
                <a:lnTo>
                  <a:pt x="0" y="2869"/>
                </a:lnTo>
                <a:lnTo>
                  <a:pt x="84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525450" y="5347913"/>
            <a:ext cx="12700" cy="3810"/>
          </a:xfrm>
          <a:custGeom>
            <a:avLst/>
            <a:gdLst/>
            <a:ahLst/>
            <a:cxnLst/>
            <a:rect l="l" t="t" r="r" b="b"/>
            <a:pathLst>
              <a:path w="12700" h="3810">
                <a:moveTo>
                  <a:pt x="0" y="3809"/>
                </a:moveTo>
                <a:lnTo>
                  <a:pt x="0" y="3809"/>
                </a:lnTo>
                <a:lnTo>
                  <a:pt x="124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511194" y="5351722"/>
            <a:ext cx="14604" cy="3175"/>
          </a:xfrm>
          <a:custGeom>
            <a:avLst/>
            <a:gdLst/>
            <a:ahLst/>
            <a:cxnLst/>
            <a:rect l="l" t="t" r="r" b="b"/>
            <a:pathLst>
              <a:path w="14604" h="3175">
                <a:moveTo>
                  <a:pt x="0" y="2869"/>
                </a:moveTo>
                <a:lnTo>
                  <a:pt x="0" y="2869"/>
                </a:lnTo>
                <a:lnTo>
                  <a:pt x="142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495963" y="5354592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39" h="3175">
                <a:moveTo>
                  <a:pt x="0" y="2869"/>
                </a:moveTo>
                <a:lnTo>
                  <a:pt x="0" y="2869"/>
                </a:lnTo>
                <a:lnTo>
                  <a:pt x="1523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484509" y="5357462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4" h="3175">
                <a:moveTo>
                  <a:pt x="0" y="2869"/>
                </a:moveTo>
                <a:lnTo>
                  <a:pt x="0" y="2869"/>
                </a:lnTo>
                <a:lnTo>
                  <a:pt x="114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476894" y="5360332"/>
            <a:ext cx="7620" cy="3175"/>
          </a:xfrm>
          <a:custGeom>
            <a:avLst/>
            <a:gdLst/>
            <a:ahLst/>
            <a:cxnLst/>
            <a:rect l="l" t="t" r="r" b="b"/>
            <a:pathLst>
              <a:path w="7620" h="3175">
                <a:moveTo>
                  <a:pt x="0" y="2857"/>
                </a:moveTo>
                <a:lnTo>
                  <a:pt x="0" y="2857"/>
                </a:lnTo>
                <a:lnTo>
                  <a:pt x="761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473056" y="5363190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83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473056" y="5360332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3838" y="0"/>
                </a:moveTo>
                <a:lnTo>
                  <a:pt x="3838" y="0"/>
                </a:lnTo>
                <a:lnTo>
                  <a:pt x="0" y="285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476894" y="5354592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2802" y="0"/>
                </a:moveTo>
                <a:lnTo>
                  <a:pt x="2802" y="0"/>
                </a:lnTo>
                <a:lnTo>
                  <a:pt x="0" y="57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479696" y="5347913"/>
            <a:ext cx="3175" cy="6985"/>
          </a:xfrm>
          <a:custGeom>
            <a:avLst/>
            <a:gdLst/>
            <a:ahLst/>
            <a:cxnLst/>
            <a:rect l="l" t="t" r="r" b="b"/>
            <a:pathLst>
              <a:path w="3175" h="6985">
                <a:moveTo>
                  <a:pt x="2924" y="0"/>
                </a:moveTo>
                <a:lnTo>
                  <a:pt x="2924" y="0"/>
                </a:lnTo>
                <a:lnTo>
                  <a:pt x="0" y="66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482620" y="5340270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764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479696" y="5334543"/>
            <a:ext cx="3175" cy="5715"/>
          </a:xfrm>
          <a:custGeom>
            <a:avLst/>
            <a:gdLst/>
            <a:ahLst/>
            <a:cxnLst/>
            <a:rect l="l" t="t" r="r" b="b"/>
            <a:pathLst>
              <a:path w="3175" h="5714">
                <a:moveTo>
                  <a:pt x="0" y="0"/>
                </a:moveTo>
                <a:lnTo>
                  <a:pt x="0" y="0"/>
                </a:lnTo>
                <a:lnTo>
                  <a:pt x="2924" y="57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476894" y="5328803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0" y="0"/>
                </a:moveTo>
                <a:lnTo>
                  <a:pt x="0" y="0"/>
                </a:lnTo>
                <a:lnTo>
                  <a:pt x="2802" y="57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474974" y="5324994"/>
            <a:ext cx="2540" cy="3810"/>
          </a:xfrm>
          <a:custGeom>
            <a:avLst/>
            <a:gdLst/>
            <a:ahLst/>
            <a:cxnLst/>
            <a:rect l="l" t="t" r="r" b="b"/>
            <a:pathLst>
              <a:path w="2539" h="3810">
                <a:moveTo>
                  <a:pt x="0" y="0"/>
                </a:moveTo>
                <a:lnTo>
                  <a:pt x="0" y="0"/>
                </a:lnTo>
                <a:lnTo>
                  <a:pt x="1919" y="380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473056" y="5324030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0" y="0"/>
                </a:moveTo>
                <a:lnTo>
                  <a:pt x="0" y="0"/>
                </a:lnTo>
                <a:lnTo>
                  <a:pt x="1919" y="9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473056" y="5324030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3838" y="963"/>
                </a:moveTo>
                <a:lnTo>
                  <a:pt x="3838" y="963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476894" y="5324994"/>
            <a:ext cx="7620" cy="1905"/>
          </a:xfrm>
          <a:custGeom>
            <a:avLst/>
            <a:gdLst/>
            <a:ahLst/>
            <a:cxnLst/>
            <a:rect l="l" t="t" r="r" b="b"/>
            <a:pathLst>
              <a:path w="7620" h="1904">
                <a:moveTo>
                  <a:pt x="7615" y="1906"/>
                </a:moveTo>
                <a:lnTo>
                  <a:pt x="7615" y="1906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484509" y="5326900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4" h="3175">
                <a:moveTo>
                  <a:pt x="11453" y="2854"/>
                </a:moveTo>
                <a:lnTo>
                  <a:pt x="11453" y="2854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495963" y="5329755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15231" y="4788"/>
                </a:moveTo>
                <a:lnTo>
                  <a:pt x="15231" y="4788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511194" y="5334543"/>
            <a:ext cx="14604" cy="3175"/>
          </a:xfrm>
          <a:custGeom>
            <a:avLst/>
            <a:gdLst/>
            <a:ahLst/>
            <a:cxnLst/>
            <a:rect l="l" t="t" r="r" b="b"/>
            <a:pathLst>
              <a:path w="14604" h="3175">
                <a:moveTo>
                  <a:pt x="14256" y="2869"/>
                </a:moveTo>
                <a:lnTo>
                  <a:pt x="14256" y="2869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525450" y="5337413"/>
            <a:ext cx="12700" cy="5080"/>
          </a:xfrm>
          <a:custGeom>
            <a:avLst/>
            <a:gdLst/>
            <a:ahLst/>
            <a:cxnLst/>
            <a:rect l="l" t="t" r="r" b="b"/>
            <a:pathLst>
              <a:path w="12700" h="5079">
                <a:moveTo>
                  <a:pt x="12459" y="4772"/>
                </a:moveTo>
                <a:lnTo>
                  <a:pt x="12459" y="4772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537909" y="5342186"/>
            <a:ext cx="8890" cy="1905"/>
          </a:xfrm>
          <a:custGeom>
            <a:avLst/>
            <a:gdLst/>
            <a:ahLst/>
            <a:cxnLst/>
            <a:rect l="l" t="t" r="r" b="b"/>
            <a:pathLst>
              <a:path w="8889" h="1904">
                <a:moveTo>
                  <a:pt x="8498" y="1906"/>
                </a:moveTo>
                <a:lnTo>
                  <a:pt x="8498" y="1906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546408" y="5344092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2924" y="951"/>
                </a:moveTo>
                <a:lnTo>
                  <a:pt x="2924" y="95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473061" y="5324033"/>
            <a:ext cx="76835" cy="39370"/>
          </a:xfrm>
          <a:custGeom>
            <a:avLst/>
            <a:gdLst/>
            <a:ahLst/>
            <a:cxnLst/>
            <a:rect l="l" t="t" r="r" b="b"/>
            <a:pathLst>
              <a:path w="76835" h="39370">
                <a:moveTo>
                  <a:pt x="0" y="0"/>
                </a:moveTo>
                <a:lnTo>
                  <a:pt x="1920" y="966"/>
                </a:lnTo>
                <a:lnTo>
                  <a:pt x="3840" y="4776"/>
                </a:lnTo>
                <a:lnTo>
                  <a:pt x="6614" y="10515"/>
                </a:lnTo>
                <a:lnTo>
                  <a:pt x="9540" y="16242"/>
                </a:lnTo>
                <a:lnTo>
                  <a:pt x="9540" y="23884"/>
                </a:lnTo>
                <a:lnTo>
                  <a:pt x="6614" y="30565"/>
                </a:lnTo>
                <a:lnTo>
                  <a:pt x="3840" y="36304"/>
                </a:lnTo>
                <a:lnTo>
                  <a:pt x="0" y="39160"/>
                </a:lnTo>
                <a:lnTo>
                  <a:pt x="3840" y="39160"/>
                </a:lnTo>
                <a:lnTo>
                  <a:pt x="11460" y="36304"/>
                </a:lnTo>
                <a:lnTo>
                  <a:pt x="22890" y="33433"/>
                </a:lnTo>
                <a:lnTo>
                  <a:pt x="38130" y="30565"/>
                </a:lnTo>
                <a:lnTo>
                  <a:pt x="52395" y="27694"/>
                </a:lnTo>
                <a:lnTo>
                  <a:pt x="64830" y="23884"/>
                </a:lnTo>
                <a:lnTo>
                  <a:pt x="73365" y="21015"/>
                </a:lnTo>
                <a:lnTo>
                  <a:pt x="76291" y="21015"/>
                </a:lnTo>
                <a:lnTo>
                  <a:pt x="73365" y="20061"/>
                </a:lnTo>
                <a:lnTo>
                  <a:pt x="64830" y="18156"/>
                </a:lnTo>
                <a:lnTo>
                  <a:pt x="52395" y="13383"/>
                </a:lnTo>
                <a:lnTo>
                  <a:pt x="38130" y="10515"/>
                </a:lnTo>
                <a:lnTo>
                  <a:pt x="22890" y="572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394453" y="4775966"/>
            <a:ext cx="136525" cy="162560"/>
          </a:xfrm>
          <a:custGeom>
            <a:avLst/>
            <a:gdLst/>
            <a:ahLst/>
            <a:cxnLst/>
            <a:rect l="l" t="t" r="r" b="b"/>
            <a:pathLst>
              <a:path w="136525" h="162560">
                <a:moveTo>
                  <a:pt x="71439" y="0"/>
                </a:moveTo>
                <a:lnTo>
                  <a:pt x="26531" y="15157"/>
                </a:lnTo>
                <a:lnTo>
                  <a:pt x="2804" y="53986"/>
                </a:lnTo>
                <a:lnTo>
                  <a:pt x="0" y="79260"/>
                </a:lnTo>
                <a:lnTo>
                  <a:pt x="640" y="93824"/>
                </a:lnTo>
                <a:lnTo>
                  <a:pt x="16403" y="138291"/>
                </a:lnTo>
                <a:lnTo>
                  <a:pt x="56144" y="161271"/>
                </a:lnTo>
                <a:lnTo>
                  <a:pt x="68640" y="162330"/>
                </a:lnTo>
                <a:lnTo>
                  <a:pt x="80650" y="161528"/>
                </a:lnTo>
                <a:lnTo>
                  <a:pt x="91557" y="159122"/>
                </a:lnTo>
                <a:lnTo>
                  <a:pt x="101415" y="155110"/>
                </a:lnTo>
                <a:lnTo>
                  <a:pt x="110280" y="149493"/>
                </a:lnTo>
                <a:lnTo>
                  <a:pt x="116101" y="144185"/>
                </a:lnTo>
                <a:lnTo>
                  <a:pt x="71439" y="144185"/>
                </a:lnTo>
                <a:lnTo>
                  <a:pt x="59900" y="143111"/>
                </a:lnTo>
                <a:lnTo>
                  <a:pt x="28589" y="117853"/>
                </a:lnTo>
                <a:lnTo>
                  <a:pt x="20979" y="83070"/>
                </a:lnTo>
                <a:lnTo>
                  <a:pt x="21863" y="67676"/>
                </a:lnTo>
                <a:lnTo>
                  <a:pt x="42889" y="27404"/>
                </a:lnTo>
                <a:lnTo>
                  <a:pt x="71439" y="18132"/>
                </a:lnTo>
                <a:lnTo>
                  <a:pt x="119675" y="18132"/>
                </a:lnTo>
                <a:lnTo>
                  <a:pt x="117192" y="15276"/>
                </a:lnTo>
                <a:lnTo>
                  <a:pt x="108465" y="8458"/>
                </a:lnTo>
                <a:lnTo>
                  <a:pt x="97931" y="3699"/>
                </a:lnTo>
                <a:lnTo>
                  <a:pt x="85588" y="909"/>
                </a:lnTo>
                <a:lnTo>
                  <a:pt x="71439" y="0"/>
                </a:lnTo>
                <a:close/>
              </a:path>
              <a:path w="136525" h="162560">
                <a:moveTo>
                  <a:pt x="136385" y="101214"/>
                </a:moveTo>
                <a:lnTo>
                  <a:pt x="116299" y="101214"/>
                </a:lnTo>
                <a:lnTo>
                  <a:pt x="114543" y="108718"/>
                </a:lnTo>
                <a:lnTo>
                  <a:pt x="112249" y="115417"/>
                </a:lnTo>
                <a:lnTo>
                  <a:pt x="82175" y="142960"/>
                </a:lnTo>
                <a:lnTo>
                  <a:pt x="71439" y="144185"/>
                </a:lnTo>
                <a:lnTo>
                  <a:pt x="116101" y="144185"/>
                </a:lnTo>
                <a:lnTo>
                  <a:pt x="118204" y="142268"/>
                </a:lnTo>
                <a:lnTo>
                  <a:pt x="125174" y="133707"/>
                </a:lnTo>
                <a:lnTo>
                  <a:pt x="130487" y="123892"/>
                </a:lnTo>
                <a:lnTo>
                  <a:pt x="134206" y="113000"/>
                </a:lnTo>
                <a:lnTo>
                  <a:pt x="136385" y="101214"/>
                </a:lnTo>
                <a:close/>
              </a:path>
              <a:path w="136525" h="162560">
                <a:moveTo>
                  <a:pt x="119675" y="18132"/>
                </a:moveTo>
                <a:lnTo>
                  <a:pt x="71439" y="18132"/>
                </a:lnTo>
                <a:lnTo>
                  <a:pt x="80370" y="18672"/>
                </a:lnTo>
                <a:lnTo>
                  <a:pt x="88385" y="20288"/>
                </a:lnTo>
                <a:lnTo>
                  <a:pt x="114394" y="50612"/>
                </a:lnTo>
                <a:lnTo>
                  <a:pt x="135361" y="50612"/>
                </a:lnTo>
                <a:lnTo>
                  <a:pt x="133202" y="40929"/>
                </a:lnTo>
                <a:lnTo>
                  <a:pt x="129518" y="31873"/>
                </a:lnTo>
                <a:lnTo>
                  <a:pt x="124213" y="23352"/>
                </a:lnTo>
                <a:lnTo>
                  <a:pt x="119675" y="18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548631" y="4769298"/>
            <a:ext cx="1429495" cy="2167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063045" y="4779788"/>
            <a:ext cx="126364" cy="154940"/>
          </a:xfrm>
          <a:custGeom>
            <a:avLst/>
            <a:gdLst/>
            <a:ahLst/>
            <a:cxnLst/>
            <a:rect l="l" t="t" r="r" b="b"/>
            <a:pathLst>
              <a:path w="126364" h="154939">
                <a:moveTo>
                  <a:pt x="20086" y="0"/>
                </a:moveTo>
                <a:lnTo>
                  <a:pt x="0" y="0"/>
                </a:lnTo>
                <a:lnTo>
                  <a:pt x="0" y="154685"/>
                </a:lnTo>
                <a:lnTo>
                  <a:pt x="20086" y="154685"/>
                </a:lnTo>
                <a:lnTo>
                  <a:pt x="20086" y="100260"/>
                </a:lnTo>
                <a:lnTo>
                  <a:pt x="44866" y="77342"/>
                </a:lnTo>
                <a:lnTo>
                  <a:pt x="70978" y="77342"/>
                </a:lnTo>
                <a:lnTo>
                  <a:pt x="69627" y="75437"/>
                </a:lnTo>
                <a:lnTo>
                  <a:pt x="20086" y="75437"/>
                </a:lnTo>
                <a:lnTo>
                  <a:pt x="20086" y="0"/>
                </a:lnTo>
                <a:close/>
              </a:path>
              <a:path w="126364" h="154939">
                <a:moveTo>
                  <a:pt x="70978" y="77342"/>
                </a:moveTo>
                <a:lnTo>
                  <a:pt x="44866" y="77342"/>
                </a:lnTo>
                <a:lnTo>
                  <a:pt x="98237" y="154685"/>
                </a:lnTo>
                <a:lnTo>
                  <a:pt x="125821" y="154685"/>
                </a:lnTo>
                <a:lnTo>
                  <a:pt x="70978" y="77342"/>
                </a:lnTo>
                <a:close/>
              </a:path>
              <a:path w="126364" h="154939">
                <a:moveTo>
                  <a:pt x="123931" y="0"/>
                </a:moveTo>
                <a:lnTo>
                  <a:pt x="95341" y="0"/>
                </a:lnTo>
                <a:lnTo>
                  <a:pt x="20086" y="75437"/>
                </a:lnTo>
                <a:lnTo>
                  <a:pt x="69627" y="75437"/>
                </a:lnTo>
                <a:lnTo>
                  <a:pt x="60137" y="62054"/>
                </a:lnTo>
                <a:lnTo>
                  <a:pt x="1239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198406" y="4775966"/>
            <a:ext cx="149860" cy="162560"/>
          </a:xfrm>
          <a:custGeom>
            <a:avLst/>
            <a:gdLst/>
            <a:ahLst/>
            <a:cxnLst/>
            <a:rect l="l" t="t" r="r" b="b"/>
            <a:pathLst>
              <a:path w="149860" h="162560">
                <a:moveTo>
                  <a:pt x="74340" y="0"/>
                </a:moveTo>
                <a:lnTo>
                  <a:pt x="30569" y="12731"/>
                </a:lnTo>
                <a:lnTo>
                  <a:pt x="5385" y="47607"/>
                </a:lnTo>
                <a:lnTo>
                  <a:pt x="0" y="82116"/>
                </a:lnTo>
                <a:lnTo>
                  <a:pt x="697" y="95422"/>
                </a:lnTo>
                <a:lnTo>
                  <a:pt x="18166" y="139409"/>
                </a:lnTo>
                <a:lnTo>
                  <a:pt x="59839" y="161413"/>
                </a:lnTo>
                <a:lnTo>
                  <a:pt x="73487" y="162330"/>
                </a:lnTo>
                <a:lnTo>
                  <a:pt x="85777" y="161609"/>
                </a:lnTo>
                <a:lnTo>
                  <a:pt x="97018" y="159429"/>
                </a:lnTo>
                <a:lnTo>
                  <a:pt x="107266" y="155763"/>
                </a:lnTo>
                <a:lnTo>
                  <a:pt x="116574" y="150584"/>
                </a:lnTo>
                <a:lnTo>
                  <a:pt x="124599" y="144185"/>
                </a:lnTo>
                <a:lnTo>
                  <a:pt x="76260" y="144185"/>
                </a:lnTo>
                <a:lnTo>
                  <a:pt x="62888" y="143096"/>
                </a:lnTo>
                <a:lnTo>
                  <a:pt x="28634" y="116910"/>
                </a:lnTo>
                <a:lnTo>
                  <a:pt x="20970" y="83070"/>
                </a:lnTo>
                <a:lnTo>
                  <a:pt x="22014" y="68225"/>
                </a:lnTo>
                <a:lnTo>
                  <a:pt x="44516" y="27807"/>
                </a:lnTo>
                <a:lnTo>
                  <a:pt x="75377" y="18132"/>
                </a:lnTo>
                <a:lnTo>
                  <a:pt x="127447" y="18132"/>
                </a:lnTo>
                <a:lnTo>
                  <a:pt x="127241" y="17908"/>
                </a:lnTo>
                <a:lnTo>
                  <a:pt x="118886" y="11461"/>
                </a:lnTo>
                <a:lnTo>
                  <a:pt x="109415" y="6446"/>
                </a:lnTo>
                <a:lnTo>
                  <a:pt x="98831" y="2865"/>
                </a:lnTo>
                <a:lnTo>
                  <a:pt x="87139" y="716"/>
                </a:lnTo>
                <a:lnTo>
                  <a:pt x="74340" y="0"/>
                </a:lnTo>
                <a:close/>
              </a:path>
              <a:path w="149860" h="162560">
                <a:moveTo>
                  <a:pt x="127447" y="18132"/>
                </a:moveTo>
                <a:lnTo>
                  <a:pt x="75377" y="18132"/>
                </a:lnTo>
                <a:lnTo>
                  <a:pt x="86933" y="19208"/>
                </a:lnTo>
                <a:lnTo>
                  <a:pt x="97353" y="22434"/>
                </a:lnTo>
                <a:lnTo>
                  <a:pt x="125192" y="54426"/>
                </a:lnTo>
                <a:lnTo>
                  <a:pt x="128747" y="79260"/>
                </a:lnTo>
                <a:lnTo>
                  <a:pt x="127893" y="91232"/>
                </a:lnTo>
                <a:lnTo>
                  <a:pt x="109007" y="132898"/>
                </a:lnTo>
                <a:lnTo>
                  <a:pt x="76260" y="144185"/>
                </a:lnTo>
                <a:lnTo>
                  <a:pt x="124599" y="144185"/>
                </a:lnTo>
                <a:lnTo>
                  <a:pt x="146979" y="103966"/>
                </a:lnTo>
                <a:lnTo>
                  <a:pt x="149717" y="78306"/>
                </a:lnTo>
                <a:lnTo>
                  <a:pt x="149145" y="66149"/>
                </a:lnTo>
                <a:lnTo>
                  <a:pt x="147390" y="54863"/>
                </a:lnTo>
                <a:lnTo>
                  <a:pt x="144398" y="44405"/>
                </a:lnTo>
                <a:lnTo>
                  <a:pt x="140112" y="34728"/>
                </a:lnTo>
                <a:lnTo>
                  <a:pt x="134477" y="25789"/>
                </a:lnTo>
                <a:lnTo>
                  <a:pt x="127447" y="18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385309" y="4861559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2390"/>
                </a:lnTo>
              </a:path>
            </a:pathLst>
          </a:custGeom>
          <a:ln w="20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374824" y="4852670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011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385309" y="4780279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500"/>
                </a:lnTo>
              </a:path>
            </a:pathLst>
          </a:custGeom>
          <a:ln w="20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486350" y="4861904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569"/>
                </a:lnTo>
              </a:path>
            </a:pathLst>
          </a:custGeom>
          <a:ln w="20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486350" y="4779788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0"/>
                </a:moveTo>
                <a:lnTo>
                  <a:pt x="0" y="63971"/>
                </a:lnTo>
              </a:path>
            </a:pathLst>
          </a:custGeom>
          <a:ln w="20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075218" y="5106341"/>
            <a:ext cx="50165" cy="200660"/>
          </a:xfrm>
          <a:custGeom>
            <a:avLst/>
            <a:gdLst/>
            <a:ahLst/>
            <a:cxnLst/>
            <a:rect l="l" t="t" r="r" b="b"/>
            <a:pathLst>
              <a:path w="50164" h="200660">
                <a:moveTo>
                  <a:pt x="48676" y="0"/>
                </a:moveTo>
                <a:lnTo>
                  <a:pt x="36210" y="0"/>
                </a:lnTo>
                <a:lnTo>
                  <a:pt x="27103" y="14142"/>
                </a:lnTo>
                <a:lnTo>
                  <a:pt x="6862" y="55807"/>
                </a:lnTo>
                <a:lnTo>
                  <a:pt x="0" y="101214"/>
                </a:lnTo>
                <a:lnTo>
                  <a:pt x="0" y="106942"/>
                </a:lnTo>
                <a:lnTo>
                  <a:pt x="1005" y="112666"/>
                </a:lnTo>
                <a:lnTo>
                  <a:pt x="1889" y="118405"/>
                </a:lnTo>
                <a:lnTo>
                  <a:pt x="12466" y="159459"/>
                </a:lnTo>
                <a:lnTo>
                  <a:pt x="18166" y="169947"/>
                </a:lnTo>
                <a:lnTo>
                  <a:pt x="20469" y="174058"/>
                </a:lnTo>
                <a:lnTo>
                  <a:pt x="24456" y="180584"/>
                </a:lnTo>
                <a:lnTo>
                  <a:pt x="30060" y="189435"/>
                </a:lnTo>
                <a:lnTo>
                  <a:pt x="37216" y="200524"/>
                </a:lnTo>
                <a:lnTo>
                  <a:pt x="49560" y="200524"/>
                </a:lnTo>
                <a:lnTo>
                  <a:pt x="42421" y="186524"/>
                </a:lnTo>
                <a:lnTo>
                  <a:pt x="36595" y="174495"/>
                </a:lnTo>
                <a:lnTo>
                  <a:pt x="23121" y="134491"/>
                </a:lnTo>
                <a:lnTo>
                  <a:pt x="20086" y="100260"/>
                </a:lnTo>
                <a:lnTo>
                  <a:pt x="20595" y="85588"/>
                </a:lnTo>
                <a:lnTo>
                  <a:pt x="27706" y="46789"/>
                </a:lnTo>
                <a:lnTo>
                  <a:pt x="41486" y="14692"/>
                </a:lnTo>
                <a:lnTo>
                  <a:pt x="486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153369" y="5113020"/>
            <a:ext cx="55880" cy="150495"/>
          </a:xfrm>
          <a:custGeom>
            <a:avLst/>
            <a:gdLst/>
            <a:ahLst/>
            <a:cxnLst/>
            <a:rect l="l" t="t" r="r" b="b"/>
            <a:pathLst>
              <a:path w="55880" h="150495">
                <a:moveTo>
                  <a:pt x="55290" y="0"/>
                </a:moveTo>
                <a:lnTo>
                  <a:pt x="40050" y="0"/>
                </a:lnTo>
                <a:lnTo>
                  <a:pt x="37246" y="11466"/>
                </a:lnTo>
                <a:lnTo>
                  <a:pt x="33436" y="19098"/>
                </a:lnTo>
                <a:lnTo>
                  <a:pt x="0" y="28645"/>
                </a:lnTo>
                <a:lnTo>
                  <a:pt x="0" y="42970"/>
                </a:lnTo>
                <a:lnTo>
                  <a:pt x="35356" y="42970"/>
                </a:lnTo>
                <a:lnTo>
                  <a:pt x="35356" y="149912"/>
                </a:lnTo>
                <a:lnTo>
                  <a:pt x="55290" y="149912"/>
                </a:lnTo>
                <a:lnTo>
                  <a:pt x="55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271601" y="5251472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1976" y="0"/>
                </a:lnTo>
              </a:path>
            </a:pathLst>
          </a:custGeom>
          <a:ln w="229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320247" y="5114925"/>
            <a:ext cx="105410" cy="148590"/>
          </a:xfrm>
          <a:custGeom>
            <a:avLst/>
            <a:gdLst/>
            <a:ahLst/>
            <a:cxnLst/>
            <a:rect l="l" t="t" r="r" b="b"/>
            <a:pathLst>
              <a:path w="105410" h="148589">
                <a:moveTo>
                  <a:pt x="104881" y="0"/>
                </a:moveTo>
                <a:lnTo>
                  <a:pt x="0" y="0"/>
                </a:lnTo>
                <a:lnTo>
                  <a:pt x="0" y="19110"/>
                </a:lnTo>
                <a:lnTo>
                  <a:pt x="82997" y="19110"/>
                </a:lnTo>
                <a:lnTo>
                  <a:pt x="75265" y="28779"/>
                </a:lnTo>
                <a:lnTo>
                  <a:pt x="53400" y="62078"/>
                </a:lnTo>
                <a:lnTo>
                  <a:pt x="33406" y="105043"/>
                </a:lnTo>
                <a:lnTo>
                  <a:pt x="22006" y="148007"/>
                </a:lnTo>
                <a:lnTo>
                  <a:pt x="41970" y="148007"/>
                </a:lnTo>
                <a:lnTo>
                  <a:pt x="44664" y="137265"/>
                </a:lnTo>
                <a:lnTo>
                  <a:pt x="47003" y="128078"/>
                </a:lnTo>
                <a:lnTo>
                  <a:pt x="59850" y="88000"/>
                </a:lnTo>
                <a:lnTo>
                  <a:pt x="79356" y="49835"/>
                </a:lnTo>
                <a:lnTo>
                  <a:pt x="104881" y="16239"/>
                </a:lnTo>
                <a:lnTo>
                  <a:pt x="1048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3500506" y="5147404"/>
            <a:ext cx="102235" cy="119380"/>
          </a:xfrm>
          <a:custGeom>
            <a:avLst/>
            <a:gdLst/>
            <a:ahLst/>
            <a:cxnLst/>
            <a:rect l="l" t="t" r="r" b="b"/>
            <a:pathLst>
              <a:path w="102235" h="119379">
                <a:moveTo>
                  <a:pt x="60990" y="0"/>
                </a:moveTo>
                <a:lnTo>
                  <a:pt x="52486" y="0"/>
                </a:lnTo>
                <a:lnTo>
                  <a:pt x="41353" y="1073"/>
                </a:lnTo>
                <a:lnTo>
                  <a:pt x="7985" y="26330"/>
                </a:lnTo>
                <a:lnTo>
                  <a:pt x="0" y="61103"/>
                </a:lnTo>
                <a:lnTo>
                  <a:pt x="882" y="73995"/>
                </a:lnTo>
                <a:lnTo>
                  <a:pt x="21747" y="110890"/>
                </a:lnTo>
                <a:lnTo>
                  <a:pt x="49560" y="119347"/>
                </a:lnTo>
                <a:lnTo>
                  <a:pt x="55290" y="119347"/>
                </a:lnTo>
                <a:lnTo>
                  <a:pt x="60990" y="118396"/>
                </a:lnTo>
                <a:lnTo>
                  <a:pt x="64800" y="117442"/>
                </a:lnTo>
                <a:lnTo>
                  <a:pt x="73456" y="115528"/>
                </a:lnTo>
                <a:lnTo>
                  <a:pt x="81076" y="111718"/>
                </a:lnTo>
                <a:lnTo>
                  <a:pt x="86807" y="105991"/>
                </a:lnTo>
                <a:lnTo>
                  <a:pt x="89611" y="103119"/>
                </a:lnTo>
                <a:lnTo>
                  <a:pt x="51450" y="103119"/>
                </a:lnTo>
                <a:lnTo>
                  <a:pt x="44073" y="102416"/>
                </a:lnTo>
                <a:lnTo>
                  <a:pt x="19933" y="64925"/>
                </a:lnTo>
                <a:lnTo>
                  <a:pt x="102047" y="64925"/>
                </a:lnTo>
                <a:lnTo>
                  <a:pt x="102047" y="53471"/>
                </a:lnTo>
                <a:lnTo>
                  <a:pt x="101544" y="49648"/>
                </a:lnTo>
                <a:lnTo>
                  <a:pt x="19933" y="49648"/>
                </a:lnTo>
                <a:lnTo>
                  <a:pt x="21055" y="42829"/>
                </a:lnTo>
                <a:lnTo>
                  <a:pt x="42824" y="17181"/>
                </a:lnTo>
                <a:lnTo>
                  <a:pt x="90605" y="17181"/>
                </a:lnTo>
                <a:lnTo>
                  <a:pt x="88696" y="14313"/>
                </a:lnTo>
                <a:lnTo>
                  <a:pt x="82997" y="9537"/>
                </a:lnTo>
                <a:lnTo>
                  <a:pt x="75346" y="5727"/>
                </a:lnTo>
                <a:lnTo>
                  <a:pt x="68610" y="1904"/>
                </a:lnTo>
                <a:lnTo>
                  <a:pt x="60990" y="0"/>
                </a:lnTo>
                <a:close/>
              </a:path>
              <a:path w="102235" h="119379">
                <a:moveTo>
                  <a:pt x="100157" y="80202"/>
                </a:moveTo>
                <a:lnTo>
                  <a:pt x="81960" y="80202"/>
                </a:lnTo>
                <a:lnTo>
                  <a:pt x="80070" y="84975"/>
                </a:lnTo>
                <a:lnTo>
                  <a:pt x="78150" y="89751"/>
                </a:lnTo>
                <a:lnTo>
                  <a:pt x="68610" y="99285"/>
                </a:lnTo>
                <a:lnTo>
                  <a:pt x="60990" y="103119"/>
                </a:lnTo>
                <a:lnTo>
                  <a:pt x="89611" y="103119"/>
                </a:lnTo>
                <a:lnTo>
                  <a:pt x="92506" y="99285"/>
                </a:lnTo>
                <a:lnTo>
                  <a:pt x="95310" y="93570"/>
                </a:lnTo>
                <a:lnTo>
                  <a:pt x="98237" y="88797"/>
                </a:lnTo>
                <a:lnTo>
                  <a:pt x="100157" y="84024"/>
                </a:lnTo>
                <a:lnTo>
                  <a:pt x="100157" y="80202"/>
                </a:lnTo>
                <a:close/>
              </a:path>
              <a:path w="102235" h="119379">
                <a:moveTo>
                  <a:pt x="90605" y="17181"/>
                </a:moveTo>
                <a:lnTo>
                  <a:pt x="51450" y="17181"/>
                </a:lnTo>
                <a:lnTo>
                  <a:pt x="60066" y="17926"/>
                </a:lnTo>
                <a:lnTo>
                  <a:pt x="67227" y="20281"/>
                </a:lnTo>
                <a:lnTo>
                  <a:pt x="82997" y="49648"/>
                </a:lnTo>
                <a:lnTo>
                  <a:pt x="101544" y="49648"/>
                </a:lnTo>
                <a:lnTo>
                  <a:pt x="101041" y="45814"/>
                </a:lnTo>
                <a:lnTo>
                  <a:pt x="100157" y="40099"/>
                </a:lnTo>
                <a:lnTo>
                  <a:pt x="99120" y="32458"/>
                </a:lnTo>
                <a:lnTo>
                  <a:pt x="96347" y="25776"/>
                </a:lnTo>
                <a:lnTo>
                  <a:pt x="90605" y="171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619713" y="5147404"/>
            <a:ext cx="99695" cy="160655"/>
          </a:xfrm>
          <a:custGeom>
            <a:avLst/>
            <a:gdLst/>
            <a:ahLst/>
            <a:cxnLst/>
            <a:rect l="l" t="t" r="r" b="b"/>
            <a:pathLst>
              <a:path w="99695" h="160654">
                <a:moveTo>
                  <a:pt x="80195" y="17181"/>
                </a:moveTo>
                <a:lnTo>
                  <a:pt x="49560" y="17181"/>
                </a:lnTo>
                <a:lnTo>
                  <a:pt x="58134" y="18242"/>
                </a:lnTo>
                <a:lnTo>
                  <a:pt x="65391" y="21362"/>
                </a:lnTo>
                <a:lnTo>
                  <a:pt x="71407" y="26448"/>
                </a:lnTo>
                <a:lnTo>
                  <a:pt x="76260" y="33409"/>
                </a:lnTo>
                <a:lnTo>
                  <a:pt x="79065" y="40099"/>
                </a:lnTo>
                <a:lnTo>
                  <a:pt x="80954" y="48685"/>
                </a:lnTo>
                <a:lnTo>
                  <a:pt x="80954" y="58247"/>
                </a:lnTo>
                <a:lnTo>
                  <a:pt x="66111" y="97742"/>
                </a:lnTo>
                <a:lnTo>
                  <a:pt x="49560" y="102156"/>
                </a:lnTo>
                <a:lnTo>
                  <a:pt x="80070" y="102156"/>
                </a:lnTo>
                <a:lnTo>
                  <a:pt x="80070" y="160413"/>
                </a:lnTo>
                <a:lnTo>
                  <a:pt x="99151" y="160413"/>
                </a:lnTo>
                <a:lnTo>
                  <a:pt x="99151" y="18132"/>
                </a:lnTo>
                <a:lnTo>
                  <a:pt x="80954" y="18132"/>
                </a:lnTo>
                <a:lnTo>
                  <a:pt x="80195" y="17181"/>
                </a:lnTo>
                <a:close/>
              </a:path>
              <a:path w="99695" h="160654">
                <a:moveTo>
                  <a:pt x="56174" y="0"/>
                </a:moveTo>
                <a:lnTo>
                  <a:pt x="47670" y="0"/>
                </a:lnTo>
                <a:lnTo>
                  <a:pt x="37447" y="1088"/>
                </a:lnTo>
                <a:lnTo>
                  <a:pt x="7239" y="27281"/>
                </a:lnTo>
                <a:lnTo>
                  <a:pt x="0" y="62057"/>
                </a:lnTo>
                <a:lnTo>
                  <a:pt x="882" y="75484"/>
                </a:lnTo>
                <a:lnTo>
                  <a:pt x="21203" y="111142"/>
                </a:lnTo>
                <a:lnTo>
                  <a:pt x="45750" y="118396"/>
                </a:lnTo>
                <a:lnTo>
                  <a:pt x="54284" y="118396"/>
                </a:lnTo>
                <a:lnTo>
                  <a:pt x="61020" y="117442"/>
                </a:lnTo>
                <a:lnTo>
                  <a:pt x="72450" y="111718"/>
                </a:lnTo>
                <a:lnTo>
                  <a:pt x="80070" y="102156"/>
                </a:lnTo>
                <a:lnTo>
                  <a:pt x="49560" y="102156"/>
                </a:lnTo>
                <a:lnTo>
                  <a:pt x="40962" y="101082"/>
                </a:lnTo>
                <a:lnTo>
                  <a:pt x="19049" y="70652"/>
                </a:lnTo>
                <a:lnTo>
                  <a:pt x="19049" y="60152"/>
                </a:lnTo>
                <a:lnTo>
                  <a:pt x="34320" y="20991"/>
                </a:lnTo>
                <a:lnTo>
                  <a:pt x="40934" y="17181"/>
                </a:lnTo>
                <a:lnTo>
                  <a:pt x="80195" y="17181"/>
                </a:lnTo>
                <a:lnTo>
                  <a:pt x="77144" y="13359"/>
                </a:lnTo>
                <a:lnTo>
                  <a:pt x="74340" y="9537"/>
                </a:lnTo>
                <a:lnTo>
                  <a:pt x="70530" y="7632"/>
                </a:lnTo>
                <a:lnTo>
                  <a:pt x="64830" y="2859"/>
                </a:lnTo>
                <a:lnTo>
                  <a:pt x="56174" y="0"/>
                </a:lnTo>
                <a:close/>
              </a:path>
              <a:path w="99695" h="160654">
                <a:moveTo>
                  <a:pt x="99151" y="2859"/>
                </a:moveTo>
                <a:lnTo>
                  <a:pt x="80954" y="2859"/>
                </a:lnTo>
                <a:lnTo>
                  <a:pt x="80954" y="18132"/>
                </a:lnTo>
                <a:lnTo>
                  <a:pt x="99151" y="18132"/>
                </a:lnTo>
                <a:lnTo>
                  <a:pt x="99151" y="2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750259" y="5251472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1976" y="0"/>
                </a:lnTo>
              </a:path>
            </a:pathLst>
          </a:custGeom>
          <a:ln w="229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799819" y="5106341"/>
            <a:ext cx="50165" cy="200660"/>
          </a:xfrm>
          <a:custGeom>
            <a:avLst/>
            <a:gdLst/>
            <a:ahLst/>
            <a:cxnLst/>
            <a:rect l="l" t="t" r="r" b="b"/>
            <a:pathLst>
              <a:path w="50164" h="200660">
                <a:moveTo>
                  <a:pt x="13472" y="0"/>
                </a:moveTo>
                <a:lnTo>
                  <a:pt x="0" y="0"/>
                </a:lnTo>
                <a:lnTo>
                  <a:pt x="7208" y="13575"/>
                </a:lnTo>
                <a:lnTo>
                  <a:pt x="13072" y="25540"/>
                </a:lnTo>
                <a:lnTo>
                  <a:pt x="26571" y="65122"/>
                </a:lnTo>
                <a:lnTo>
                  <a:pt x="29626" y="100260"/>
                </a:lnTo>
                <a:lnTo>
                  <a:pt x="29113" y="114775"/>
                </a:lnTo>
                <a:lnTo>
                  <a:pt x="22006" y="152780"/>
                </a:lnTo>
                <a:lnTo>
                  <a:pt x="1005" y="200524"/>
                </a:lnTo>
                <a:lnTo>
                  <a:pt x="13472" y="200524"/>
                </a:lnTo>
                <a:lnTo>
                  <a:pt x="35396" y="162512"/>
                </a:lnTo>
                <a:lnTo>
                  <a:pt x="47910" y="122242"/>
                </a:lnTo>
                <a:lnTo>
                  <a:pt x="49682" y="98343"/>
                </a:lnTo>
                <a:lnTo>
                  <a:pt x="49682" y="90711"/>
                </a:lnTo>
                <a:lnTo>
                  <a:pt x="48676" y="83067"/>
                </a:lnTo>
                <a:lnTo>
                  <a:pt x="46756" y="74471"/>
                </a:lnTo>
                <a:lnTo>
                  <a:pt x="45744" y="68016"/>
                </a:lnTo>
                <a:lnTo>
                  <a:pt x="44173" y="61469"/>
                </a:lnTo>
                <a:lnTo>
                  <a:pt x="42247" y="54740"/>
                </a:lnTo>
                <a:lnTo>
                  <a:pt x="40172" y="47743"/>
                </a:lnTo>
                <a:lnTo>
                  <a:pt x="37246" y="41062"/>
                </a:lnTo>
                <a:lnTo>
                  <a:pt x="35326" y="35323"/>
                </a:lnTo>
                <a:lnTo>
                  <a:pt x="32552" y="31504"/>
                </a:lnTo>
                <a:lnTo>
                  <a:pt x="30227" y="27391"/>
                </a:lnTo>
                <a:lnTo>
                  <a:pt x="26201" y="20769"/>
                </a:lnTo>
                <a:lnTo>
                  <a:pt x="20581" y="11639"/>
                </a:lnTo>
                <a:lnTo>
                  <a:pt x="134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148675" y="5478719"/>
            <a:ext cx="103505" cy="151130"/>
          </a:xfrm>
          <a:custGeom>
            <a:avLst/>
            <a:gdLst/>
            <a:ahLst/>
            <a:cxnLst/>
            <a:rect l="l" t="t" r="r" b="b"/>
            <a:pathLst>
              <a:path w="103504" h="151129">
                <a:moveTo>
                  <a:pt x="94101" y="17193"/>
                </a:moveTo>
                <a:lnTo>
                  <a:pt x="62910" y="17193"/>
                </a:lnTo>
                <a:lnTo>
                  <a:pt x="69524" y="20061"/>
                </a:lnTo>
                <a:lnTo>
                  <a:pt x="74371" y="24838"/>
                </a:lnTo>
                <a:lnTo>
                  <a:pt x="80070" y="29599"/>
                </a:lnTo>
                <a:lnTo>
                  <a:pt x="82875" y="37243"/>
                </a:lnTo>
                <a:lnTo>
                  <a:pt x="82875" y="53471"/>
                </a:lnTo>
                <a:lnTo>
                  <a:pt x="80070" y="60164"/>
                </a:lnTo>
                <a:lnTo>
                  <a:pt x="70561" y="69713"/>
                </a:lnTo>
                <a:lnTo>
                  <a:pt x="63794" y="73532"/>
                </a:lnTo>
                <a:lnTo>
                  <a:pt x="55290" y="79260"/>
                </a:lnTo>
                <a:lnTo>
                  <a:pt x="17834" y="102888"/>
                </a:lnTo>
                <a:lnTo>
                  <a:pt x="513" y="141208"/>
                </a:lnTo>
                <a:lnTo>
                  <a:pt x="0" y="150875"/>
                </a:lnTo>
                <a:lnTo>
                  <a:pt x="102961" y="150875"/>
                </a:lnTo>
                <a:lnTo>
                  <a:pt x="102961" y="132731"/>
                </a:lnTo>
                <a:lnTo>
                  <a:pt x="20970" y="132731"/>
                </a:lnTo>
                <a:lnTo>
                  <a:pt x="22890" y="125099"/>
                </a:lnTo>
                <a:lnTo>
                  <a:pt x="26700" y="118408"/>
                </a:lnTo>
                <a:lnTo>
                  <a:pt x="34320" y="112669"/>
                </a:lnTo>
                <a:lnTo>
                  <a:pt x="38130" y="108859"/>
                </a:lnTo>
                <a:lnTo>
                  <a:pt x="42824" y="105037"/>
                </a:lnTo>
                <a:lnTo>
                  <a:pt x="50474" y="101227"/>
                </a:lnTo>
                <a:lnTo>
                  <a:pt x="64830" y="93585"/>
                </a:lnTo>
                <a:lnTo>
                  <a:pt x="96082" y="68788"/>
                </a:lnTo>
                <a:lnTo>
                  <a:pt x="102961" y="44887"/>
                </a:lnTo>
                <a:lnTo>
                  <a:pt x="102242" y="36469"/>
                </a:lnTo>
                <a:lnTo>
                  <a:pt x="100088" y="28412"/>
                </a:lnTo>
                <a:lnTo>
                  <a:pt x="96506" y="20717"/>
                </a:lnTo>
                <a:lnTo>
                  <a:pt x="94101" y="17193"/>
                </a:lnTo>
                <a:close/>
              </a:path>
              <a:path w="103504" h="151129">
                <a:moveTo>
                  <a:pt x="54284" y="0"/>
                </a:moveTo>
                <a:lnTo>
                  <a:pt x="17980" y="12091"/>
                </a:lnTo>
                <a:lnTo>
                  <a:pt x="3809" y="53471"/>
                </a:lnTo>
                <a:lnTo>
                  <a:pt x="22890" y="53471"/>
                </a:lnTo>
                <a:lnTo>
                  <a:pt x="22890" y="43936"/>
                </a:lnTo>
                <a:lnTo>
                  <a:pt x="24780" y="37243"/>
                </a:lnTo>
                <a:lnTo>
                  <a:pt x="53370" y="17193"/>
                </a:lnTo>
                <a:lnTo>
                  <a:pt x="94101" y="17193"/>
                </a:lnTo>
                <a:lnTo>
                  <a:pt x="91500" y="13383"/>
                </a:lnTo>
                <a:lnTo>
                  <a:pt x="84880" y="7661"/>
                </a:lnTo>
                <a:lnTo>
                  <a:pt x="76459" y="3464"/>
                </a:lnTo>
                <a:lnTo>
                  <a:pt x="66254" y="880"/>
                </a:lnTo>
                <a:lnTo>
                  <a:pt x="542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333597" y="5474909"/>
            <a:ext cx="92075" cy="154940"/>
          </a:xfrm>
          <a:custGeom>
            <a:avLst/>
            <a:gdLst/>
            <a:ahLst/>
            <a:cxnLst/>
            <a:rect l="l" t="t" r="r" b="b"/>
            <a:pathLst>
              <a:path w="92075" h="154939">
                <a:moveTo>
                  <a:pt x="19080" y="0"/>
                </a:moveTo>
                <a:lnTo>
                  <a:pt x="0" y="0"/>
                </a:lnTo>
                <a:lnTo>
                  <a:pt x="0" y="154685"/>
                </a:lnTo>
                <a:lnTo>
                  <a:pt x="19080" y="154685"/>
                </a:lnTo>
                <a:lnTo>
                  <a:pt x="19080" y="94524"/>
                </a:lnTo>
                <a:lnTo>
                  <a:pt x="19765" y="84515"/>
                </a:lnTo>
                <a:lnTo>
                  <a:pt x="39757" y="57281"/>
                </a:lnTo>
                <a:lnTo>
                  <a:pt x="19080" y="57281"/>
                </a:lnTo>
                <a:lnTo>
                  <a:pt x="19080" y="0"/>
                </a:lnTo>
                <a:close/>
              </a:path>
              <a:path w="92075" h="154939">
                <a:moveTo>
                  <a:pt x="86807" y="56330"/>
                </a:moveTo>
                <a:lnTo>
                  <a:pt x="59100" y="56330"/>
                </a:lnTo>
                <a:lnTo>
                  <a:pt x="65836" y="59198"/>
                </a:lnTo>
                <a:lnTo>
                  <a:pt x="69646" y="65879"/>
                </a:lnTo>
                <a:lnTo>
                  <a:pt x="71567" y="69713"/>
                </a:lnTo>
                <a:lnTo>
                  <a:pt x="72450" y="75437"/>
                </a:lnTo>
                <a:lnTo>
                  <a:pt x="72450" y="154685"/>
                </a:lnTo>
                <a:lnTo>
                  <a:pt x="91531" y="154685"/>
                </a:lnTo>
                <a:lnTo>
                  <a:pt x="91531" y="82119"/>
                </a:lnTo>
                <a:lnTo>
                  <a:pt x="91333" y="74598"/>
                </a:lnTo>
                <a:lnTo>
                  <a:pt x="90609" y="67791"/>
                </a:lnTo>
                <a:lnTo>
                  <a:pt x="89165" y="61700"/>
                </a:lnTo>
                <a:lnTo>
                  <a:pt x="86807" y="56330"/>
                </a:lnTo>
                <a:close/>
              </a:path>
              <a:path w="92075" h="154939">
                <a:moveTo>
                  <a:pt x="54406" y="39136"/>
                </a:moveTo>
                <a:lnTo>
                  <a:pt x="44897" y="39136"/>
                </a:lnTo>
                <a:lnTo>
                  <a:pt x="37246" y="41053"/>
                </a:lnTo>
                <a:lnTo>
                  <a:pt x="31546" y="44875"/>
                </a:lnTo>
                <a:lnTo>
                  <a:pt x="27706" y="47746"/>
                </a:lnTo>
                <a:lnTo>
                  <a:pt x="23896" y="51566"/>
                </a:lnTo>
                <a:lnTo>
                  <a:pt x="19080" y="57281"/>
                </a:lnTo>
                <a:lnTo>
                  <a:pt x="39757" y="57281"/>
                </a:lnTo>
                <a:lnTo>
                  <a:pt x="41940" y="56330"/>
                </a:lnTo>
                <a:lnTo>
                  <a:pt x="86807" y="56330"/>
                </a:lnTo>
                <a:lnTo>
                  <a:pt x="81611" y="48811"/>
                </a:lnTo>
                <a:lnTo>
                  <a:pt x="74527" y="43437"/>
                </a:lnTo>
                <a:lnTo>
                  <a:pt x="65482" y="40212"/>
                </a:lnTo>
                <a:lnTo>
                  <a:pt x="54406" y="391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447105" y="5514045"/>
            <a:ext cx="104139" cy="119380"/>
          </a:xfrm>
          <a:custGeom>
            <a:avLst/>
            <a:gdLst/>
            <a:ahLst/>
            <a:cxnLst/>
            <a:rect l="l" t="t" r="r" b="b"/>
            <a:pathLst>
              <a:path w="104139" h="119379">
                <a:moveTo>
                  <a:pt x="52364" y="0"/>
                </a:moveTo>
                <a:lnTo>
                  <a:pt x="14234" y="16239"/>
                </a:lnTo>
                <a:lnTo>
                  <a:pt x="0" y="61127"/>
                </a:lnTo>
                <a:lnTo>
                  <a:pt x="868" y="74012"/>
                </a:lnTo>
                <a:lnTo>
                  <a:pt x="20904" y="110909"/>
                </a:lnTo>
                <a:lnTo>
                  <a:pt x="50474" y="119371"/>
                </a:lnTo>
                <a:lnTo>
                  <a:pt x="63211" y="118282"/>
                </a:lnTo>
                <a:lnTo>
                  <a:pt x="74234" y="114954"/>
                </a:lnTo>
                <a:lnTo>
                  <a:pt x="83633" y="109295"/>
                </a:lnTo>
                <a:lnTo>
                  <a:pt x="89634" y="103132"/>
                </a:lnTo>
                <a:lnTo>
                  <a:pt x="51480" y="103132"/>
                </a:lnTo>
                <a:lnTo>
                  <a:pt x="43961" y="102400"/>
                </a:lnTo>
                <a:lnTo>
                  <a:pt x="19589" y="69911"/>
                </a:lnTo>
                <a:lnTo>
                  <a:pt x="19080" y="61127"/>
                </a:lnTo>
                <a:lnTo>
                  <a:pt x="19589" y="52173"/>
                </a:lnTo>
                <a:lnTo>
                  <a:pt x="44334" y="16986"/>
                </a:lnTo>
                <a:lnTo>
                  <a:pt x="52364" y="16239"/>
                </a:lnTo>
                <a:lnTo>
                  <a:pt x="91096" y="16239"/>
                </a:lnTo>
                <a:lnTo>
                  <a:pt x="89611" y="14334"/>
                </a:lnTo>
                <a:lnTo>
                  <a:pt x="81365" y="8067"/>
                </a:lnTo>
                <a:lnTo>
                  <a:pt x="72428" y="3587"/>
                </a:lnTo>
                <a:lnTo>
                  <a:pt x="62770" y="897"/>
                </a:lnTo>
                <a:lnTo>
                  <a:pt x="52364" y="0"/>
                </a:lnTo>
                <a:close/>
              </a:path>
              <a:path w="104139" h="119379">
                <a:moveTo>
                  <a:pt x="91096" y="16239"/>
                </a:moveTo>
                <a:lnTo>
                  <a:pt x="52364" y="16239"/>
                </a:lnTo>
                <a:lnTo>
                  <a:pt x="61151" y="17150"/>
                </a:lnTo>
                <a:lnTo>
                  <a:pt x="68755" y="19941"/>
                </a:lnTo>
                <a:lnTo>
                  <a:pt x="84795" y="57305"/>
                </a:lnTo>
                <a:lnTo>
                  <a:pt x="84281" y="65717"/>
                </a:lnTo>
                <a:lnTo>
                  <a:pt x="60587" y="102237"/>
                </a:lnTo>
                <a:lnTo>
                  <a:pt x="51480" y="103132"/>
                </a:lnTo>
                <a:lnTo>
                  <a:pt x="89634" y="103132"/>
                </a:lnTo>
                <a:lnTo>
                  <a:pt x="103967" y="56354"/>
                </a:lnTo>
                <a:lnTo>
                  <a:pt x="103065" y="43473"/>
                </a:lnTo>
                <a:lnTo>
                  <a:pt x="100366" y="32115"/>
                </a:lnTo>
                <a:lnTo>
                  <a:pt x="95879" y="22371"/>
                </a:lnTo>
                <a:lnTo>
                  <a:pt x="91096" y="16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574846" y="5516928"/>
            <a:ext cx="90170" cy="115570"/>
          </a:xfrm>
          <a:custGeom>
            <a:avLst/>
            <a:gdLst/>
            <a:ahLst/>
            <a:cxnLst/>
            <a:rect l="l" t="t" r="r" b="b"/>
            <a:pathLst>
              <a:path w="90170" h="115570">
                <a:moveTo>
                  <a:pt x="19080" y="0"/>
                </a:moveTo>
                <a:lnTo>
                  <a:pt x="0" y="0"/>
                </a:lnTo>
                <a:lnTo>
                  <a:pt x="0" y="85926"/>
                </a:lnTo>
                <a:lnTo>
                  <a:pt x="26118" y="114466"/>
                </a:lnTo>
                <a:lnTo>
                  <a:pt x="37246" y="115525"/>
                </a:lnTo>
                <a:lnTo>
                  <a:pt x="44724" y="114989"/>
                </a:lnTo>
                <a:lnTo>
                  <a:pt x="70773" y="98331"/>
                </a:lnTo>
                <a:lnTo>
                  <a:pt x="31516" y="98331"/>
                </a:lnTo>
                <a:lnTo>
                  <a:pt x="24780" y="95475"/>
                </a:lnTo>
                <a:lnTo>
                  <a:pt x="22006" y="88794"/>
                </a:lnTo>
                <a:lnTo>
                  <a:pt x="20086" y="84975"/>
                </a:lnTo>
                <a:lnTo>
                  <a:pt x="19080" y="80198"/>
                </a:lnTo>
                <a:lnTo>
                  <a:pt x="19080" y="0"/>
                </a:lnTo>
                <a:close/>
              </a:path>
              <a:path w="90170" h="115570">
                <a:moveTo>
                  <a:pt x="89611" y="95475"/>
                </a:moveTo>
                <a:lnTo>
                  <a:pt x="72450" y="95475"/>
                </a:lnTo>
                <a:lnTo>
                  <a:pt x="72450" y="112666"/>
                </a:lnTo>
                <a:lnTo>
                  <a:pt x="89611" y="112666"/>
                </a:lnTo>
                <a:lnTo>
                  <a:pt x="89611" y="95475"/>
                </a:lnTo>
                <a:close/>
              </a:path>
              <a:path w="90170" h="115570">
                <a:moveTo>
                  <a:pt x="89611" y="0"/>
                </a:moveTo>
                <a:lnTo>
                  <a:pt x="71567" y="0"/>
                </a:lnTo>
                <a:lnTo>
                  <a:pt x="71567" y="55376"/>
                </a:lnTo>
                <a:lnTo>
                  <a:pt x="71237" y="62892"/>
                </a:lnTo>
                <a:lnTo>
                  <a:pt x="49304" y="97257"/>
                </a:lnTo>
                <a:lnTo>
                  <a:pt x="40020" y="98331"/>
                </a:lnTo>
                <a:lnTo>
                  <a:pt x="70773" y="98331"/>
                </a:lnTo>
                <a:lnTo>
                  <a:pt x="72450" y="95475"/>
                </a:lnTo>
                <a:lnTo>
                  <a:pt x="89611" y="95475"/>
                </a:lnTo>
                <a:lnTo>
                  <a:pt x="896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695974" y="5514045"/>
            <a:ext cx="54610" cy="115570"/>
          </a:xfrm>
          <a:custGeom>
            <a:avLst/>
            <a:gdLst/>
            <a:ahLst/>
            <a:cxnLst/>
            <a:rect l="l" t="t" r="r" b="b"/>
            <a:pathLst>
              <a:path w="54610" h="115570">
                <a:moveTo>
                  <a:pt x="18044" y="2883"/>
                </a:moveTo>
                <a:lnTo>
                  <a:pt x="0" y="2883"/>
                </a:lnTo>
                <a:lnTo>
                  <a:pt x="0" y="115549"/>
                </a:lnTo>
                <a:lnTo>
                  <a:pt x="19080" y="115549"/>
                </a:lnTo>
                <a:lnTo>
                  <a:pt x="19080" y="42982"/>
                </a:lnTo>
                <a:lnTo>
                  <a:pt x="21854" y="35338"/>
                </a:lnTo>
                <a:lnTo>
                  <a:pt x="26700" y="29611"/>
                </a:lnTo>
                <a:lnTo>
                  <a:pt x="31394" y="22920"/>
                </a:lnTo>
                <a:lnTo>
                  <a:pt x="33937" y="21966"/>
                </a:lnTo>
                <a:lnTo>
                  <a:pt x="18044" y="21966"/>
                </a:lnTo>
                <a:lnTo>
                  <a:pt x="18044" y="2883"/>
                </a:lnTo>
                <a:close/>
              </a:path>
              <a:path w="54610" h="115570">
                <a:moveTo>
                  <a:pt x="49590" y="0"/>
                </a:moveTo>
                <a:lnTo>
                  <a:pt x="40934" y="0"/>
                </a:lnTo>
                <a:lnTo>
                  <a:pt x="34320" y="2883"/>
                </a:lnTo>
                <a:lnTo>
                  <a:pt x="19080" y="18144"/>
                </a:lnTo>
                <a:lnTo>
                  <a:pt x="18044" y="21966"/>
                </a:lnTo>
                <a:lnTo>
                  <a:pt x="33937" y="21966"/>
                </a:lnTo>
                <a:lnTo>
                  <a:pt x="39014" y="20061"/>
                </a:lnTo>
                <a:lnTo>
                  <a:pt x="54284" y="20061"/>
                </a:lnTo>
                <a:lnTo>
                  <a:pt x="54284" y="966"/>
                </a:lnTo>
                <a:lnTo>
                  <a:pt x="50444" y="966"/>
                </a:lnTo>
                <a:lnTo>
                  <a:pt x="49590" y="0"/>
                </a:lnTo>
                <a:close/>
              </a:path>
              <a:path w="54610" h="115570">
                <a:moveTo>
                  <a:pt x="54284" y="20061"/>
                </a:moveTo>
                <a:lnTo>
                  <a:pt x="52364" y="20061"/>
                </a:lnTo>
                <a:lnTo>
                  <a:pt x="53400" y="21015"/>
                </a:lnTo>
                <a:lnTo>
                  <a:pt x="54284" y="21015"/>
                </a:lnTo>
                <a:lnTo>
                  <a:pt x="54284" y="200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3760805" y="5514045"/>
            <a:ext cx="92710" cy="119380"/>
          </a:xfrm>
          <a:custGeom>
            <a:avLst/>
            <a:gdLst/>
            <a:ahLst/>
            <a:cxnLst/>
            <a:rect l="l" t="t" r="r" b="b"/>
            <a:pathLst>
              <a:path w="92710" h="119379">
                <a:moveTo>
                  <a:pt x="18044" y="80214"/>
                </a:moveTo>
                <a:lnTo>
                  <a:pt x="0" y="80214"/>
                </a:lnTo>
                <a:lnTo>
                  <a:pt x="698" y="87901"/>
                </a:lnTo>
                <a:lnTo>
                  <a:pt x="34435" y="118655"/>
                </a:lnTo>
                <a:lnTo>
                  <a:pt x="45750" y="119371"/>
                </a:lnTo>
                <a:lnTo>
                  <a:pt x="57065" y="118670"/>
                </a:lnTo>
                <a:lnTo>
                  <a:pt x="66659" y="116624"/>
                </a:lnTo>
                <a:lnTo>
                  <a:pt x="74631" y="113324"/>
                </a:lnTo>
                <a:lnTo>
                  <a:pt x="81076" y="108859"/>
                </a:lnTo>
                <a:lnTo>
                  <a:pt x="85115" y="104086"/>
                </a:lnTo>
                <a:lnTo>
                  <a:pt x="46756" y="104086"/>
                </a:lnTo>
                <a:lnTo>
                  <a:pt x="38684" y="103399"/>
                </a:lnTo>
                <a:lnTo>
                  <a:pt x="18044" y="85953"/>
                </a:lnTo>
                <a:lnTo>
                  <a:pt x="18044" y="80214"/>
                </a:lnTo>
                <a:close/>
              </a:path>
              <a:path w="92710" h="119379">
                <a:moveTo>
                  <a:pt x="44744" y="0"/>
                </a:moveTo>
                <a:lnTo>
                  <a:pt x="9228" y="14929"/>
                </a:lnTo>
                <a:lnTo>
                  <a:pt x="2773" y="35338"/>
                </a:lnTo>
                <a:lnTo>
                  <a:pt x="2773" y="44887"/>
                </a:lnTo>
                <a:lnTo>
                  <a:pt x="6614" y="51566"/>
                </a:lnTo>
                <a:lnTo>
                  <a:pt x="15239" y="57305"/>
                </a:lnTo>
                <a:lnTo>
                  <a:pt x="19049" y="60173"/>
                </a:lnTo>
                <a:lnTo>
                  <a:pt x="26669" y="62078"/>
                </a:lnTo>
                <a:lnTo>
                  <a:pt x="36210" y="64937"/>
                </a:lnTo>
                <a:lnTo>
                  <a:pt x="50566" y="68759"/>
                </a:lnTo>
                <a:lnTo>
                  <a:pt x="73456" y="80214"/>
                </a:lnTo>
                <a:lnTo>
                  <a:pt x="73456" y="91677"/>
                </a:lnTo>
                <a:lnTo>
                  <a:pt x="70530" y="96453"/>
                </a:lnTo>
                <a:lnTo>
                  <a:pt x="65836" y="99309"/>
                </a:lnTo>
                <a:lnTo>
                  <a:pt x="60106" y="102181"/>
                </a:lnTo>
                <a:lnTo>
                  <a:pt x="54406" y="104086"/>
                </a:lnTo>
                <a:lnTo>
                  <a:pt x="85115" y="104086"/>
                </a:lnTo>
                <a:lnTo>
                  <a:pt x="86077" y="102949"/>
                </a:lnTo>
                <a:lnTo>
                  <a:pt x="89649" y="96685"/>
                </a:lnTo>
                <a:lnTo>
                  <a:pt x="91792" y="90063"/>
                </a:lnTo>
                <a:lnTo>
                  <a:pt x="92506" y="83082"/>
                </a:lnTo>
                <a:lnTo>
                  <a:pt x="91792" y="75742"/>
                </a:lnTo>
                <a:lnTo>
                  <a:pt x="54406" y="50615"/>
                </a:lnTo>
                <a:lnTo>
                  <a:pt x="41940" y="47743"/>
                </a:lnTo>
                <a:lnTo>
                  <a:pt x="36210" y="45838"/>
                </a:lnTo>
                <a:lnTo>
                  <a:pt x="31394" y="44887"/>
                </a:lnTo>
                <a:lnTo>
                  <a:pt x="29474" y="42982"/>
                </a:lnTo>
                <a:lnTo>
                  <a:pt x="23774" y="40111"/>
                </a:lnTo>
                <a:lnTo>
                  <a:pt x="21854" y="36301"/>
                </a:lnTo>
                <a:lnTo>
                  <a:pt x="21854" y="26743"/>
                </a:lnTo>
                <a:lnTo>
                  <a:pt x="23774" y="22920"/>
                </a:lnTo>
                <a:lnTo>
                  <a:pt x="31394" y="17193"/>
                </a:lnTo>
                <a:lnTo>
                  <a:pt x="36210" y="16239"/>
                </a:lnTo>
                <a:lnTo>
                  <a:pt x="82593" y="16239"/>
                </a:lnTo>
                <a:lnTo>
                  <a:pt x="81960" y="15288"/>
                </a:lnTo>
                <a:lnTo>
                  <a:pt x="75361" y="8470"/>
                </a:lnTo>
                <a:lnTo>
                  <a:pt x="66975" y="3706"/>
                </a:lnTo>
                <a:lnTo>
                  <a:pt x="56778" y="912"/>
                </a:lnTo>
                <a:lnTo>
                  <a:pt x="44744" y="0"/>
                </a:lnTo>
                <a:close/>
              </a:path>
              <a:path w="92710" h="119379">
                <a:moveTo>
                  <a:pt x="82593" y="16239"/>
                </a:moveTo>
                <a:lnTo>
                  <a:pt x="54406" y="16239"/>
                </a:lnTo>
                <a:lnTo>
                  <a:pt x="62026" y="18144"/>
                </a:lnTo>
                <a:lnTo>
                  <a:pt x="65836" y="23871"/>
                </a:lnTo>
                <a:lnTo>
                  <a:pt x="68640" y="26743"/>
                </a:lnTo>
                <a:lnTo>
                  <a:pt x="70530" y="30577"/>
                </a:lnTo>
                <a:lnTo>
                  <a:pt x="70530" y="35338"/>
                </a:lnTo>
                <a:lnTo>
                  <a:pt x="88696" y="35338"/>
                </a:lnTo>
                <a:lnTo>
                  <a:pt x="88696" y="27694"/>
                </a:lnTo>
                <a:lnTo>
                  <a:pt x="85770" y="21015"/>
                </a:lnTo>
                <a:lnTo>
                  <a:pt x="82593" y="16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57272" y="5424292"/>
            <a:ext cx="0" cy="261620"/>
          </a:xfrm>
          <a:custGeom>
            <a:avLst/>
            <a:gdLst/>
            <a:ahLst/>
            <a:cxnLst/>
            <a:rect l="l" t="t" r="r" b="b"/>
            <a:pathLst>
              <a:path h="261620">
                <a:moveTo>
                  <a:pt x="0" y="0"/>
                </a:moveTo>
                <a:lnTo>
                  <a:pt x="0" y="2616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58220" y="5421438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0"/>
                </a:moveTo>
                <a:lnTo>
                  <a:pt x="0" y="266404"/>
                </a:lnTo>
              </a:path>
            </a:pathLst>
          </a:custGeom>
          <a:ln w="76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65964" y="5406146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8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65970" y="5403293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582"/>
                </a:lnTo>
              </a:path>
            </a:pathLst>
          </a:custGeom>
          <a:ln w="76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865964" y="5212325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4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865970" y="5210412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185"/>
                </a:lnTo>
              </a:path>
            </a:pathLst>
          </a:custGeom>
          <a:ln w="76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60130" y="5326900"/>
            <a:ext cx="229235" cy="96520"/>
          </a:xfrm>
          <a:custGeom>
            <a:avLst/>
            <a:gdLst/>
            <a:ahLst/>
            <a:cxnLst/>
            <a:rect l="l" t="t" r="r" b="b"/>
            <a:pathLst>
              <a:path w="229234" h="96520">
                <a:moveTo>
                  <a:pt x="228837" y="0"/>
                </a:moveTo>
                <a:lnTo>
                  <a:pt x="228837" y="0"/>
                </a:lnTo>
                <a:lnTo>
                  <a:pt x="0" y="964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57272" y="5324999"/>
            <a:ext cx="234950" cy="99695"/>
          </a:xfrm>
          <a:custGeom>
            <a:avLst/>
            <a:gdLst/>
            <a:ahLst/>
            <a:cxnLst/>
            <a:rect l="l" t="t" r="r" b="b"/>
            <a:pathLst>
              <a:path w="234950" h="99695">
                <a:moveTo>
                  <a:pt x="231696" y="0"/>
                </a:moveTo>
                <a:lnTo>
                  <a:pt x="7619" y="90714"/>
                </a:lnTo>
                <a:lnTo>
                  <a:pt x="0" y="98343"/>
                </a:lnTo>
                <a:lnTo>
                  <a:pt x="4764" y="99297"/>
                </a:lnTo>
                <a:lnTo>
                  <a:pt x="234552" y="6690"/>
                </a:lnTo>
                <a:lnTo>
                  <a:pt x="234552" y="1904"/>
                </a:lnTo>
                <a:lnTo>
                  <a:pt x="2316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 txBox="1"/>
          <p:nvPr/>
        </p:nvSpPr>
        <p:spPr>
          <a:xfrm>
            <a:off x="4041778" y="5451037"/>
            <a:ext cx="466725" cy="28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0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7" baseline="25462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6988" y="936239"/>
            <a:ext cx="1360170" cy="372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Summa</a:t>
            </a:r>
            <a:r>
              <a:rPr sz="2300" b="1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3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23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5995" y="2630546"/>
            <a:ext cx="347980" cy="659130"/>
          </a:xfrm>
          <a:custGeom>
            <a:avLst/>
            <a:gdLst/>
            <a:ahLst/>
            <a:cxnLst/>
            <a:rect l="l" t="t" r="r" b="b"/>
            <a:pathLst>
              <a:path w="347980" h="659129">
                <a:moveTo>
                  <a:pt x="325373" y="658764"/>
                </a:moveTo>
                <a:lnTo>
                  <a:pt x="278968" y="654107"/>
                </a:lnTo>
                <a:lnTo>
                  <a:pt x="234681" y="643538"/>
                </a:lnTo>
                <a:lnTo>
                  <a:pt x="192935" y="627481"/>
                </a:lnTo>
                <a:lnTo>
                  <a:pt x="154148" y="606360"/>
                </a:lnTo>
                <a:lnTo>
                  <a:pt x="118741" y="580600"/>
                </a:lnTo>
                <a:lnTo>
                  <a:pt x="87134" y="550627"/>
                </a:lnTo>
                <a:lnTo>
                  <a:pt x="59747" y="516864"/>
                </a:lnTo>
                <a:lnTo>
                  <a:pt x="37001" y="479737"/>
                </a:lnTo>
                <a:lnTo>
                  <a:pt x="19316" y="439670"/>
                </a:lnTo>
                <a:lnTo>
                  <a:pt x="7111" y="397088"/>
                </a:lnTo>
                <a:lnTo>
                  <a:pt x="807" y="352415"/>
                </a:lnTo>
                <a:lnTo>
                  <a:pt x="0" y="329427"/>
                </a:lnTo>
                <a:lnTo>
                  <a:pt x="203" y="317860"/>
                </a:lnTo>
                <a:lnTo>
                  <a:pt x="4977" y="272661"/>
                </a:lnTo>
                <a:lnTo>
                  <a:pt x="15765" y="229483"/>
                </a:lnTo>
                <a:lnTo>
                  <a:pt x="32140" y="188744"/>
                </a:lnTo>
                <a:lnTo>
                  <a:pt x="53676" y="150863"/>
                </a:lnTo>
                <a:lnTo>
                  <a:pt x="79945" y="116256"/>
                </a:lnTo>
                <a:lnTo>
                  <a:pt x="110519" y="85343"/>
                </a:lnTo>
                <a:lnTo>
                  <a:pt x="144972" y="58540"/>
                </a:lnTo>
                <a:lnTo>
                  <a:pt x="182877" y="36266"/>
                </a:lnTo>
                <a:lnTo>
                  <a:pt x="223805" y="18938"/>
                </a:lnTo>
                <a:lnTo>
                  <a:pt x="267331" y="6974"/>
                </a:lnTo>
                <a:lnTo>
                  <a:pt x="313026" y="792"/>
                </a:lnTo>
                <a:lnTo>
                  <a:pt x="336554" y="0"/>
                </a:lnTo>
                <a:lnTo>
                  <a:pt x="340232" y="0"/>
                </a:lnTo>
                <a:lnTo>
                  <a:pt x="343924" y="0"/>
                </a:lnTo>
                <a:lnTo>
                  <a:pt x="347734" y="121"/>
                </a:lnTo>
              </a:path>
            </a:pathLst>
          </a:custGeom>
          <a:ln w="14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34189" y="2703454"/>
            <a:ext cx="328930" cy="675005"/>
          </a:xfrm>
          <a:custGeom>
            <a:avLst/>
            <a:gdLst/>
            <a:ahLst/>
            <a:cxnLst/>
            <a:rect l="l" t="t" r="r" b="b"/>
            <a:pathLst>
              <a:path w="328929" h="675004">
                <a:moveTo>
                  <a:pt x="328543" y="674735"/>
                </a:moveTo>
                <a:lnTo>
                  <a:pt x="282967" y="671324"/>
                </a:lnTo>
                <a:lnTo>
                  <a:pt x="239324" y="661825"/>
                </a:lnTo>
                <a:lnTo>
                  <a:pt x="198027" y="646663"/>
                </a:lnTo>
                <a:lnTo>
                  <a:pt x="159491" y="626263"/>
                </a:lnTo>
                <a:lnTo>
                  <a:pt x="124128" y="601052"/>
                </a:lnTo>
                <a:lnTo>
                  <a:pt x="92353" y="571453"/>
                </a:lnTo>
                <a:lnTo>
                  <a:pt x="64579" y="537892"/>
                </a:lnTo>
                <a:lnTo>
                  <a:pt x="41219" y="500796"/>
                </a:lnTo>
                <a:lnTo>
                  <a:pt x="22688" y="460587"/>
                </a:lnTo>
                <a:lnTo>
                  <a:pt x="9398" y="417693"/>
                </a:lnTo>
                <a:lnTo>
                  <a:pt x="1765" y="372538"/>
                </a:lnTo>
                <a:lnTo>
                  <a:pt x="0" y="337444"/>
                </a:lnTo>
                <a:lnTo>
                  <a:pt x="198" y="325640"/>
                </a:lnTo>
                <a:lnTo>
                  <a:pt x="4849" y="279503"/>
                </a:lnTo>
                <a:lnTo>
                  <a:pt x="15362" y="235412"/>
                </a:lnTo>
                <a:lnTo>
                  <a:pt x="31324" y="193792"/>
                </a:lnTo>
                <a:lnTo>
                  <a:pt x="52321" y="155069"/>
                </a:lnTo>
                <a:lnTo>
                  <a:pt x="77940" y="119669"/>
                </a:lnTo>
                <a:lnTo>
                  <a:pt x="107766" y="88019"/>
                </a:lnTo>
                <a:lnTo>
                  <a:pt x="141387" y="60544"/>
                </a:lnTo>
                <a:lnTo>
                  <a:pt x="178388" y="37671"/>
                </a:lnTo>
                <a:lnTo>
                  <a:pt x="218356" y="19824"/>
                </a:lnTo>
                <a:lnTo>
                  <a:pt x="260878" y="7432"/>
                </a:lnTo>
                <a:lnTo>
                  <a:pt x="305540" y="918"/>
                </a:lnTo>
                <a:lnTo>
                  <a:pt x="316991" y="259"/>
                </a:lnTo>
                <a:lnTo>
                  <a:pt x="328543" y="0"/>
                </a:lnTo>
              </a:path>
            </a:pathLst>
          </a:custGeom>
          <a:ln w="14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1860" y="2903463"/>
            <a:ext cx="214629" cy="114300"/>
          </a:xfrm>
          <a:custGeom>
            <a:avLst/>
            <a:gdLst/>
            <a:ahLst/>
            <a:cxnLst/>
            <a:rect l="l" t="t" r="r" b="b"/>
            <a:pathLst>
              <a:path w="214629" h="114300">
                <a:moveTo>
                  <a:pt x="0" y="0"/>
                </a:moveTo>
                <a:lnTo>
                  <a:pt x="28559" y="42946"/>
                </a:lnTo>
                <a:lnTo>
                  <a:pt x="0" y="114299"/>
                </a:lnTo>
                <a:lnTo>
                  <a:pt x="214365" y="4294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20945" y="2946410"/>
            <a:ext cx="2135505" cy="1905"/>
          </a:xfrm>
          <a:custGeom>
            <a:avLst/>
            <a:gdLst/>
            <a:ahLst/>
            <a:cxnLst/>
            <a:rect l="l" t="t" r="r" b="b"/>
            <a:pathLst>
              <a:path w="2135504" h="1905">
                <a:moveTo>
                  <a:pt x="2135270" y="0"/>
                </a:moveTo>
                <a:lnTo>
                  <a:pt x="0" y="1645"/>
                </a:lnTo>
              </a:path>
            </a:pathLst>
          </a:custGeom>
          <a:ln w="14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69086" y="2903463"/>
            <a:ext cx="215900" cy="114300"/>
          </a:xfrm>
          <a:custGeom>
            <a:avLst/>
            <a:gdLst/>
            <a:ahLst/>
            <a:cxnLst/>
            <a:rect l="l" t="t" r="r" b="b"/>
            <a:pathLst>
              <a:path w="215900" h="114300">
                <a:moveTo>
                  <a:pt x="0" y="0"/>
                </a:moveTo>
                <a:lnTo>
                  <a:pt x="28559" y="42946"/>
                </a:lnTo>
                <a:lnTo>
                  <a:pt x="0" y="114299"/>
                </a:lnTo>
                <a:lnTo>
                  <a:pt x="215889" y="4294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81600" y="2946410"/>
            <a:ext cx="901700" cy="1905"/>
          </a:xfrm>
          <a:custGeom>
            <a:avLst/>
            <a:gdLst/>
            <a:ahLst/>
            <a:cxnLst/>
            <a:rect l="l" t="t" r="r" b="b"/>
            <a:pathLst>
              <a:path w="901700" h="1905">
                <a:moveTo>
                  <a:pt x="901689" y="0"/>
                </a:moveTo>
                <a:lnTo>
                  <a:pt x="0" y="1645"/>
                </a:lnTo>
              </a:path>
            </a:pathLst>
          </a:custGeom>
          <a:ln w="14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16735" y="2290695"/>
            <a:ext cx="1621790" cy="606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39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co-solvent  aqueous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base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43634" y="3087875"/>
            <a:ext cx="449580" cy="31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250" spc="-22" baseline="3518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81045" y="3102099"/>
            <a:ext cx="605155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250" spc="-37" baseline="-1111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250" baseline="3518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endParaRPr sz="2250" baseline="35185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54329" y="2514469"/>
            <a:ext cx="678180" cy="341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250" spc="-37" baseline="-1111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54329" y="3132325"/>
            <a:ext cx="678180" cy="31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57776" y="2587621"/>
            <a:ext cx="679450" cy="341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250" spc="-22" baseline="-1111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57776" y="3217923"/>
            <a:ext cx="679450" cy="341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250" spc="-22" baseline="-1111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1281" y="3234814"/>
            <a:ext cx="1090295" cy="640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25095" algn="r">
              <a:lnSpc>
                <a:spcPct val="100000"/>
              </a:lnSpc>
            </a:pP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R=Me,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8300" y="4182743"/>
            <a:ext cx="8519160" cy="2558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highly efficient, mild, straightforward reaction</a:t>
            </a:r>
            <a:r>
              <a:rPr sz="21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using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  <a:tabLst>
                <a:tab pos="4034790" algn="l"/>
              </a:tabLst>
            </a:pPr>
            <a:r>
              <a:rPr sz="3150" spc="-7" baseline="2645" dirty="0">
                <a:solidFill>
                  <a:srgbClr val="FFFFFF"/>
                </a:solidFill>
                <a:latin typeface="Arial"/>
                <a:cs typeface="Arial"/>
              </a:rPr>
              <a:t>co-solvent-aqueous base  </a:t>
            </a:r>
            <a:r>
              <a:rPr sz="3150" baseline="2645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3150" spc="705" baseline="26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50" spc="-7" baseline="264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3150" spc="472" baseline="26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7" baseline="25793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C	was found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produce pure</a:t>
            </a:r>
            <a:r>
              <a:rPr sz="21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half-esters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from symmetric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diesters in high</a:t>
            </a:r>
            <a:r>
              <a:rPr sz="21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yields.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1950">
              <a:latin typeface="Times New Roman"/>
              <a:cs typeface="Times New Roman"/>
            </a:endParaRPr>
          </a:p>
          <a:p>
            <a:pPr marL="1018540">
              <a:lnSpc>
                <a:spcPct val="100000"/>
              </a:lnSpc>
            </a:pPr>
            <a:r>
              <a:rPr sz="2000" dirty="0">
                <a:solidFill>
                  <a:srgbClr val="FFFF00"/>
                </a:solidFill>
                <a:latin typeface="Arial"/>
                <a:cs typeface="Arial"/>
              </a:rPr>
              <a:t>This reaction has been licensed by Kishida</a:t>
            </a:r>
            <a:r>
              <a:rPr sz="2000" spc="-1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00"/>
                </a:solidFill>
                <a:latin typeface="Arial"/>
                <a:cs typeface="Arial"/>
              </a:rPr>
              <a:t>Chemical</a:t>
            </a:r>
            <a:endParaRPr sz="2000">
              <a:latin typeface="Arial"/>
              <a:cs typeface="Arial"/>
            </a:endParaRPr>
          </a:p>
          <a:p>
            <a:pPr marL="1018540">
              <a:lnSpc>
                <a:spcPct val="100000"/>
              </a:lnSpc>
            </a:pPr>
            <a:r>
              <a:rPr sz="2000" dirty="0">
                <a:solidFill>
                  <a:srgbClr val="FFFF00"/>
                </a:solidFill>
                <a:latin typeface="Arial"/>
                <a:cs typeface="Arial"/>
              </a:rPr>
              <a:t>Co.Ltd.,</a:t>
            </a:r>
            <a:r>
              <a:rPr sz="2000" spc="-1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00"/>
                </a:solidFill>
                <a:latin typeface="Arial"/>
                <a:cs typeface="Arial"/>
              </a:rPr>
              <a:t>Japan</a:t>
            </a:r>
            <a:endParaRPr sz="2000">
              <a:latin typeface="Arial"/>
              <a:cs typeface="Arial"/>
            </a:endParaRPr>
          </a:p>
          <a:p>
            <a:pPr marL="2765425">
              <a:lnSpc>
                <a:spcPct val="100000"/>
              </a:lnSpc>
            </a:pPr>
            <a:r>
              <a:rPr sz="2000" spc="-5" dirty="0">
                <a:solidFill>
                  <a:srgbClr val="FFFF00"/>
                </a:solidFill>
                <a:latin typeface="Arial"/>
                <a:cs typeface="Arial"/>
                <a:hlinkClick r:id="rId2"/>
              </a:rPr>
              <a:t>www.kishida.co.jp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70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6072" y="198120"/>
            <a:ext cx="8325611" cy="1237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802480"/>
            <a:ext cx="60888" cy="555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418842"/>
            <a:ext cx="5829300" cy="54391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4151" y="2942844"/>
            <a:ext cx="4797552" cy="29733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3618" y="1463040"/>
            <a:ext cx="5497880" cy="53949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86006"/>
            <a:ext cx="1289054" cy="50719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3254" y="1443106"/>
            <a:ext cx="5178425" cy="5415280"/>
          </a:xfrm>
          <a:custGeom>
            <a:avLst/>
            <a:gdLst/>
            <a:ahLst/>
            <a:cxnLst/>
            <a:rect l="l" t="t" r="r" b="b"/>
            <a:pathLst>
              <a:path w="5178425" h="5415280">
                <a:moveTo>
                  <a:pt x="0" y="4800529"/>
                </a:moveTo>
                <a:lnTo>
                  <a:pt x="0" y="342899"/>
                </a:lnTo>
                <a:lnTo>
                  <a:pt x="190" y="331344"/>
                </a:lnTo>
                <a:lnTo>
                  <a:pt x="4670" y="286143"/>
                </a:lnTo>
                <a:lnTo>
                  <a:pt x="14808" y="242864"/>
                </a:lnTo>
                <a:lnTo>
                  <a:pt x="30220" y="201889"/>
                </a:lnTo>
                <a:lnTo>
                  <a:pt x="50522" y="163602"/>
                </a:lnTo>
                <a:lnTo>
                  <a:pt x="75330" y="128384"/>
                </a:lnTo>
                <a:lnTo>
                  <a:pt x="104260" y="96621"/>
                </a:lnTo>
                <a:lnTo>
                  <a:pt x="136928" y="68693"/>
                </a:lnTo>
                <a:lnTo>
                  <a:pt x="172951" y="44984"/>
                </a:lnTo>
                <a:lnTo>
                  <a:pt x="211943" y="25878"/>
                </a:lnTo>
                <a:lnTo>
                  <a:pt x="253521" y="11756"/>
                </a:lnTo>
                <a:lnTo>
                  <a:pt x="297301" y="3003"/>
                </a:lnTo>
                <a:lnTo>
                  <a:pt x="342899" y="0"/>
                </a:lnTo>
                <a:lnTo>
                  <a:pt x="4835536" y="0"/>
                </a:lnTo>
                <a:lnTo>
                  <a:pt x="4881126" y="3003"/>
                </a:lnTo>
                <a:lnTo>
                  <a:pt x="4924900" y="11756"/>
                </a:lnTo>
                <a:lnTo>
                  <a:pt x="4966476" y="25878"/>
                </a:lnTo>
                <a:lnTo>
                  <a:pt x="5005467" y="44984"/>
                </a:lnTo>
                <a:lnTo>
                  <a:pt x="5041490" y="68693"/>
                </a:lnTo>
                <a:lnTo>
                  <a:pt x="5074160" y="96621"/>
                </a:lnTo>
                <a:lnTo>
                  <a:pt x="5103093" y="128384"/>
                </a:lnTo>
                <a:lnTo>
                  <a:pt x="5127904" y="163602"/>
                </a:lnTo>
                <a:lnTo>
                  <a:pt x="5148209" y="201889"/>
                </a:lnTo>
                <a:lnTo>
                  <a:pt x="5163624" y="242864"/>
                </a:lnTo>
                <a:lnTo>
                  <a:pt x="5173764" y="286143"/>
                </a:lnTo>
                <a:lnTo>
                  <a:pt x="5178245" y="331344"/>
                </a:lnTo>
                <a:lnTo>
                  <a:pt x="5178436" y="342899"/>
                </a:lnTo>
                <a:lnTo>
                  <a:pt x="5178245" y="354446"/>
                </a:lnTo>
                <a:lnTo>
                  <a:pt x="5173764" y="399618"/>
                </a:lnTo>
                <a:lnTo>
                  <a:pt x="5163624" y="442879"/>
                </a:lnTo>
                <a:lnTo>
                  <a:pt x="5148209" y="483845"/>
                </a:lnTo>
                <a:lnTo>
                  <a:pt x="5127904" y="522130"/>
                </a:lnTo>
                <a:lnTo>
                  <a:pt x="5103093" y="557351"/>
                </a:lnTo>
                <a:lnTo>
                  <a:pt x="5074160" y="589122"/>
                </a:lnTo>
                <a:lnTo>
                  <a:pt x="5041490" y="617061"/>
                </a:lnTo>
                <a:lnTo>
                  <a:pt x="5005467" y="640782"/>
                </a:lnTo>
                <a:lnTo>
                  <a:pt x="4966476" y="659900"/>
                </a:lnTo>
                <a:lnTo>
                  <a:pt x="4924900" y="674032"/>
                </a:lnTo>
                <a:lnTo>
                  <a:pt x="4881126" y="682794"/>
                </a:lnTo>
                <a:lnTo>
                  <a:pt x="4835536" y="685799"/>
                </a:lnTo>
                <a:lnTo>
                  <a:pt x="4492636" y="685799"/>
                </a:lnTo>
                <a:lnTo>
                  <a:pt x="4492636" y="5143431"/>
                </a:lnTo>
                <a:lnTo>
                  <a:pt x="4489630" y="5189029"/>
                </a:lnTo>
                <a:lnTo>
                  <a:pt x="4480869" y="5232809"/>
                </a:lnTo>
                <a:lnTo>
                  <a:pt x="4466736" y="5274387"/>
                </a:lnTo>
                <a:lnTo>
                  <a:pt x="4447618" y="5313379"/>
                </a:lnTo>
                <a:lnTo>
                  <a:pt x="4423897" y="5349402"/>
                </a:lnTo>
                <a:lnTo>
                  <a:pt x="4395958" y="5382070"/>
                </a:lnTo>
                <a:lnTo>
                  <a:pt x="4364187" y="5411000"/>
                </a:lnTo>
                <a:lnTo>
                  <a:pt x="4359177" y="5414893"/>
                </a:lnTo>
              </a:path>
            </a:pathLst>
          </a:custGeom>
          <a:ln w="9524">
            <a:solidFill>
              <a:srgbClr val="F9F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809687"/>
            <a:ext cx="51435" cy="48895"/>
          </a:xfrm>
          <a:custGeom>
            <a:avLst/>
            <a:gdLst/>
            <a:ahLst/>
            <a:cxnLst/>
            <a:rect l="l" t="t" r="r" b="b"/>
            <a:pathLst>
              <a:path w="51435" h="48895">
                <a:moveTo>
                  <a:pt x="50895" y="48312"/>
                </a:moveTo>
                <a:lnTo>
                  <a:pt x="21714" y="23087"/>
                </a:lnTo>
                <a:lnTo>
                  <a:pt x="6758" y="7657"/>
                </a:lnTo>
                <a:lnTo>
                  <a:pt x="0" y="0"/>
                </a:lnTo>
              </a:path>
            </a:pathLst>
          </a:custGeom>
          <a:ln w="9524">
            <a:solidFill>
              <a:srgbClr val="F9F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243635"/>
            <a:ext cx="603250" cy="120014"/>
          </a:xfrm>
          <a:custGeom>
            <a:avLst/>
            <a:gdLst/>
            <a:ahLst/>
            <a:cxnLst/>
            <a:rect l="l" t="t" r="r" b="b"/>
            <a:pathLst>
              <a:path w="603250" h="120014">
                <a:moveTo>
                  <a:pt x="0" y="119751"/>
                </a:moveTo>
                <a:lnTo>
                  <a:pt x="29546" y="89305"/>
                </a:lnTo>
                <a:lnTo>
                  <a:pt x="63089" y="62387"/>
                </a:lnTo>
                <a:lnTo>
                  <a:pt x="99890" y="39784"/>
                </a:lnTo>
                <a:lnTo>
                  <a:pt x="139564" y="21879"/>
                </a:lnTo>
                <a:lnTo>
                  <a:pt x="181729" y="9056"/>
                </a:lnTo>
                <a:lnTo>
                  <a:pt x="226000" y="1699"/>
                </a:lnTo>
                <a:lnTo>
                  <a:pt x="260354" y="0"/>
                </a:lnTo>
                <a:lnTo>
                  <a:pt x="603254" y="0"/>
                </a:lnTo>
              </a:path>
            </a:pathLst>
          </a:custGeom>
          <a:ln w="9524">
            <a:solidFill>
              <a:srgbClr val="F9F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4704" y="1443106"/>
            <a:ext cx="514350" cy="685800"/>
          </a:xfrm>
          <a:custGeom>
            <a:avLst/>
            <a:gdLst/>
            <a:ahLst/>
            <a:cxnLst/>
            <a:rect l="l" t="t" r="r" b="b"/>
            <a:pathLst>
              <a:path w="514350" h="685800">
                <a:moveTo>
                  <a:pt x="171449" y="0"/>
                </a:moveTo>
                <a:lnTo>
                  <a:pt x="217048" y="3003"/>
                </a:lnTo>
                <a:lnTo>
                  <a:pt x="260828" y="11756"/>
                </a:lnTo>
                <a:lnTo>
                  <a:pt x="302406" y="25878"/>
                </a:lnTo>
                <a:lnTo>
                  <a:pt x="341398" y="44984"/>
                </a:lnTo>
                <a:lnTo>
                  <a:pt x="377421" y="68693"/>
                </a:lnTo>
                <a:lnTo>
                  <a:pt x="410089" y="96621"/>
                </a:lnTo>
                <a:lnTo>
                  <a:pt x="439019" y="128384"/>
                </a:lnTo>
                <a:lnTo>
                  <a:pt x="463827" y="163602"/>
                </a:lnTo>
                <a:lnTo>
                  <a:pt x="484129" y="201889"/>
                </a:lnTo>
                <a:lnTo>
                  <a:pt x="499541" y="242864"/>
                </a:lnTo>
                <a:lnTo>
                  <a:pt x="509679" y="286143"/>
                </a:lnTo>
                <a:lnTo>
                  <a:pt x="514159" y="331344"/>
                </a:lnTo>
                <a:lnTo>
                  <a:pt x="514349" y="342899"/>
                </a:lnTo>
                <a:lnTo>
                  <a:pt x="514159" y="354446"/>
                </a:lnTo>
                <a:lnTo>
                  <a:pt x="509679" y="399618"/>
                </a:lnTo>
                <a:lnTo>
                  <a:pt x="499541" y="442879"/>
                </a:lnTo>
                <a:lnTo>
                  <a:pt x="484129" y="483845"/>
                </a:lnTo>
                <a:lnTo>
                  <a:pt x="463827" y="522130"/>
                </a:lnTo>
                <a:lnTo>
                  <a:pt x="439019" y="557351"/>
                </a:lnTo>
                <a:lnTo>
                  <a:pt x="410089" y="589122"/>
                </a:lnTo>
                <a:lnTo>
                  <a:pt x="377421" y="617061"/>
                </a:lnTo>
                <a:lnTo>
                  <a:pt x="341398" y="640782"/>
                </a:lnTo>
                <a:lnTo>
                  <a:pt x="302406" y="659900"/>
                </a:lnTo>
                <a:lnTo>
                  <a:pt x="260828" y="674032"/>
                </a:lnTo>
                <a:lnTo>
                  <a:pt x="217048" y="682794"/>
                </a:lnTo>
                <a:lnTo>
                  <a:pt x="171449" y="685799"/>
                </a:lnTo>
                <a:lnTo>
                  <a:pt x="159711" y="685404"/>
                </a:lnTo>
                <a:lnTo>
                  <a:pt x="115135" y="676328"/>
                </a:lnTo>
                <a:lnTo>
                  <a:pt x="75590" y="656498"/>
                </a:lnTo>
                <a:lnTo>
                  <a:pt x="42710" y="627552"/>
                </a:lnTo>
                <a:lnTo>
                  <a:pt x="18130" y="591133"/>
                </a:lnTo>
                <a:lnTo>
                  <a:pt x="3483" y="548880"/>
                </a:lnTo>
                <a:lnTo>
                  <a:pt x="0" y="514349"/>
                </a:lnTo>
                <a:lnTo>
                  <a:pt x="395" y="502603"/>
                </a:lnTo>
                <a:lnTo>
                  <a:pt x="9462" y="458007"/>
                </a:lnTo>
                <a:lnTo>
                  <a:pt x="29280" y="418458"/>
                </a:lnTo>
                <a:lnTo>
                  <a:pt x="58215" y="385585"/>
                </a:lnTo>
                <a:lnTo>
                  <a:pt x="94632" y="361017"/>
                </a:lnTo>
                <a:lnTo>
                  <a:pt x="136896" y="346380"/>
                </a:lnTo>
                <a:lnTo>
                  <a:pt x="514349" y="342899"/>
                </a:lnTo>
              </a:path>
            </a:pathLst>
          </a:custGeom>
          <a:ln w="9524">
            <a:solidFill>
              <a:srgbClr val="F9F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6154" y="2128906"/>
            <a:ext cx="4149725" cy="0"/>
          </a:xfrm>
          <a:custGeom>
            <a:avLst/>
            <a:gdLst/>
            <a:ahLst/>
            <a:cxnLst/>
            <a:rect l="l" t="t" r="r" b="b"/>
            <a:pathLst>
              <a:path w="4149725">
                <a:moveTo>
                  <a:pt x="4149736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F9F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0354" y="6243635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45578" y="6124"/>
                </a:lnTo>
                <a:lnTo>
                  <a:pt x="86534" y="23407"/>
                </a:lnTo>
                <a:lnTo>
                  <a:pt x="121233" y="50216"/>
                </a:lnTo>
                <a:lnTo>
                  <a:pt x="148042" y="84915"/>
                </a:lnTo>
                <a:lnTo>
                  <a:pt x="165325" y="125871"/>
                </a:lnTo>
                <a:lnTo>
                  <a:pt x="171449" y="171449"/>
                </a:lnTo>
                <a:lnTo>
                  <a:pt x="171054" y="183188"/>
                </a:lnTo>
                <a:lnTo>
                  <a:pt x="161987" y="227765"/>
                </a:lnTo>
                <a:lnTo>
                  <a:pt x="142169" y="267311"/>
                </a:lnTo>
                <a:lnTo>
                  <a:pt x="113234" y="300191"/>
                </a:lnTo>
                <a:lnTo>
                  <a:pt x="76817" y="324771"/>
                </a:lnTo>
                <a:lnTo>
                  <a:pt x="34553" y="339418"/>
                </a:lnTo>
                <a:lnTo>
                  <a:pt x="0" y="342901"/>
                </a:lnTo>
                <a:lnTo>
                  <a:pt x="342899" y="342901"/>
                </a:lnTo>
              </a:path>
            </a:pathLst>
          </a:custGeom>
          <a:ln w="9524">
            <a:solidFill>
              <a:srgbClr val="F9F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9812" y="6243635"/>
            <a:ext cx="133985" cy="614680"/>
          </a:xfrm>
          <a:custGeom>
            <a:avLst/>
            <a:gdLst/>
            <a:ahLst/>
            <a:cxnLst/>
            <a:rect l="l" t="t" r="r" b="b"/>
            <a:pathLst>
              <a:path w="133984" h="614679">
                <a:moveTo>
                  <a:pt x="0" y="614364"/>
                </a:moveTo>
                <a:lnTo>
                  <a:pt x="29180" y="589138"/>
                </a:lnTo>
                <a:lnTo>
                  <a:pt x="58111" y="557368"/>
                </a:lnTo>
                <a:lnTo>
                  <a:pt x="82919" y="522149"/>
                </a:lnTo>
                <a:lnTo>
                  <a:pt x="103221" y="483863"/>
                </a:lnTo>
                <a:lnTo>
                  <a:pt x="118633" y="442895"/>
                </a:lnTo>
                <a:lnTo>
                  <a:pt x="128770" y="399630"/>
                </a:lnTo>
                <a:lnTo>
                  <a:pt x="133250" y="354450"/>
                </a:lnTo>
                <a:lnTo>
                  <a:pt x="133441" y="342901"/>
                </a:lnTo>
                <a:lnTo>
                  <a:pt x="133441" y="0"/>
                </a:lnTo>
              </a:path>
            </a:pathLst>
          </a:custGeom>
          <a:ln w="9524">
            <a:solidFill>
              <a:srgbClr val="F9F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82244" y="3028947"/>
            <a:ext cx="4252595" cy="2602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355600" algn="l"/>
              </a:tabLst>
            </a:pPr>
            <a:r>
              <a:rPr sz="2800" u="heavy" dirty="0">
                <a:solidFill>
                  <a:srgbClr val="CCCCFF"/>
                </a:solidFill>
                <a:latin typeface="Estrangelo Edessa"/>
                <a:cs typeface="Estrangelo Edessa"/>
                <a:hlinkClick r:id="rId9"/>
              </a:rPr>
              <a:t>Organic </a:t>
            </a:r>
            <a:r>
              <a:rPr sz="2800" u="heavy" spc="-5" dirty="0">
                <a:solidFill>
                  <a:srgbClr val="CCCCFF"/>
                </a:solidFill>
                <a:latin typeface="Estrangelo Edessa"/>
                <a:cs typeface="Estrangelo Edessa"/>
                <a:hlinkClick r:id="rId9"/>
              </a:rPr>
              <a:t>Chemistry:</a:t>
            </a:r>
            <a:r>
              <a:rPr sz="2800" u="heavy" spc="-110" dirty="0">
                <a:solidFill>
                  <a:srgbClr val="CCCCFF"/>
                </a:solidFill>
                <a:latin typeface="Estrangelo Edessa"/>
                <a:cs typeface="Estrangelo Edessa"/>
                <a:hlinkClick r:id="rId9"/>
              </a:rPr>
              <a:t> </a:t>
            </a:r>
            <a:r>
              <a:rPr sz="2800" u="heavy" dirty="0">
                <a:solidFill>
                  <a:srgbClr val="CCCCFF"/>
                </a:solidFill>
                <a:latin typeface="Estrangelo Edessa"/>
                <a:cs typeface="Estrangelo Edessa"/>
                <a:hlinkClick r:id="rId9"/>
              </a:rPr>
              <a:t>Current  </a:t>
            </a:r>
            <a:r>
              <a:rPr sz="2800" u="heavy" spc="-5" dirty="0">
                <a:solidFill>
                  <a:srgbClr val="CCCCFF"/>
                </a:solidFill>
                <a:latin typeface="Estrangelo Edessa"/>
                <a:cs typeface="Estrangelo Edessa"/>
                <a:hlinkClick r:id="rId9"/>
              </a:rPr>
              <a:t>Research</a:t>
            </a:r>
            <a:endParaRPr sz="2800">
              <a:latin typeface="Estrangelo Edessa"/>
              <a:cs typeface="Estrangelo Edessa"/>
            </a:endParaRPr>
          </a:p>
          <a:p>
            <a:pPr marL="355600" marR="380365" indent="-3429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355600" algn="l"/>
              </a:tabLst>
            </a:pPr>
            <a:r>
              <a:rPr sz="2800" u="heavy" dirty="0">
                <a:solidFill>
                  <a:srgbClr val="CCCCFF"/>
                </a:solidFill>
                <a:latin typeface="Estrangelo Edessa"/>
                <a:cs typeface="Estrangelo Edessa"/>
                <a:hlinkClick r:id="rId10"/>
              </a:rPr>
              <a:t>Pharmaceutica</a:t>
            </a:r>
            <a:r>
              <a:rPr sz="2800" u="heavy" spc="-110" dirty="0">
                <a:solidFill>
                  <a:srgbClr val="CCCCFF"/>
                </a:solidFill>
                <a:latin typeface="Estrangelo Edessa"/>
                <a:cs typeface="Estrangelo Edessa"/>
                <a:hlinkClick r:id="rId10"/>
              </a:rPr>
              <a:t> </a:t>
            </a:r>
            <a:r>
              <a:rPr sz="2800" u="heavy" dirty="0">
                <a:solidFill>
                  <a:srgbClr val="CCCCFF"/>
                </a:solidFill>
                <a:latin typeface="Estrangelo Edessa"/>
                <a:cs typeface="Estrangelo Edessa"/>
                <a:hlinkClick r:id="rId10"/>
              </a:rPr>
              <a:t>Analytica  Acta</a:t>
            </a:r>
            <a:endParaRPr sz="2800">
              <a:latin typeface="Estrangelo Edessa"/>
              <a:cs typeface="Estrangelo Edessa"/>
            </a:endParaRPr>
          </a:p>
          <a:p>
            <a:pPr marL="355600" indent="-3429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355600" algn="l"/>
              </a:tabLst>
            </a:pPr>
            <a:r>
              <a:rPr sz="2800" u="heavy" dirty="0">
                <a:solidFill>
                  <a:srgbClr val="CCCCFF"/>
                </a:solidFill>
                <a:latin typeface="Estrangelo Edessa"/>
                <a:cs typeface="Estrangelo Edessa"/>
                <a:hlinkClick r:id="rId11"/>
              </a:rPr>
              <a:t>Clinical Pharmacology</a:t>
            </a:r>
            <a:r>
              <a:rPr sz="2800" u="heavy" spc="-125" dirty="0">
                <a:solidFill>
                  <a:srgbClr val="CCCCFF"/>
                </a:solidFill>
                <a:latin typeface="Estrangelo Edessa"/>
                <a:cs typeface="Estrangelo Edessa"/>
                <a:hlinkClick r:id="rId11"/>
              </a:rPr>
              <a:t> </a:t>
            </a:r>
            <a:r>
              <a:rPr sz="2800" u="heavy" spc="-5" dirty="0">
                <a:solidFill>
                  <a:srgbClr val="CCCCFF"/>
                </a:solidFill>
                <a:latin typeface="Estrangelo Edessa"/>
                <a:cs typeface="Estrangelo Edessa"/>
                <a:hlinkClick r:id="rId11"/>
              </a:rPr>
              <a:t>&amp;</a:t>
            </a:r>
            <a:endParaRPr sz="2800">
              <a:latin typeface="Estrangelo Edessa"/>
              <a:cs typeface="Estrangelo Edessa"/>
            </a:endParaRPr>
          </a:p>
          <a:p>
            <a:pPr marL="355600">
              <a:lnSpc>
                <a:spcPct val="100000"/>
              </a:lnSpc>
            </a:pPr>
            <a:r>
              <a:rPr sz="2800" u="heavy" spc="-5" dirty="0">
                <a:solidFill>
                  <a:srgbClr val="CCCCFF"/>
                </a:solidFill>
                <a:latin typeface="Estrangelo Edessa"/>
                <a:cs typeface="Estrangelo Edessa"/>
                <a:hlinkClick r:id="rId11"/>
              </a:rPr>
              <a:t>Biopharmaceutics</a:t>
            </a:r>
            <a:endParaRPr sz="2800">
              <a:latin typeface="Estrangelo Edessa"/>
              <a:cs typeface="Estrangelo Edess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81600" y="3429000"/>
            <a:ext cx="3962400" cy="34289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1000" y="220667"/>
            <a:ext cx="8483589" cy="11525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62398"/>
            <a:ext cx="91440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4988" y="873252"/>
            <a:ext cx="8353044" cy="3552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6079" y="1143000"/>
            <a:ext cx="8229600" cy="3200400"/>
          </a:xfrm>
          <a:custGeom>
            <a:avLst/>
            <a:gdLst/>
            <a:ahLst/>
            <a:cxnLst/>
            <a:rect l="l" t="t" r="r" b="b"/>
            <a:pathLst>
              <a:path w="8229600" h="3200400">
                <a:moveTo>
                  <a:pt x="328559" y="3169919"/>
                </a:moveTo>
                <a:lnTo>
                  <a:pt x="100061" y="3169919"/>
                </a:lnTo>
                <a:lnTo>
                  <a:pt x="109229" y="3200399"/>
                </a:lnTo>
                <a:lnTo>
                  <a:pt x="319390" y="3200399"/>
                </a:lnTo>
                <a:lnTo>
                  <a:pt x="328559" y="3169919"/>
                </a:lnTo>
                <a:close/>
              </a:path>
              <a:path w="8229600" h="3200400">
                <a:moveTo>
                  <a:pt x="369560" y="3139439"/>
                </a:moveTo>
                <a:lnTo>
                  <a:pt x="59060" y="3139439"/>
                </a:lnTo>
                <a:lnTo>
                  <a:pt x="66566" y="3169919"/>
                </a:lnTo>
                <a:lnTo>
                  <a:pt x="362055" y="3169919"/>
                </a:lnTo>
                <a:lnTo>
                  <a:pt x="369560" y="3139439"/>
                </a:lnTo>
                <a:close/>
              </a:path>
              <a:path w="8229600" h="3200400">
                <a:moveTo>
                  <a:pt x="395666" y="3108959"/>
                </a:moveTo>
                <a:lnTo>
                  <a:pt x="32955" y="3108959"/>
                </a:lnTo>
                <a:lnTo>
                  <a:pt x="38864" y="3139439"/>
                </a:lnTo>
                <a:lnTo>
                  <a:pt x="389757" y="3139439"/>
                </a:lnTo>
                <a:lnTo>
                  <a:pt x="395666" y="3108959"/>
                </a:lnTo>
                <a:close/>
              </a:path>
              <a:path w="8229600" h="3200400">
                <a:moveTo>
                  <a:pt x="410718" y="3078479"/>
                </a:moveTo>
                <a:lnTo>
                  <a:pt x="17904" y="3078479"/>
                </a:lnTo>
                <a:lnTo>
                  <a:pt x="22461" y="3108959"/>
                </a:lnTo>
                <a:lnTo>
                  <a:pt x="406162" y="3108959"/>
                </a:lnTo>
                <a:lnTo>
                  <a:pt x="410718" y="3078479"/>
                </a:lnTo>
                <a:close/>
              </a:path>
              <a:path w="8229600" h="3200400">
                <a:moveTo>
                  <a:pt x="421445" y="3047999"/>
                </a:moveTo>
                <a:lnTo>
                  <a:pt x="7179" y="3047999"/>
                </a:lnTo>
                <a:lnTo>
                  <a:pt x="10249" y="3078479"/>
                </a:lnTo>
                <a:lnTo>
                  <a:pt x="418374" y="3078479"/>
                </a:lnTo>
                <a:lnTo>
                  <a:pt x="421445" y="3047999"/>
                </a:lnTo>
                <a:close/>
              </a:path>
              <a:path w="8229600" h="3200400">
                <a:moveTo>
                  <a:pt x="427446" y="3017519"/>
                </a:moveTo>
                <a:lnTo>
                  <a:pt x="1178" y="3017519"/>
                </a:lnTo>
                <a:lnTo>
                  <a:pt x="2628" y="3047999"/>
                </a:lnTo>
                <a:lnTo>
                  <a:pt x="425995" y="3047999"/>
                </a:lnTo>
                <a:lnTo>
                  <a:pt x="427446" y="3017519"/>
                </a:lnTo>
                <a:close/>
              </a:path>
              <a:path w="8229600" h="3200400">
                <a:moveTo>
                  <a:pt x="214310" y="426719"/>
                </a:moveTo>
                <a:lnTo>
                  <a:pt x="0" y="426719"/>
                </a:lnTo>
                <a:lnTo>
                  <a:pt x="0" y="2987039"/>
                </a:lnTo>
                <a:lnTo>
                  <a:pt x="297" y="3017519"/>
                </a:lnTo>
                <a:lnTo>
                  <a:pt x="428327" y="3017519"/>
                </a:lnTo>
                <a:lnTo>
                  <a:pt x="428624" y="2987039"/>
                </a:lnTo>
                <a:lnTo>
                  <a:pt x="428624" y="2773679"/>
                </a:lnTo>
                <a:lnTo>
                  <a:pt x="8120351" y="2773679"/>
                </a:lnTo>
                <a:lnTo>
                  <a:pt x="8129516" y="2743199"/>
                </a:lnTo>
                <a:lnTo>
                  <a:pt x="8155139" y="2743199"/>
                </a:lnTo>
                <a:lnTo>
                  <a:pt x="8163006" y="2712719"/>
                </a:lnTo>
                <a:lnTo>
                  <a:pt x="8184379" y="2712719"/>
                </a:lnTo>
                <a:lnTo>
                  <a:pt x="8190710" y="2682239"/>
                </a:lnTo>
                <a:lnTo>
                  <a:pt x="8207118" y="2682239"/>
                </a:lnTo>
                <a:lnTo>
                  <a:pt x="8211676" y="2651759"/>
                </a:lnTo>
                <a:lnTo>
                  <a:pt x="8219335" y="2651759"/>
                </a:lnTo>
                <a:lnTo>
                  <a:pt x="8222407" y="2621279"/>
                </a:lnTo>
                <a:lnTo>
                  <a:pt x="8226960" y="2621279"/>
                </a:lnTo>
                <a:lnTo>
                  <a:pt x="8228411" y="2590799"/>
                </a:lnTo>
                <a:lnTo>
                  <a:pt x="8229293" y="2590799"/>
                </a:lnTo>
                <a:lnTo>
                  <a:pt x="8229590" y="2560319"/>
                </a:lnTo>
                <a:lnTo>
                  <a:pt x="8229590" y="640079"/>
                </a:lnTo>
                <a:lnTo>
                  <a:pt x="214310" y="640079"/>
                </a:lnTo>
                <a:lnTo>
                  <a:pt x="214310" y="426719"/>
                </a:lnTo>
                <a:close/>
              </a:path>
              <a:path w="8229600" h="3200400">
                <a:moveTo>
                  <a:pt x="8229590" y="0"/>
                </a:moveTo>
                <a:lnTo>
                  <a:pt x="8229293" y="0"/>
                </a:lnTo>
                <a:lnTo>
                  <a:pt x="8228411" y="30479"/>
                </a:lnTo>
                <a:lnTo>
                  <a:pt x="8224953" y="30479"/>
                </a:lnTo>
                <a:lnTo>
                  <a:pt x="8222406" y="60959"/>
                </a:lnTo>
                <a:lnTo>
                  <a:pt x="8219334" y="60959"/>
                </a:lnTo>
                <a:lnTo>
                  <a:pt x="8215752" y="91439"/>
                </a:lnTo>
                <a:lnTo>
                  <a:pt x="8202091" y="91439"/>
                </a:lnTo>
                <a:lnTo>
                  <a:pt x="8196615" y="121919"/>
                </a:lnTo>
                <a:lnTo>
                  <a:pt x="8184370" y="121919"/>
                </a:lnTo>
                <a:lnTo>
                  <a:pt x="8177630" y="152399"/>
                </a:lnTo>
                <a:lnTo>
                  <a:pt x="8155119" y="152399"/>
                </a:lnTo>
                <a:lnTo>
                  <a:pt x="8146901" y="182879"/>
                </a:lnTo>
                <a:lnTo>
                  <a:pt x="8101123" y="182879"/>
                </a:lnTo>
                <a:lnTo>
                  <a:pt x="8091134" y="213359"/>
                </a:lnTo>
                <a:lnTo>
                  <a:pt x="148633" y="213359"/>
                </a:lnTo>
                <a:lnTo>
                  <a:pt x="138402" y="243839"/>
                </a:lnTo>
                <a:lnTo>
                  <a:pt x="91195" y="243839"/>
                </a:lnTo>
                <a:lnTo>
                  <a:pt x="82648" y="274319"/>
                </a:lnTo>
                <a:lnTo>
                  <a:pt x="59060" y="274319"/>
                </a:lnTo>
                <a:lnTo>
                  <a:pt x="51931" y="304799"/>
                </a:lnTo>
                <a:lnTo>
                  <a:pt x="32955" y="304799"/>
                </a:lnTo>
                <a:lnTo>
                  <a:pt x="27482" y="335279"/>
                </a:lnTo>
                <a:lnTo>
                  <a:pt x="393261" y="335279"/>
                </a:lnTo>
                <a:lnTo>
                  <a:pt x="401015" y="365759"/>
                </a:lnTo>
                <a:lnTo>
                  <a:pt x="413993" y="365759"/>
                </a:lnTo>
                <a:lnTo>
                  <a:pt x="419086" y="396239"/>
                </a:lnTo>
                <a:lnTo>
                  <a:pt x="426153" y="396239"/>
                </a:lnTo>
                <a:lnTo>
                  <a:pt x="427996" y="426719"/>
                </a:lnTo>
                <a:lnTo>
                  <a:pt x="428327" y="426719"/>
                </a:lnTo>
                <a:lnTo>
                  <a:pt x="427446" y="457199"/>
                </a:lnTo>
                <a:lnTo>
                  <a:pt x="425995" y="457199"/>
                </a:lnTo>
                <a:lnTo>
                  <a:pt x="423990" y="487679"/>
                </a:lnTo>
                <a:lnTo>
                  <a:pt x="418374" y="487679"/>
                </a:lnTo>
                <a:lnTo>
                  <a:pt x="414794" y="518159"/>
                </a:lnTo>
                <a:lnTo>
                  <a:pt x="406162" y="518159"/>
                </a:lnTo>
                <a:lnTo>
                  <a:pt x="401139" y="548639"/>
                </a:lnTo>
                <a:lnTo>
                  <a:pt x="383426" y="548639"/>
                </a:lnTo>
                <a:lnTo>
                  <a:pt x="376689" y="579119"/>
                </a:lnTo>
                <a:lnTo>
                  <a:pt x="354187" y="579119"/>
                </a:lnTo>
                <a:lnTo>
                  <a:pt x="345971" y="609599"/>
                </a:lnTo>
                <a:lnTo>
                  <a:pt x="309934" y="609599"/>
                </a:lnTo>
                <a:lnTo>
                  <a:pt x="300205" y="640079"/>
                </a:lnTo>
                <a:lnTo>
                  <a:pt x="8229590" y="640079"/>
                </a:lnTo>
                <a:lnTo>
                  <a:pt x="8229590" y="0"/>
                </a:lnTo>
                <a:close/>
              </a:path>
              <a:path w="8229600" h="3200400">
                <a:moveTo>
                  <a:pt x="216782" y="396239"/>
                </a:moveTo>
                <a:lnTo>
                  <a:pt x="1178" y="396239"/>
                </a:lnTo>
                <a:lnTo>
                  <a:pt x="297" y="426719"/>
                </a:lnTo>
                <a:lnTo>
                  <a:pt x="214939" y="426719"/>
                </a:lnTo>
                <a:lnTo>
                  <a:pt x="216782" y="396239"/>
                </a:lnTo>
                <a:close/>
              </a:path>
              <a:path w="8229600" h="3200400">
                <a:moveTo>
                  <a:pt x="228943" y="365759"/>
                </a:moveTo>
                <a:lnTo>
                  <a:pt x="7179" y="365759"/>
                </a:lnTo>
                <a:lnTo>
                  <a:pt x="4634" y="396239"/>
                </a:lnTo>
                <a:lnTo>
                  <a:pt x="223849" y="396239"/>
                </a:lnTo>
                <a:lnTo>
                  <a:pt x="228943" y="365759"/>
                </a:lnTo>
                <a:close/>
              </a:path>
              <a:path w="8229600" h="3200400">
                <a:moveTo>
                  <a:pt x="249675" y="335279"/>
                </a:moveTo>
                <a:lnTo>
                  <a:pt x="17904" y="335279"/>
                </a:lnTo>
                <a:lnTo>
                  <a:pt x="13829" y="365759"/>
                </a:lnTo>
                <a:lnTo>
                  <a:pt x="241921" y="365759"/>
                </a:lnTo>
                <a:lnTo>
                  <a:pt x="249675" y="335279"/>
                </a:lnTo>
                <a:close/>
              </a:path>
              <a:path w="8229600" h="3200400">
                <a:moveTo>
                  <a:pt x="7801610" y="0"/>
                </a:moveTo>
                <a:lnTo>
                  <a:pt x="7800980" y="0"/>
                </a:lnTo>
                <a:lnTo>
                  <a:pt x="7800980" y="213359"/>
                </a:lnTo>
                <a:lnTo>
                  <a:pt x="8015224" y="213359"/>
                </a:lnTo>
                <a:lnTo>
                  <a:pt x="8015277" y="121919"/>
                </a:lnTo>
                <a:lnTo>
                  <a:pt x="7896475" y="121919"/>
                </a:lnTo>
                <a:lnTo>
                  <a:pt x="7885166" y="91439"/>
                </a:lnTo>
                <a:lnTo>
                  <a:pt x="7836355" y="91439"/>
                </a:lnTo>
                <a:lnTo>
                  <a:pt x="7828599" y="60959"/>
                </a:lnTo>
                <a:lnTo>
                  <a:pt x="7815618" y="60959"/>
                </a:lnTo>
                <a:lnTo>
                  <a:pt x="7810523" y="30479"/>
                </a:lnTo>
                <a:lnTo>
                  <a:pt x="7803453" y="30479"/>
                </a:lnTo>
                <a:lnTo>
                  <a:pt x="7801610" y="0"/>
                </a:lnTo>
                <a:close/>
              </a:path>
              <a:path w="8229600" h="3200400">
                <a:moveTo>
                  <a:pt x="8015346" y="0"/>
                </a:moveTo>
                <a:lnTo>
                  <a:pt x="8014717" y="0"/>
                </a:lnTo>
                <a:lnTo>
                  <a:pt x="8012873" y="30479"/>
                </a:lnTo>
                <a:lnTo>
                  <a:pt x="8005803" y="30479"/>
                </a:lnTo>
                <a:lnTo>
                  <a:pt x="8000708" y="60959"/>
                </a:lnTo>
                <a:lnTo>
                  <a:pt x="7987724" y="60959"/>
                </a:lnTo>
                <a:lnTo>
                  <a:pt x="7979967" y="91439"/>
                </a:lnTo>
                <a:lnTo>
                  <a:pt x="7931141" y="91439"/>
                </a:lnTo>
                <a:lnTo>
                  <a:pt x="7919826" y="121919"/>
                </a:lnTo>
                <a:lnTo>
                  <a:pt x="8015277" y="121919"/>
                </a:lnTo>
                <a:lnTo>
                  <a:pt x="8015346" y="0"/>
                </a:lnTo>
                <a:close/>
              </a:path>
            </a:pathLst>
          </a:custGeom>
          <a:solidFill>
            <a:srgbClr val="323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0390" y="914400"/>
            <a:ext cx="8015605" cy="857250"/>
          </a:xfrm>
          <a:custGeom>
            <a:avLst/>
            <a:gdLst/>
            <a:ahLst/>
            <a:cxnLst/>
            <a:rect l="l" t="t" r="r" b="b"/>
            <a:pathLst>
              <a:path w="8015605" h="857250">
                <a:moveTo>
                  <a:pt x="107158" y="535807"/>
                </a:moveTo>
                <a:lnTo>
                  <a:pt x="62904" y="545348"/>
                </a:lnTo>
                <a:lnTo>
                  <a:pt x="27610" y="571168"/>
                </a:lnTo>
                <a:lnTo>
                  <a:pt x="5463" y="609065"/>
                </a:lnTo>
                <a:lnTo>
                  <a:pt x="0" y="642884"/>
                </a:lnTo>
                <a:lnTo>
                  <a:pt x="0" y="857249"/>
                </a:lnTo>
                <a:lnTo>
                  <a:pt x="44540" y="852612"/>
                </a:lnTo>
                <a:lnTo>
                  <a:pt x="85894" y="839333"/>
                </a:lnTo>
                <a:lnTo>
                  <a:pt x="123113" y="818362"/>
                </a:lnTo>
                <a:lnTo>
                  <a:pt x="155249" y="790649"/>
                </a:lnTo>
                <a:lnTo>
                  <a:pt x="181355" y="757143"/>
                </a:lnTo>
                <a:lnTo>
                  <a:pt x="200483" y="718793"/>
                </a:lnTo>
                <a:lnTo>
                  <a:pt x="211684" y="676550"/>
                </a:lnTo>
                <a:lnTo>
                  <a:pt x="214314" y="642884"/>
                </a:lnTo>
                <a:lnTo>
                  <a:pt x="213685" y="631228"/>
                </a:lnTo>
                <a:lnTo>
                  <a:pt x="199682" y="588870"/>
                </a:lnTo>
                <a:lnTo>
                  <a:pt x="170440" y="556486"/>
                </a:lnTo>
                <a:lnTo>
                  <a:pt x="130143" y="538280"/>
                </a:lnTo>
                <a:lnTo>
                  <a:pt x="107158" y="535807"/>
                </a:lnTo>
                <a:close/>
              </a:path>
              <a:path w="8015605" h="857250">
                <a:moveTo>
                  <a:pt x="8015279" y="214243"/>
                </a:moveTo>
                <a:lnTo>
                  <a:pt x="7800913" y="214243"/>
                </a:lnTo>
                <a:lnTo>
                  <a:pt x="7801035" y="428609"/>
                </a:lnTo>
                <a:lnTo>
                  <a:pt x="7845534" y="423972"/>
                </a:lnTo>
                <a:lnTo>
                  <a:pt x="7886862" y="410693"/>
                </a:lnTo>
                <a:lnTo>
                  <a:pt x="7924068" y="389722"/>
                </a:lnTo>
                <a:lnTo>
                  <a:pt x="7956201" y="362009"/>
                </a:lnTo>
                <a:lnTo>
                  <a:pt x="7982309" y="328502"/>
                </a:lnTo>
                <a:lnTo>
                  <a:pt x="8001442" y="290153"/>
                </a:lnTo>
                <a:lnTo>
                  <a:pt x="8012649" y="247910"/>
                </a:lnTo>
                <a:lnTo>
                  <a:pt x="8015279" y="214243"/>
                </a:lnTo>
                <a:close/>
              </a:path>
              <a:path w="8015605" h="857250">
                <a:moveTo>
                  <a:pt x="7801035" y="0"/>
                </a:moveTo>
                <a:lnTo>
                  <a:pt x="7756495" y="4637"/>
                </a:lnTo>
                <a:lnTo>
                  <a:pt x="7715136" y="17914"/>
                </a:lnTo>
                <a:lnTo>
                  <a:pt x="7677909" y="38880"/>
                </a:lnTo>
                <a:lnTo>
                  <a:pt x="7645762" y="66583"/>
                </a:lnTo>
                <a:lnTo>
                  <a:pt x="7619645" y="100074"/>
                </a:lnTo>
                <a:lnTo>
                  <a:pt x="7600508" y="138399"/>
                </a:lnTo>
                <a:lnTo>
                  <a:pt x="7589300" y="180609"/>
                </a:lnTo>
                <a:lnTo>
                  <a:pt x="7586669" y="214243"/>
                </a:lnTo>
                <a:lnTo>
                  <a:pt x="7587299" y="225922"/>
                </a:lnTo>
                <a:lnTo>
                  <a:pt x="7601307" y="268343"/>
                </a:lnTo>
                <a:lnTo>
                  <a:pt x="7630556" y="300755"/>
                </a:lnTo>
                <a:lnTo>
                  <a:pt x="7670855" y="318969"/>
                </a:lnTo>
                <a:lnTo>
                  <a:pt x="7693837" y="321442"/>
                </a:lnTo>
                <a:lnTo>
                  <a:pt x="7705514" y="320812"/>
                </a:lnTo>
                <a:lnTo>
                  <a:pt x="7747905" y="306803"/>
                </a:lnTo>
                <a:lnTo>
                  <a:pt x="7780270" y="277548"/>
                </a:lnTo>
                <a:lnTo>
                  <a:pt x="7798446" y="237236"/>
                </a:lnTo>
                <a:lnTo>
                  <a:pt x="7800913" y="214243"/>
                </a:lnTo>
                <a:lnTo>
                  <a:pt x="8015279" y="214243"/>
                </a:lnTo>
                <a:lnTo>
                  <a:pt x="8010642" y="169745"/>
                </a:lnTo>
                <a:lnTo>
                  <a:pt x="7997365" y="128417"/>
                </a:lnTo>
                <a:lnTo>
                  <a:pt x="7976399" y="91211"/>
                </a:lnTo>
                <a:lnTo>
                  <a:pt x="7948695" y="59078"/>
                </a:lnTo>
                <a:lnTo>
                  <a:pt x="7915205" y="32969"/>
                </a:lnTo>
                <a:lnTo>
                  <a:pt x="7876879" y="13836"/>
                </a:lnTo>
                <a:lnTo>
                  <a:pt x="7834670" y="2630"/>
                </a:lnTo>
                <a:lnTo>
                  <a:pt x="7812405" y="297"/>
                </a:lnTo>
                <a:lnTo>
                  <a:pt x="7801035" y="0"/>
                </a:lnTo>
                <a:close/>
              </a:path>
            </a:pathLst>
          </a:custGeom>
          <a:solidFill>
            <a:srgbClr val="2929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6079" y="914400"/>
            <a:ext cx="8229600" cy="3429000"/>
          </a:xfrm>
          <a:custGeom>
            <a:avLst/>
            <a:gdLst/>
            <a:ahLst/>
            <a:cxnLst/>
            <a:rect l="l" t="t" r="r" b="b"/>
            <a:pathLst>
              <a:path w="8229600" h="3429000">
                <a:moveTo>
                  <a:pt x="0" y="643006"/>
                </a:moveTo>
                <a:lnTo>
                  <a:pt x="4634" y="598455"/>
                </a:lnTo>
                <a:lnTo>
                  <a:pt x="17904" y="557089"/>
                </a:lnTo>
                <a:lnTo>
                  <a:pt x="38864" y="519855"/>
                </a:lnTo>
                <a:lnTo>
                  <a:pt x="66566" y="487705"/>
                </a:lnTo>
                <a:lnTo>
                  <a:pt x="100061" y="461586"/>
                </a:lnTo>
                <a:lnTo>
                  <a:pt x="138402" y="442448"/>
                </a:lnTo>
                <a:lnTo>
                  <a:pt x="180642" y="431240"/>
                </a:lnTo>
                <a:lnTo>
                  <a:pt x="214310" y="428609"/>
                </a:lnTo>
                <a:lnTo>
                  <a:pt x="7800980" y="428609"/>
                </a:lnTo>
                <a:lnTo>
                  <a:pt x="7800980" y="214365"/>
                </a:lnTo>
                <a:lnTo>
                  <a:pt x="7805618" y="169825"/>
                </a:lnTo>
                <a:lnTo>
                  <a:pt x="7818897" y="128466"/>
                </a:lnTo>
                <a:lnTo>
                  <a:pt x="7839868" y="91239"/>
                </a:lnTo>
                <a:lnTo>
                  <a:pt x="7867581" y="59092"/>
                </a:lnTo>
                <a:lnTo>
                  <a:pt x="7901087" y="32975"/>
                </a:lnTo>
                <a:lnTo>
                  <a:pt x="7939437" y="13838"/>
                </a:lnTo>
                <a:lnTo>
                  <a:pt x="7981680" y="2630"/>
                </a:lnTo>
                <a:lnTo>
                  <a:pt x="8015346" y="0"/>
                </a:lnTo>
                <a:lnTo>
                  <a:pt x="8026716" y="297"/>
                </a:lnTo>
                <a:lnTo>
                  <a:pt x="8070512" y="7184"/>
                </a:lnTo>
                <a:lnTo>
                  <a:pt x="8110898" y="22475"/>
                </a:lnTo>
                <a:lnTo>
                  <a:pt x="8146925" y="45220"/>
                </a:lnTo>
                <a:lnTo>
                  <a:pt x="8177641" y="74471"/>
                </a:lnTo>
                <a:lnTo>
                  <a:pt x="8202095" y="109277"/>
                </a:lnTo>
                <a:lnTo>
                  <a:pt x="8219335" y="148689"/>
                </a:lnTo>
                <a:lnTo>
                  <a:pt x="8228411" y="191757"/>
                </a:lnTo>
                <a:lnTo>
                  <a:pt x="8229590" y="214365"/>
                </a:lnTo>
                <a:lnTo>
                  <a:pt x="8229590" y="2785993"/>
                </a:lnTo>
                <a:lnTo>
                  <a:pt x="8224953" y="2830539"/>
                </a:lnTo>
                <a:lnTo>
                  <a:pt x="8211674" y="2871901"/>
                </a:lnTo>
                <a:lnTo>
                  <a:pt x="8190703" y="2909132"/>
                </a:lnTo>
                <a:lnTo>
                  <a:pt x="8162989" y="2941281"/>
                </a:lnTo>
                <a:lnTo>
                  <a:pt x="8129483" y="2967398"/>
                </a:lnTo>
                <a:lnTo>
                  <a:pt x="8091134" y="2986536"/>
                </a:lnTo>
                <a:lnTo>
                  <a:pt x="8048891" y="2997744"/>
                </a:lnTo>
                <a:lnTo>
                  <a:pt x="8015224" y="3000374"/>
                </a:lnTo>
                <a:lnTo>
                  <a:pt x="428624" y="3000374"/>
                </a:lnTo>
                <a:lnTo>
                  <a:pt x="428624" y="3214627"/>
                </a:lnTo>
                <a:lnTo>
                  <a:pt x="423990" y="3259170"/>
                </a:lnTo>
                <a:lnTo>
                  <a:pt x="410718" y="3300530"/>
                </a:lnTo>
                <a:lnTo>
                  <a:pt x="389757" y="3337759"/>
                </a:lnTo>
                <a:lnTo>
                  <a:pt x="362055" y="3369907"/>
                </a:lnTo>
                <a:lnTo>
                  <a:pt x="328559" y="3396024"/>
                </a:lnTo>
                <a:lnTo>
                  <a:pt x="290217" y="3415161"/>
                </a:lnTo>
                <a:lnTo>
                  <a:pt x="247978" y="3426369"/>
                </a:lnTo>
                <a:lnTo>
                  <a:pt x="214310" y="3428999"/>
                </a:lnTo>
                <a:lnTo>
                  <a:pt x="202928" y="3428702"/>
                </a:lnTo>
                <a:lnTo>
                  <a:pt x="159094" y="3421815"/>
                </a:lnTo>
                <a:lnTo>
                  <a:pt x="118685" y="3406524"/>
                </a:lnTo>
                <a:lnTo>
                  <a:pt x="82648" y="3383778"/>
                </a:lnTo>
                <a:lnTo>
                  <a:pt x="51931" y="3354527"/>
                </a:lnTo>
                <a:lnTo>
                  <a:pt x="27482" y="3319720"/>
                </a:lnTo>
                <a:lnTo>
                  <a:pt x="10249" y="3280307"/>
                </a:lnTo>
                <a:lnTo>
                  <a:pt x="1178" y="3237237"/>
                </a:lnTo>
                <a:lnTo>
                  <a:pt x="0" y="3214627"/>
                </a:lnTo>
                <a:lnTo>
                  <a:pt x="0" y="643006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47060" y="1128644"/>
            <a:ext cx="428625" cy="214629"/>
          </a:xfrm>
          <a:custGeom>
            <a:avLst/>
            <a:gdLst/>
            <a:ahLst/>
            <a:cxnLst/>
            <a:rect l="l" t="t" r="r" b="b"/>
            <a:pathLst>
              <a:path w="428625" h="214630">
                <a:moveTo>
                  <a:pt x="0" y="214365"/>
                </a:moveTo>
                <a:lnTo>
                  <a:pt x="214365" y="214365"/>
                </a:lnTo>
                <a:lnTo>
                  <a:pt x="225735" y="214068"/>
                </a:lnTo>
                <a:lnTo>
                  <a:pt x="269531" y="207181"/>
                </a:lnTo>
                <a:lnTo>
                  <a:pt x="309917" y="191890"/>
                </a:lnTo>
                <a:lnTo>
                  <a:pt x="345944" y="169145"/>
                </a:lnTo>
                <a:lnTo>
                  <a:pt x="376660" y="139894"/>
                </a:lnTo>
                <a:lnTo>
                  <a:pt x="401114" y="105088"/>
                </a:lnTo>
                <a:lnTo>
                  <a:pt x="418354" y="65676"/>
                </a:lnTo>
                <a:lnTo>
                  <a:pt x="427430" y="22608"/>
                </a:lnTo>
                <a:lnTo>
                  <a:pt x="428312" y="11381"/>
                </a:lnTo>
                <a:lnTo>
                  <a:pt x="428609" y="0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47060" y="1128765"/>
            <a:ext cx="214629" cy="214629"/>
          </a:xfrm>
          <a:custGeom>
            <a:avLst/>
            <a:gdLst/>
            <a:ahLst/>
            <a:cxnLst/>
            <a:rect l="l" t="t" r="r" b="b"/>
            <a:pathLst>
              <a:path w="214629" h="214630">
                <a:moveTo>
                  <a:pt x="214365" y="214243"/>
                </a:moveTo>
                <a:lnTo>
                  <a:pt x="214365" y="0"/>
                </a:lnTo>
                <a:lnTo>
                  <a:pt x="213736" y="11655"/>
                </a:lnTo>
                <a:lnTo>
                  <a:pt x="211892" y="22950"/>
                </a:lnTo>
                <a:lnTo>
                  <a:pt x="193679" y="63209"/>
                </a:lnTo>
                <a:lnTo>
                  <a:pt x="161267" y="92442"/>
                </a:lnTo>
                <a:lnTo>
                  <a:pt x="118846" y="106447"/>
                </a:lnTo>
                <a:lnTo>
                  <a:pt x="107167" y="107076"/>
                </a:lnTo>
                <a:lnTo>
                  <a:pt x="95495" y="106447"/>
                </a:lnTo>
                <a:lnTo>
                  <a:pt x="53089" y="92442"/>
                </a:lnTo>
                <a:lnTo>
                  <a:pt x="20684" y="63209"/>
                </a:lnTo>
                <a:lnTo>
                  <a:pt x="2472" y="22950"/>
                </a:lnTo>
                <a:lnTo>
                  <a:pt x="629" y="11655"/>
                </a:lnTo>
                <a:lnTo>
                  <a:pt x="0" y="0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6079" y="1450207"/>
            <a:ext cx="428625" cy="321945"/>
          </a:xfrm>
          <a:custGeom>
            <a:avLst/>
            <a:gdLst/>
            <a:ahLst/>
            <a:cxnLst/>
            <a:rect l="l" t="t" r="r" b="b"/>
            <a:pathLst>
              <a:path w="428625" h="321944">
                <a:moveTo>
                  <a:pt x="214310" y="321442"/>
                </a:moveTo>
                <a:lnTo>
                  <a:pt x="214310" y="107198"/>
                </a:lnTo>
                <a:lnTo>
                  <a:pt x="223849" y="62929"/>
                </a:lnTo>
                <a:lnTo>
                  <a:pt x="249675" y="27621"/>
                </a:lnTo>
                <a:lnTo>
                  <a:pt x="287602" y="5466"/>
                </a:lnTo>
                <a:lnTo>
                  <a:pt x="321469" y="0"/>
                </a:lnTo>
                <a:lnTo>
                  <a:pt x="333144" y="629"/>
                </a:lnTo>
                <a:lnTo>
                  <a:pt x="375550" y="14638"/>
                </a:lnTo>
                <a:lnTo>
                  <a:pt x="407948" y="43893"/>
                </a:lnTo>
                <a:lnTo>
                  <a:pt x="426153" y="84205"/>
                </a:lnTo>
                <a:lnTo>
                  <a:pt x="428624" y="107198"/>
                </a:lnTo>
                <a:lnTo>
                  <a:pt x="428327" y="118568"/>
                </a:lnTo>
                <a:lnTo>
                  <a:pt x="421445" y="162363"/>
                </a:lnTo>
                <a:lnTo>
                  <a:pt x="406162" y="202750"/>
                </a:lnTo>
                <a:lnTo>
                  <a:pt x="383426" y="238776"/>
                </a:lnTo>
                <a:lnTo>
                  <a:pt x="354187" y="269492"/>
                </a:lnTo>
                <a:lnTo>
                  <a:pt x="319390" y="293946"/>
                </a:lnTo>
                <a:lnTo>
                  <a:pt x="279985" y="311186"/>
                </a:lnTo>
                <a:lnTo>
                  <a:pt x="236920" y="320262"/>
                </a:lnTo>
                <a:lnTo>
                  <a:pt x="214310" y="321442"/>
                </a:lnTo>
                <a:lnTo>
                  <a:pt x="202928" y="321144"/>
                </a:lnTo>
                <a:lnTo>
                  <a:pt x="159094" y="314258"/>
                </a:lnTo>
                <a:lnTo>
                  <a:pt x="118685" y="298970"/>
                </a:lnTo>
                <a:lnTo>
                  <a:pt x="82648" y="276230"/>
                </a:lnTo>
                <a:lnTo>
                  <a:pt x="51931" y="246990"/>
                </a:lnTo>
                <a:lnTo>
                  <a:pt x="27482" y="212202"/>
                </a:lnTo>
                <a:lnTo>
                  <a:pt x="10249" y="172816"/>
                </a:lnTo>
                <a:lnTo>
                  <a:pt x="1178" y="129784"/>
                </a:lnTo>
                <a:lnTo>
                  <a:pt x="297" y="118568"/>
                </a:lnTo>
                <a:lnTo>
                  <a:pt x="0" y="107198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4704" y="1557406"/>
            <a:ext cx="0" cy="2357755"/>
          </a:xfrm>
          <a:custGeom>
            <a:avLst/>
            <a:gdLst/>
            <a:ahLst/>
            <a:cxnLst/>
            <a:rect l="l" t="t" r="r" b="b"/>
            <a:pathLst>
              <a:path h="2357754">
                <a:moveTo>
                  <a:pt x="0" y="0"/>
                </a:moveTo>
                <a:lnTo>
                  <a:pt x="0" y="2357368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53539" y="2446143"/>
            <a:ext cx="679450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000000"/>
              </a:buClr>
              <a:buFont typeface="Wingdings"/>
              <a:buChar char=""/>
              <a:tabLst>
                <a:tab pos="299720" algn="l"/>
              </a:tabLst>
            </a:pPr>
            <a:r>
              <a:rPr sz="2200" u="heavy" spc="5" dirty="0">
                <a:solidFill>
                  <a:srgbClr val="CCCCFF"/>
                </a:solidFill>
                <a:latin typeface="Arial"/>
                <a:cs typeface="Arial"/>
                <a:hlinkClick r:id="rId4"/>
              </a:rPr>
              <a:t>4th </a:t>
            </a:r>
            <a:r>
              <a:rPr sz="2200" u="heavy" spc="-30" dirty="0">
                <a:solidFill>
                  <a:srgbClr val="CCCCFF"/>
                </a:solidFill>
                <a:latin typeface="Arial"/>
                <a:cs typeface="Arial"/>
                <a:hlinkClick r:id="rId4"/>
              </a:rPr>
              <a:t>International </a:t>
            </a:r>
            <a:r>
              <a:rPr sz="2200" u="heavy" spc="-110" dirty="0">
                <a:solidFill>
                  <a:srgbClr val="CCCCFF"/>
                </a:solidFill>
                <a:latin typeface="Arial"/>
                <a:cs typeface="Arial"/>
                <a:hlinkClick r:id="rId4"/>
              </a:rPr>
              <a:t>Conference</a:t>
            </a:r>
            <a:r>
              <a:rPr sz="2200" u="heavy" spc="-300" dirty="0">
                <a:solidFill>
                  <a:srgbClr val="CCCCFF"/>
                </a:solidFill>
                <a:latin typeface="Arial"/>
                <a:cs typeface="Arial"/>
                <a:hlinkClick r:id="rId4"/>
              </a:rPr>
              <a:t> </a:t>
            </a:r>
            <a:r>
              <a:rPr sz="2200" u="heavy" spc="-75" dirty="0">
                <a:solidFill>
                  <a:srgbClr val="CCCCFF"/>
                </a:solidFill>
                <a:latin typeface="Arial"/>
                <a:cs typeface="Arial"/>
                <a:hlinkClick r:id="rId4"/>
              </a:rPr>
              <a:t>on</a:t>
            </a:r>
            <a:endParaRPr sz="22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200" u="heavy" spc="-25" dirty="0">
                <a:solidFill>
                  <a:srgbClr val="CCCCFF"/>
                </a:solidFill>
                <a:latin typeface="Arial"/>
                <a:cs typeface="Arial"/>
                <a:hlinkClick r:id="rId4"/>
              </a:rPr>
              <a:t>Medicinal </a:t>
            </a:r>
            <a:r>
              <a:rPr sz="2200" u="heavy" spc="-70" dirty="0">
                <a:solidFill>
                  <a:srgbClr val="CCCCFF"/>
                </a:solidFill>
                <a:latin typeface="Arial"/>
                <a:cs typeface="Arial"/>
                <a:hlinkClick r:id="rId4"/>
              </a:rPr>
              <a:t>Chemistry </a:t>
            </a:r>
            <a:r>
              <a:rPr sz="2200" u="heavy" spc="-75" dirty="0">
                <a:solidFill>
                  <a:srgbClr val="CCCCFF"/>
                </a:solidFill>
                <a:latin typeface="Arial"/>
                <a:cs typeface="Arial"/>
                <a:hlinkClick r:id="rId4"/>
              </a:rPr>
              <a:t>&amp; </a:t>
            </a:r>
            <a:r>
              <a:rPr sz="2200" u="heavy" spc="-80" dirty="0">
                <a:solidFill>
                  <a:srgbClr val="CCCCFF"/>
                </a:solidFill>
                <a:latin typeface="Arial"/>
                <a:cs typeface="Arial"/>
                <a:hlinkClick r:id="rId4"/>
              </a:rPr>
              <a:t>Computer </a:t>
            </a:r>
            <a:r>
              <a:rPr sz="2200" u="heavy" spc="-85" dirty="0">
                <a:solidFill>
                  <a:srgbClr val="CCCCFF"/>
                </a:solidFill>
                <a:latin typeface="Arial"/>
                <a:cs typeface="Arial"/>
                <a:hlinkClick r:id="rId4"/>
              </a:rPr>
              <a:t>Aided </a:t>
            </a:r>
            <a:r>
              <a:rPr sz="2200" u="heavy" dirty="0">
                <a:solidFill>
                  <a:srgbClr val="CCCCFF"/>
                </a:solidFill>
                <a:latin typeface="Arial"/>
                <a:cs typeface="Arial"/>
                <a:hlinkClick r:id="rId4"/>
              </a:rPr>
              <a:t>Drug</a:t>
            </a:r>
            <a:r>
              <a:rPr sz="2200" u="heavy" spc="-170" dirty="0">
                <a:solidFill>
                  <a:srgbClr val="CCCCFF"/>
                </a:solidFill>
                <a:latin typeface="Arial"/>
                <a:cs typeface="Arial"/>
                <a:hlinkClick r:id="rId4"/>
              </a:rPr>
              <a:t> </a:t>
            </a:r>
            <a:r>
              <a:rPr sz="2200" u="heavy" spc="-90" dirty="0">
                <a:solidFill>
                  <a:srgbClr val="CCCCFF"/>
                </a:solidFill>
                <a:latin typeface="Arial"/>
                <a:cs typeface="Arial"/>
                <a:hlinkClick r:id="rId4"/>
              </a:rPr>
              <a:t>Designing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0207" y="12700"/>
            <a:ext cx="8871204" cy="14869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320" y="5262"/>
            <a:ext cx="8777365" cy="14264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7320" y="3362"/>
            <a:ext cx="8777605" cy="1428750"/>
          </a:xfrm>
          <a:custGeom>
            <a:avLst/>
            <a:gdLst/>
            <a:ahLst/>
            <a:cxnLst/>
            <a:rect l="l" t="t" r="r" b="b"/>
            <a:pathLst>
              <a:path w="8777605" h="1428750">
                <a:moveTo>
                  <a:pt x="0" y="86310"/>
                </a:moveTo>
                <a:lnTo>
                  <a:pt x="46813" y="77046"/>
                </a:lnTo>
                <a:lnTo>
                  <a:pt x="93626" y="68382"/>
                </a:lnTo>
                <a:lnTo>
                  <a:pt x="140440" y="60304"/>
                </a:lnTo>
                <a:lnTo>
                  <a:pt x="187253" y="52799"/>
                </a:lnTo>
                <a:lnTo>
                  <a:pt x="234067" y="45855"/>
                </a:lnTo>
                <a:lnTo>
                  <a:pt x="280880" y="39457"/>
                </a:lnTo>
                <a:lnTo>
                  <a:pt x="327694" y="33593"/>
                </a:lnTo>
                <a:lnTo>
                  <a:pt x="374507" y="28250"/>
                </a:lnTo>
                <a:lnTo>
                  <a:pt x="421321" y="23414"/>
                </a:lnTo>
                <a:lnTo>
                  <a:pt x="468134" y="19074"/>
                </a:lnTo>
                <a:lnTo>
                  <a:pt x="514948" y="15215"/>
                </a:lnTo>
                <a:lnTo>
                  <a:pt x="561761" y="11825"/>
                </a:lnTo>
                <a:lnTo>
                  <a:pt x="608574" y="8890"/>
                </a:lnTo>
                <a:lnTo>
                  <a:pt x="655388" y="6398"/>
                </a:lnTo>
                <a:lnTo>
                  <a:pt x="702201" y="4335"/>
                </a:lnTo>
                <a:lnTo>
                  <a:pt x="749015" y="2689"/>
                </a:lnTo>
                <a:lnTo>
                  <a:pt x="795828" y="1445"/>
                </a:lnTo>
                <a:lnTo>
                  <a:pt x="842641" y="592"/>
                </a:lnTo>
                <a:lnTo>
                  <a:pt x="889455" y="117"/>
                </a:lnTo>
                <a:lnTo>
                  <a:pt x="924565" y="0"/>
                </a:lnTo>
                <a:lnTo>
                  <a:pt x="936268" y="5"/>
                </a:lnTo>
                <a:lnTo>
                  <a:pt x="983081" y="244"/>
                </a:lnTo>
                <a:lnTo>
                  <a:pt x="1029894" y="822"/>
                </a:lnTo>
                <a:lnTo>
                  <a:pt x="1076708" y="1724"/>
                </a:lnTo>
                <a:lnTo>
                  <a:pt x="1123521" y="2938"/>
                </a:lnTo>
                <a:lnTo>
                  <a:pt x="1170334" y="4451"/>
                </a:lnTo>
                <a:lnTo>
                  <a:pt x="1217147" y="6250"/>
                </a:lnTo>
                <a:lnTo>
                  <a:pt x="1263960" y="8321"/>
                </a:lnTo>
                <a:lnTo>
                  <a:pt x="1310773" y="10652"/>
                </a:lnTo>
                <a:lnTo>
                  <a:pt x="1357586" y="13230"/>
                </a:lnTo>
                <a:lnTo>
                  <a:pt x="1404399" y="16041"/>
                </a:lnTo>
                <a:lnTo>
                  <a:pt x="1451212" y="19072"/>
                </a:lnTo>
                <a:lnTo>
                  <a:pt x="1498025" y="22311"/>
                </a:lnTo>
                <a:lnTo>
                  <a:pt x="1544838" y="25744"/>
                </a:lnTo>
                <a:lnTo>
                  <a:pt x="1591651" y="29359"/>
                </a:lnTo>
                <a:lnTo>
                  <a:pt x="1638464" y="33141"/>
                </a:lnTo>
                <a:lnTo>
                  <a:pt x="1685277" y="37079"/>
                </a:lnTo>
                <a:lnTo>
                  <a:pt x="1732090" y="41159"/>
                </a:lnTo>
                <a:lnTo>
                  <a:pt x="1778902" y="45368"/>
                </a:lnTo>
                <a:lnTo>
                  <a:pt x="1825715" y="49692"/>
                </a:lnTo>
                <a:lnTo>
                  <a:pt x="1872528" y="54120"/>
                </a:lnTo>
                <a:lnTo>
                  <a:pt x="1919340" y="58637"/>
                </a:lnTo>
                <a:lnTo>
                  <a:pt x="1966153" y="63231"/>
                </a:lnTo>
                <a:lnTo>
                  <a:pt x="2012965" y="67889"/>
                </a:lnTo>
                <a:lnTo>
                  <a:pt x="2059778" y="72598"/>
                </a:lnTo>
                <a:lnTo>
                  <a:pt x="2106590" y="77344"/>
                </a:lnTo>
                <a:lnTo>
                  <a:pt x="2153402" y="82114"/>
                </a:lnTo>
                <a:lnTo>
                  <a:pt x="2200215" y="86896"/>
                </a:lnTo>
                <a:lnTo>
                  <a:pt x="2211918" y="88092"/>
                </a:lnTo>
                <a:lnTo>
                  <a:pt x="2258730" y="92870"/>
                </a:lnTo>
                <a:lnTo>
                  <a:pt x="2305542" y="97630"/>
                </a:lnTo>
                <a:lnTo>
                  <a:pt x="2352354" y="102359"/>
                </a:lnTo>
                <a:lnTo>
                  <a:pt x="2399166" y="107043"/>
                </a:lnTo>
                <a:lnTo>
                  <a:pt x="2445978" y="111671"/>
                </a:lnTo>
                <a:lnTo>
                  <a:pt x="2492790" y="116229"/>
                </a:lnTo>
                <a:lnTo>
                  <a:pt x="2539602" y="120703"/>
                </a:lnTo>
                <a:lnTo>
                  <a:pt x="2586414" y="125081"/>
                </a:lnTo>
                <a:lnTo>
                  <a:pt x="2633226" y="129349"/>
                </a:lnTo>
                <a:lnTo>
                  <a:pt x="2680038" y="133495"/>
                </a:lnTo>
                <a:lnTo>
                  <a:pt x="2726849" y="137506"/>
                </a:lnTo>
                <a:lnTo>
                  <a:pt x="2773661" y="141368"/>
                </a:lnTo>
                <a:lnTo>
                  <a:pt x="2820472" y="145068"/>
                </a:lnTo>
                <a:lnTo>
                  <a:pt x="2867284" y="148594"/>
                </a:lnTo>
                <a:lnTo>
                  <a:pt x="2914095" y="151932"/>
                </a:lnTo>
                <a:lnTo>
                  <a:pt x="2960906" y="155069"/>
                </a:lnTo>
                <a:lnTo>
                  <a:pt x="3007718" y="157992"/>
                </a:lnTo>
                <a:lnTo>
                  <a:pt x="3054529" y="160689"/>
                </a:lnTo>
                <a:lnTo>
                  <a:pt x="3101340" y="163145"/>
                </a:lnTo>
                <a:lnTo>
                  <a:pt x="3148151" y="165348"/>
                </a:lnTo>
                <a:lnTo>
                  <a:pt x="3194962" y="167285"/>
                </a:lnTo>
                <a:lnTo>
                  <a:pt x="3241773" y="168943"/>
                </a:lnTo>
                <a:lnTo>
                  <a:pt x="3288583" y="170309"/>
                </a:lnTo>
                <a:lnTo>
                  <a:pt x="3335394" y="171369"/>
                </a:lnTo>
                <a:lnTo>
                  <a:pt x="3382205" y="172111"/>
                </a:lnTo>
                <a:lnTo>
                  <a:pt x="3429015" y="172522"/>
                </a:lnTo>
                <a:lnTo>
                  <a:pt x="3464123" y="172605"/>
                </a:lnTo>
                <a:lnTo>
                  <a:pt x="3475826" y="172588"/>
                </a:lnTo>
                <a:lnTo>
                  <a:pt x="3522636" y="172297"/>
                </a:lnTo>
                <a:lnTo>
                  <a:pt x="3569446" y="171634"/>
                </a:lnTo>
                <a:lnTo>
                  <a:pt x="3616256" y="170589"/>
                </a:lnTo>
                <a:lnTo>
                  <a:pt x="3663066" y="169146"/>
                </a:lnTo>
                <a:lnTo>
                  <a:pt x="3709876" y="167294"/>
                </a:lnTo>
                <a:lnTo>
                  <a:pt x="3756686" y="165019"/>
                </a:lnTo>
                <a:lnTo>
                  <a:pt x="3803496" y="162307"/>
                </a:lnTo>
                <a:lnTo>
                  <a:pt x="3850306" y="159147"/>
                </a:lnTo>
                <a:lnTo>
                  <a:pt x="3897115" y="155525"/>
                </a:lnTo>
                <a:lnTo>
                  <a:pt x="3943925" y="151428"/>
                </a:lnTo>
                <a:lnTo>
                  <a:pt x="3990734" y="146842"/>
                </a:lnTo>
                <a:lnTo>
                  <a:pt x="4037544" y="141756"/>
                </a:lnTo>
                <a:lnTo>
                  <a:pt x="4084353" y="136155"/>
                </a:lnTo>
                <a:lnTo>
                  <a:pt x="4131162" y="130026"/>
                </a:lnTo>
                <a:lnTo>
                  <a:pt x="4177971" y="123357"/>
                </a:lnTo>
                <a:lnTo>
                  <a:pt x="4224780" y="116135"/>
                </a:lnTo>
                <a:lnTo>
                  <a:pt x="4271589" y="108346"/>
                </a:lnTo>
                <a:lnTo>
                  <a:pt x="4318398" y="99978"/>
                </a:lnTo>
                <a:lnTo>
                  <a:pt x="4365206" y="91017"/>
                </a:lnTo>
                <a:lnTo>
                  <a:pt x="4388610" y="86310"/>
                </a:lnTo>
                <a:lnTo>
                  <a:pt x="4400314" y="83937"/>
                </a:lnTo>
                <a:lnTo>
                  <a:pt x="4447127" y="74825"/>
                </a:lnTo>
                <a:lnTo>
                  <a:pt x="4493940" y="66308"/>
                </a:lnTo>
                <a:lnTo>
                  <a:pt x="4540754" y="58375"/>
                </a:lnTo>
                <a:lnTo>
                  <a:pt x="4587567" y="51011"/>
                </a:lnTo>
                <a:lnTo>
                  <a:pt x="4634381" y="44204"/>
                </a:lnTo>
                <a:lnTo>
                  <a:pt x="4681194" y="37941"/>
                </a:lnTo>
                <a:lnTo>
                  <a:pt x="4728007" y="32209"/>
                </a:lnTo>
                <a:lnTo>
                  <a:pt x="4774821" y="26994"/>
                </a:lnTo>
                <a:lnTo>
                  <a:pt x="4821634" y="22283"/>
                </a:lnTo>
                <a:lnTo>
                  <a:pt x="4868448" y="18065"/>
                </a:lnTo>
                <a:lnTo>
                  <a:pt x="4915261" y="14324"/>
                </a:lnTo>
                <a:lnTo>
                  <a:pt x="4962074" y="11049"/>
                </a:lnTo>
                <a:lnTo>
                  <a:pt x="5008888" y="8226"/>
                </a:lnTo>
                <a:lnTo>
                  <a:pt x="5055701" y="5842"/>
                </a:lnTo>
                <a:lnTo>
                  <a:pt x="5102514" y="3885"/>
                </a:lnTo>
                <a:lnTo>
                  <a:pt x="5149328" y="2340"/>
                </a:lnTo>
                <a:lnTo>
                  <a:pt x="5196141" y="1196"/>
                </a:lnTo>
                <a:lnTo>
                  <a:pt x="5242955" y="439"/>
                </a:lnTo>
                <a:lnTo>
                  <a:pt x="5289768" y="55"/>
                </a:lnTo>
                <a:lnTo>
                  <a:pt x="5313175" y="0"/>
                </a:lnTo>
                <a:lnTo>
                  <a:pt x="5324878" y="5"/>
                </a:lnTo>
                <a:lnTo>
                  <a:pt x="5371691" y="244"/>
                </a:lnTo>
                <a:lnTo>
                  <a:pt x="5418505" y="822"/>
                </a:lnTo>
                <a:lnTo>
                  <a:pt x="5465318" y="1724"/>
                </a:lnTo>
                <a:lnTo>
                  <a:pt x="5512131" y="2938"/>
                </a:lnTo>
                <a:lnTo>
                  <a:pt x="5558945" y="4451"/>
                </a:lnTo>
                <a:lnTo>
                  <a:pt x="5605758" y="6250"/>
                </a:lnTo>
                <a:lnTo>
                  <a:pt x="5652572" y="8321"/>
                </a:lnTo>
                <a:lnTo>
                  <a:pt x="5699385" y="10652"/>
                </a:lnTo>
                <a:lnTo>
                  <a:pt x="5746198" y="13230"/>
                </a:lnTo>
                <a:lnTo>
                  <a:pt x="5793012" y="16041"/>
                </a:lnTo>
                <a:lnTo>
                  <a:pt x="5839825" y="19072"/>
                </a:lnTo>
                <a:lnTo>
                  <a:pt x="5886638" y="22311"/>
                </a:lnTo>
                <a:lnTo>
                  <a:pt x="5933452" y="25744"/>
                </a:lnTo>
                <a:lnTo>
                  <a:pt x="5980265" y="29359"/>
                </a:lnTo>
                <a:lnTo>
                  <a:pt x="6027079" y="33141"/>
                </a:lnTo>
                <a:lnTo>
                  <a:pt x="6073892" y="37079"/>
                </a:lnTo>
                <a:lnTo>
                  <a:pt x="6120705" y="41159"/>
                </a:lnTo>
                <a:lnTo>
                  <a:pt x="6167519" y="45368"/>
                </a:lnTo>
                <a:lnTo>
                  <a:pt x="6214332" y="49692"/>
                </a:lnTo>
                <a:lnTo>
                  <a:pt x="6261145" y="54120"/>
                </a:lnTo>
                <a:lnTo>
                  <a:pt x="6307959" y="58637"/>
                </a:lnTo>
                <a:lnTo>
                  <a:pt x="6354772" y="63231"/>
                </a:lnTo>
                <a:lnTo>
                  <a:pt x="6401586" y="67889"/>
                </a:lnTo>
                <a:lnTo>
                  <a:pt x="6448399" y="72598"/>
                </a:lnTo>
                <a:lnTo>
                  <a:pt x="6495212" y="77344"/>
                </a:lnTo>
                <a:lnTo>
                  <a:pt x="6542026" y="82114"/>
                </a:lnTo>
                <a:lnTo>
                  <a:pt x="6588839" y="86896"/>
                </a:lnTo>
                <a:lnTo>
                  <a:pt x="6600542" y="88092"/>
                </a:lnTo>
                <a:lnTo>
                  <a:pt x="6647356" y="92870"/>
                </a:lnTo>
                <a:lnTo>
                  <a:pt x="6694169" y="97630"/>
                </a:lnTo>
                <a:lnTo>
                  <a:pt x="6740983" y="102359"/>
                </a:lnTo>
                <a:lnTo>
                  <a:pt x="6787796" y="107043"/>
                </a:lnTo>
                <a:lnTo>
                  <a:pt x="6834609" y="111671"/>
                </a:lnTo>
                <a:lnTo>
                  <a:pt x="6881423" y="116229"/>
                </a:lnTo>
                <a:lnTo>
                  <a:pt x="6928236" y="120703"/>
                </a:lnTo>
                <a:lnTo>
                  <a:pt x="6975049" y="125081"/>
                </a:lnTo>
                <a:lnTo>
                  <a:pt x="7021863" y="129349"/>
                </a:lnTo>
                <a:lnTo>
                  <a:pt x="7068676" y="133495"/>
                </a:lnTo>
                <a:lnTo>
                  <a:pt x="7115490" y="137506"/>
                </a:lnTo>
                <a:lnTo>
                  <a:pt x="7162303" y="141368"/>
                </a:lnTo>
                <a:lnTo>
                  <a:pt x="7209116" y="145068"/>
                </a:lnTo>
                <a:lnTo>
                  <a:pt x="7255930" y="148594"/>
                </a:lnTo>
                <a:lnTo>
                  <a:pt x="7302743" y="151932"/>
                </a:lnTo>
                <a:lnTo>
                  <a:pt x="7349557" y="155069"/>
                </a:lnTo>
                <a:lnTo>
                  <a:pt x="7396370" y="157992"/>
                </a:lnTo>
                <a:lnTo>
                  <a:pt x="7443183" y="160689"/>
                </a:lnTo>
                <a:lnTo>
                  <a:pt x="7489997" y="163145"/>
                </a:lnTo>
                <a:lnTo>
                  <a:pt x="7536810" y="165348"/>
                </a:lnTo>
                <a:lnTo>
                  <a:pt x="7583623" y="167285"/>
                </a:lnTo>
                <a:lnTo>
                  <a:pt x="7630437" y="168943"/>
                </a:lnTo>
                <a:lnTo>
                  <a:pt x="7677250" y="170309"/>
                </a:lnTo>
                <a:lnTo>
                  <a:pt x="7724064" y="171369"/>
                </a:lnTo>
                <a:lnTo>
                  <a:pt x="7770877" y="172111"/>
                </a:lnTo>
                <a:lnTo>
                  <a:pt x="7817690" y="172522"/>
                </a:lnTo>
                <a:lnTo>
                  <a:pt x="7852800" y="172605"/>
                </a:lnTo>
                <a:lnTo>
                  <a:pt x="7864504" y="172588"/>
                </a:lnTo>
                <a:lnTo>
                  <a:pt x="7911317" y="172297"/>
                </a:lnTo>
                <a:lnTo>
                  <a:pt x="7958130" y="171634"/>
                </a:lnTo>
                <a:lnTo>
                  <a:pt x="8004944" y="170589"/>
                </a:lnTo>
                <a:lnTo>
                  <a:pt x="8051757" y="169146"/>
                </a:lnTo>
                <a:lnTo>
                  <a:pt x="8098571" y="167294"/>
                </a:lnTo>
                <a:lnTo>
                  <a:pt x="8145384" y="165019"/>
                </a:lnTo>
                <a:lnTo>
                  <a:pt x="8192197" y="162307"/>
                </a:lnTo>
                <a:lnTo>
                  <a:pt x="8239011" y="159147"/>
                </a:lnTo>
                <a:lnTo>
                  <a:pt x="8285824" y="155525"/>
                </a:lnTo>
                <a:lnTo>
                  <a:pt x="8332637" y="151428"/>
                </a:lnTo>
                <a:lnTo>
                  <a:pt x="8379451" y="146842"/>
                </a:lnTo>
                <a:lnTo>
                  <a:pt x="8426264" y="141756"/>
                </a:lnTo>
                <a:lnTo>
                  <a:pt x="8473078" y="136155"/>
                </a:lnTo>
                <a:lnTo>
                  <a:pt x="8519891" y="130026"/>
                </a:lnTo>
                <a:lnTo>
                  <a:pt x="8566704" y="123357"/>
                </a:lnTo>
                <a:lnTo>
                  <a:pt x="8613518" y="116135"/>
                </a:lnTo>
                <a:lnTo>
                  <a:pt x="8660331" y="108346"/>
                </a:lnTo>
                <a:lnTo>
                  <a:pt x="8707144" y="99978"/>
                </a:lnTo>
                <a:lnTo>
                  <a:pt x="8753958" y="91017"/>
                </a:lnTo>
                <a:lnTo>
                  <a:pt x="8777365" y="86310"/>
                </a:lnTo>
                <a:lnTo>
                  <a:pt x="8777365" y="1342086"/>
                </a:lnTo>
                <a:lnTo>
                  <a:pt x="8730551" y="1351348"/>
                </a:lnTo>
                <a:lnTo>
                  <a:pt x="8683738" y="1360011"/>
                </a:lnTo>
                <a:lnTo>
                  <a:pt x="8636924" y="1368088"/>
                </a:lnTo>
                <a:lnTo>
                  <a:pt x="8590111" y="1375592"/>
                </a:lnTo>
                <a:lnTo>
                  <a:pt x="8543298" y="1382536"/>
                </a:lnTo>
                <a:lnTo>
                  <a:pt x="8496484" y="1388933"/>
                </a:lnTo>
                <a:lnTo>
                  <a:pt x="8449671" y="1394796"/>
                </a:lnTo>
                <a:lnTo>
                  <a:pt x="8402858" y="1400138"/>
                </a:lnTo>
                <a:lnTo>
                  <a:pt x="8356044" y="1404973"/>
                </a:lnTo>
                <a:lnTo>
                  <a:pt x="8309231" y="1409313"/>
                </a:lnTo>
                <a:lnTo>
                  <a:pt x="8262417" y="1413171"/>
                </a:lnTo>
                <a:lnTo>
                  <a:pt x="8215604" y="1416560"/>
                </a:lnTo>
                <a:lnTo>
                  <a:pt x="8168791" y="1419494"/>
                </a:lnTo>
                <a:lnTo>
                  <a:pt x="8121977" y="1421986"/>
                </a:lnTo>
                <a:lnTo>
                  <a:pt x="8075164" y="1424048"/>
                </a:lnTo>
                <a:lnTo>
                  <a:pt x="8028350" y="1425694"/>
                </a:lnTo>
                <a:lnTo>
                  <a:pt x="7981537" y="1426936"/>
                </a:lnTo>
                <a:lnTo>
                  <a:pt x="7934724" y="1427789"/>
                </a:lnTo>
                <a:lnTo>
                  <a:pt x="7887910" y="1428264"/>
                </a:lnTo>
                <a:lnTo>
                  <a:pt x="7852800" y="1428381"/>
                </a:lnTo>
                <a:lnTo>
                  <a:pt x="7841097" y="1428375"/>
                </a:lnTo>
                <a:lnTo>
                  <a:pt x="7794284" y="1428135"/>
                </a:lnTo>
                <a:lnTo>
                  <a:pt x="7747470" y="1427557"/>
                </a:lnTo>
                <a:lnTo>
                  <a:pt x="7700657" y="1426654"/>
                </a:lnTo>
                <a:lnTo>
                  <a:pt x="7653843" y="1425440"/>
                </a:lnTo>
                <a:lnTo>
                  <a:pt x="7607030" y="1423926"/>
                </a:lnTo>
                <a:lnTo>
                  <a:pt x="7560217" y="1422127"/>
                </a:lnTo>
                <a:lnTo>
                  <a:pt x="7513403" y="1420055"/>
                </a:lnTo>
                <a:lnTo>
                  <a:pt x="7466590" y="1417724"/>
                </a:lnTo>
                <a:lnTo>
                  <a:pt x="7419777" y="1415146"/>
                </a:lnTo>
                <a:lnTo>
                  <a:pt x="7372963" y="1412334"/>
                </a:lnTo>
                <a:lnTo>
                  <a:pt x="7326150" y="1409303"/>
                </a:lnTo>
                <a:lnTo>
                  <a:pt x="7279336" y="1406063"/>
                </a:lnTo>
                <a:lnTo>
                  <a:pt x="7232523" y="1402630"/>
                </a:lnTo>
                <a:lnTo>
                  <a:pt x="7185710" y="1399015"/>
                </a:lnTo>
                <a:lnTo>
                  <a:pt x="7138896" y="1395232"/>
                </a:lnTo>
                <a:lnTo>
                  <a:pt x="7092083" y="1391294"/>
                </a:lnTo>
                <a:lnTo>
                  <a:pt x="7045270" y="1387214"/>
                </a:lnTo>
                <a:lnTo>
                  <a:pt x="6998456" y="1383006"/>
                </a:lnTo>
                <a:lnTo>
                  <a:pt x="6951643" y="1378681"/>
                </a:lnTo>
                <a:lnTo>
                  <a:pt x="6904829" y="1374253"/>
                </a:lnTo>
                <a:lnTo>
                  <a:pt x="6858016" y="1369735"/>
                </a:lnTo>
                <a:lnTo>
                  <a:pt x="6811203" y="1365141"/>
                </a:lnTo>
                <a:lnTo>
                  <a:pt x="6764389" y="1360483"/>
                </a:lnTo>
                <a:lnTo>
                  <a:pt x="6717576" y="1355775"/>
                </a:lnTo>
                <a:lnTo>
                  <a:pt x="6670763" y="1351029"/>
                </a:lnTo>
                <a:lnTo>
                  <a:pt x="6623949" y="1346258"/>
                </a:lnTo>
                <a:lnTo>
                  <a:pt x="6577136" y="1341476"/>
                </a:lnTo>
                <a:lnTo>
                  <a:pt x="6565432" y="1340281"/>
                </a:lnTo>
                <a:lnTo>
                  <a:pt x="6518619" y="1335503"/>
                </a:lnTo>
                <a:lnTo>
                  <a:pt x="6471806" y="1330743"/>
                </a:lnTo>
                <a:lnTo>
                  <a:pt x="6424992" y="1326014"/>
                </a:lnTo>
                <a:lnTo>
                  <a:pt x="6378179" y="1321329"/>
                </a:lnTo>
                <a:lnTo>
                  <a:pt x="6331366" y="1316702"/>
                </a:lnTo>
                <a:lnTo>
                  <a:pt x="6284552" y="1312144"/>
                </a:lnTo>
                <a:lnTo>
                  <a:pt x="6237739" y="1307670"/>
                </a:lnTo>
                <a:lnTo>
                  <a:pt x="6190925" y="1303292"/>
                </a:lnTo>
                <a:lnTo>
                  <a:pt x="6144112" y="1299024"/>
                </a:lnTo>
                <a:lnTo>
                  <a:pt x="6097299" y="1294878"/>
                </a:lnTo>
                <a:lnTo>
                  <a:pt x="6050485" y="1290868"/>
                </a:lnTo>
                <a:lnTo>
                  <a:pt x="6003672" y="1287006"/>
                </a:lnTo>
                <a:lnTo>
                  <a:pt x="5956859" y="1283306"/>
                </a:lnTo>
                <a:lnTo>
                  <a:pt x="5910045" y="1279780"/>
                </a:lnTo>
                <a:lnTo>
                  <a:pt x="5863232" y="1276443"/>
                </a:lnTo>
                <a:lnTo>
                  <a:pt x="5816418" y="1273306"/>
                </a:lnTo>
                <a:lnTo>
                  <a:pt x="5769605" y="1270383"/>
                </a:lnTo>
                <a:lnTo>
                  <a:pt x="5722792" y="1267687"/>
                </a:lnTo>
                <a:lnTo>
                  <a:pt x="5675978" y="1265231"/>
                </a:lnTo>
                <a:lnTo>
                  <a:pt x="5629165" y="1263028"/>
                </a:lnTo>
                <a:lnTo>
                  <a:pt x="5582352" y="1261092"/>
                </a:lnTo>
                <a:lnTo>
                  <a:pt x="5535538" y="1259434"/>
                </a:lnTo>
                <a:lnTo>
                  <a:pt x="5488725" y="1258069"/>
                </a:lnTo>
                <a:lnTo>
                  <a:pt x="5441911" y="1257009"/>
                </a:lnTo>
                <a:lnTo>
                  <a:pt x="5395098" y="1256268"/>
                </a:lnTo>
                <a:lnTo>
                  <a:pt x="5348285" y="1255858"/>
                </a:lnTo>
                <a:lnTo>
                  <a:pt x="5313175" y="1255775"/>
                </a:lnTo>
                <a:lnTo>
                  <a:pt x="5301471" y="1255792"/>
                </a:lnTo>
                <a:lnTo>
                  <a:pt x="5254658" y="1256084"/>
                </a:lnTo>
                <a:lnTo>
                  <a:pt x="5207844" y="1256747"/>
                </a:lnTo>
                <a:lnTo>
                  <a:pt x="5161031" y="1257793"/>
                </a:lnTo>
                <a:lnTo>
                  <a:pt x="5114218" y="1259237"/>
                </a:lnTo>
                <a:lnTo>
                  <a:pt x="5067404" y="1261090"/>
                </a:lnTo>
                <a:lnTo>
                  <a:pt x="5020591" y="1263365"/>
                </a:lnTo>
                <a:lnTo>
                  <a:pt x="4973778" y="1266077"/>
                </a:lnTo>
                <a:lnTo>
                  <a:pt x="4926964" y="1269238"/>
                </a:lnTo>
                <a:lnTo>
                  <a:pt x="4880151" y="1272861"/>
                </a:lnTo>
                <a:lnTo>
                  <a:pt x="4833337" y="1276959"/>
                </a:lnTo>
                <a:lnTo>
                  <a:pt x="4786524" y="1281545"/>
                </a:lnTo>
                <a:lnTo>
                  <a:pt x="4739711" y="1286633"/>
                </a:lnTo>
                <a:lnTo>
                  <a:pt x="4692897" y="1292235"/>
                </a:lnTo>
                <a:lnTo>
                  <a:pt x="4646084" y="1298364"/>
                </a:lnTo>
                <a:lnTo>
                  <a:pt x="4599271" y="1305034"/>
                </a:lnTo>
                <a:lnTo>
                  <a:pt x="4552457" y="1312257"/>
                </a:lnTo>
                <a:lnTo>
                  <a:pt x="4505644" y="1320047"/>
                </a:lnTo>
                <a:lnTo>
                  <a:pt x="4458830" y="1328416"/>
                </a:lnTo>
                <a:lnTo>
                  <a:pt x="4412017" y="1337378"/>
                </a:lnTo>
                <a:lnTo>
                  <a:pt x="4376908" y="1344458"/>
                </a:lnTo>
                <a:lnTo>
                  <a:pt x="4365206" y="1346793"/>
                </a:lnTo>
                <a:lnTo>
                  <a:pt x="4318398" y="1355754"/>
                </a:lnTo>
                <a:lnTo>
                  <a:pt x="4271589" y="1364122"/>
                </a:lnTo>
                <a:lnTo>
                  <a:pt x="4224780" y="1371911"/>
                </a:lnTo>
                <a:lnTo>
                  <a:pt x="4177971" y="1379133"/>
                </a:lnTo>
                <a:lnTo>
                  <a:pt x="4131162" y="1385802"/>
                </a:lnTo>
                <a:lnTo>
                  <a:pt x="4084353" y="1391930"/>
                </a:lnTo>
                <a:lnTo>
                  <a:pt x="4037544" y="1397532"/>
                </a:lnTo>
                <a:lnTo>
                  <a:pt x="3990734" y="1402618"/>
                </a:lnTo>
                <a:lnTo>
                  <a:pt x="3943925" y="1407204"/>
                </a:lnTo>
                <a:lnTo>
                  <a:pt x="3897115" y="1411301"/>
                </a:lnTo>
                <a:lnTo>
                  <a:pt x="3850306" y="1414923"/>
                </a:lnTo>
                <a:lnTo>
                  <a:pt x="3803496" y="1418083"/>
                </a:lnTo>
                <a:lnTo>
                  <a:pt x="3756686" y="1420795"/>
                </a:lnTo>
                <a:lnTo>
                  <a:pt x="3709876" y="1423070"/>
                </a:lnTo>
                <a:lnTo>
                  <a:pt x="3663066" y="1424922"/>
                </a:lnTo>
                <a:lnTo>
                  <a:pt x="3616256" y="1426365"/>
                </a:lnTo>
                <a:lnTo>
                  <a:pt x="3569446" y="1427410"/>
                </a:lnTo>
                <a:lnTo>
                  <a:pt x="3522636" y="1428073"/>
                </a:lnTo>
                <a:lnTo>
                  <a:pt x="3475826" y="1428364"/>
                </a:lnTo>
                <a:lnTo>
                  <a:pt x="3464123" y="1428381"/>
                </a:lnTo>
                <a:lnTo>
                  <a:pt x="3452420" y="1428375"/>
                </a:lnTo>
                <a:lnTo>
                  <a:pt x="3405610" y="1428135"/>
                </a:lnTo>
                <a:lnTo>
                  <a:pt x="3358799" y="1427557"/>
                </a:lnTo>
                <a:lnTo>
                  <a:pt x="3311989" y="1426654"/>
                </a:lnTo>
                <a:lnTo>
                  <a:pt x="3265178" y="1425440"/>
                </a:lnTo>
                <a:lnTo>
                  <a:pt x="3218367" y="1423926"/>
                </a:lnTo>
                <a:lnTo>
                  <a:pt x="3171556" y="1422127"/>
                </a:lnTo>
                <a:lnTo>
                  <a:pt x="3124745" y="1420055"/>
                </a:lnTo>
                <a:lnTo>
                  <a:pt x="3077934" y="1417724"/>
                </a:lnTo>
                <a:lnTo>
                  <a:pt x="3031123" y="1415146"/>
                </a:lnTo>
                <a:lnTo>
                  <a:pt x="2984312" y="1412334"/>
                </a:lnTo>
                <a:lnTo>
                  <a:pt x="2937501" y="1409303"/>
                </a:lnTo>
                <a:lnTo>
                  <a:pt x="2890689" y="1406063"/>
                </a:lnTo>
                <a:lnTo>
                  <a:pt x="2843878" y="1402630"/>
                </a:lnTo>
                <a:lnTo>
                  <a:pt x="2797067" y="1399015"/>
                </a:lnTo>
                <a:lnTo>
                  <a:pt x="2750255" y="1395232"/>
                </a:lnTo>
                <a:lnTo>
                  <a:pt x="2703443" y="1391294"/>
                </a:lnTo>
                <a:lnTo>
                  <a:pt x="2656632" y="1387214"/>
                </a:lnTo>
                <a:lnTo>
                  <a:pt x="2609820" y="1383006"/>
                </a:lnTo>
                <a:lnTo>
                  <a:pt x="2563008" y="1378681"/>
                </a:lnTo>
                <a:lnTo>
                  <a:pt x="2516196" y="1374253"/>
                </a:lnTo>
                <a:lnTo>
                  <a:pt x="2469384" y="1369735"/>
                </a:lnTo>
                <a:lnTo>
                  <a:pt x="2422572" y="1365141"/>
                </a:lnTo>
                <a:lnTo>
                  <a:pt x="2375760" y="1360483"/>
                </a:lnTo>
                <a:lnTo>
                  <a:pt x="2328948" y="1355775"/>
                </a:lnTo>
                <a:lnTo>
                  <a:pt x="2282136" y="1351029"/>
                </a:lnTo>
                <a:lnTo>
                  <a:pt x="2235324" y="1346258"/>
                </a:lnTo>
                <a:lnTo>
                  <a:pt x="2188512" y="1341476"/>
                </a:lnTo>
                <a:lnTo>
                  <a:pt x="2176809" y="1340281"/>
                </a:lnTo>
                <a:lnTo>
                  <a:pt x="2129996" y="1335503"/>
                </a:lnTo>
                <a:lnTo>
                  <a:pt x="2083184" y="1330743"/>
                </a:lnTo>
                <a:lnTo>
                  <a:pt x="2036371" y="1326014"/>
                </a:lnTo>
                <a:lnTo>
                  <a:pt x="1989559" y="1321329"/>
                </a:lnTo>
                <a:lnTo>
                  <a:pt x="1942746" y="1316702"/>
                </a:lnTo>
                <a:lnTo>
                  <a:pt x="1895934" y="1312144"/>
                </a:lnTo>
                <a:lnTo>
                  <a:pt x="1849121" y="1307670"/>
                </a:lnTo>
                <a:lnTo>
                  <a:pt x="1802309" y="1303292"/>
                </a:lnTo>
                <a:lnTo>
                  <a:pt x="1755496" y="1299024"/>
                </a:lnTo>
                <a:lnTo>
                  <a:pt x="1708683" y="1294878"/>
                </a:lnTo>
                <a:lnTo>
                  <a:pt x="1661870" y="1290868"/>
                </a:lnTo>
                <a:lnTo>
                  <a:pt x="1615058" y="1287006"/>
                </a:lnTo>
                <a:lnTo>
                  <a:pt x="1568245" y="1283306"/>
                </a:lnTo>
                <a:lnTo>
                  <a:pt x="1521432" y="1279780"/>
                </a:lnTo>
                <a:lnTo>
                  <a:pt x="1474619" y="1276443"/>
                </a:lnTo>
                <a:lnTo>
                  <a:pt x="1427806" y="1273306"/>
                </a:lnTo>
                <a:lnTo>
                  <a:pt x="1380993" y="1270383"/>
                </a:lnTo>
                <a:lnTo>
                  <a:pt x="1334180" y="1267687"/>
                </a:lnTo>
                <a:lnTo>
                  <a:pt x="1287367" y="1265231"/>
                </a:lnTo>
                <a:lnTo>
                  <a:pt x="1240554" y="1263028"/>
                </a:lnTo>
                <a:lnTo>
                  <a:pt x="1193741" y="1261092"/>
                </a:lnTo>
                <a:lnTo>
                  <a:pt x="1146927" y="1259434"/>
                </a:lnTo>
                <a:lnTo>
                  <a:pt x="1100114" y="1258069"/>
                </a:lnTo>
                <a:lnTo>
                  <a:pt x="1053301" y="1257009"/>
                </a:lnTo>
                <a:lnTo>
                  <a:pt x="1006488" y="1256268"/>
                </a:lnTo>
                <a:lnTo>
                  <a:pt x="959674" y="1255858"/>
                </a:lnTo>
                <a:lnTo>
                  <a:pt x="924565" y="1255775"/>
                </a:lnTo>
                <a:lnTo>
                  <a:pt x="912861" y="1255792"/>
                </a:lnTo>
                <a:lnTo>
                  <a:pt x="866048" y="1256084"/>
                </a:lnTo>
                <a:lnTo>
                  <a:pt x="819235" y="1256747"/>
                </a:lnTo>
                <a:lnTo>
                  <a:pt x="772421" y="1257793"/>
                </a:lnTo>
                <a:lnTo>
                  <a:pt x="725608" y="1259237"/>
                </a:lnTo>
                <a:lnTo>
                  <a:pt x="678795" y="1261090"/>
                </a:lnTo>
                <a:lnTo>
                  <a:pt x="631981" y="1263365"/>
                </a:lnTo>
                <a:lnTo>
                  <a:pt x="585168" y="1266077"/>
                </a:lnTo>
                <a:lnTo>
                  <a:pt x="538354" y="1269238"/>
                </a:lnTo>
                <a:lnTo>
                  <a:pt x="491541" y="1272861"/>
                </a:lnTo>
                <a:lnTo>
                  <a:pt x="444727" y="1276959"/>
                </a:lnTo>
                <a:lnTo>
                  <a:pt x="397914" y="1281545"/>
                </a:lnTo>
                <a:lnTo>
                  <a:pt x="351101" y="1286633"/>
                </a:lnTo>
                <a:lnTo>
                  <a:pt x="304287" y="1292235"/>
                </a:lnTo>
                <a:lnTo>
                  <a:pt x="257474" y="1298364"/>
                </a:lnTo>
                <a:lnTo>
                  <a:pt x="210660" y="1305034"/>
                </a:lnTo>
                <a:lnTo>
                  <a:pt x="163847" y="1312257"/>
                </a:lnTo>
                <a:lnTo>
                  <a:pt x="117033" y="1320047"/>
                </a:lnTo>
                <a:lnTo>
                  <a:pt x="70220" y="1328416"/>
                </a:lnTo>
                <a:lnTo>
                  <a:pt x="23406" y="1337378"/>
                </a:lnTo>
                <a:lnTo>
                  <a:pt x="0" y="1342086"/>
                </a:lnTo>
                <a:lnTo>
                  <a:pt x="0" y="86310"/>
                </a:lnTo>
                <a:close/>
              </a:path>
            </a:pathLst>
          </a:custGeom>
          <a:ln w="9524">
            <a:solidFill>
              <a:srgbClr val="A4D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8600" y="228590"/>
            <a:ext cx="8712189" cy="10921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348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191000"/>
            <a:ext cx="9144000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98777" y="36317"/>
            <a:ext cx="511683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091E15"/>
                </a:solidFill>
                <a:latin typeface="Andalus"/>
                <a:cs typeface="Andalus"/>
              </a:rPr>
              <a:t>OMICS </a:t>
            </a:r>
            <a:r>
              <a:rPr lang="en-IN" spc="-5" dirty="0">
                <a:solidFill>
                  <a:srgbClr val="091E15"/>
                </a:solidFill>
                <a:latin typeface="Andalus"/>
                <a:cs typeface="Andalus"/>
              </a:rPr>
              <a:t>International</a:t>
            </a:r>
            <a:r>
              <a:rPr spc="-5" dirty="0" smtClean="0">
                <a:solidFill>
                  <a:srgbClr val="091E15"/>
                </a:solidFill>
                <a:latin typeface="Andalus"/>
                <a:cs typeface="Andalus"/>
              </a:rPr>
              <a:t> </a:t>
            </a:r>
            <a:r>
              <a:rPr dirty="0">
                <a:solidFill>
                  <a:srgbClr val="091E15"/>
                </a:solidFill>
                <a:latin typeface="Andalus"/>
                <a:cs typeface="Andalus"/>
              </a:rPr>
              <a:t>Open Access</a:t>
            </a:r>
            <a:r>
              <a:rPr spc="-70" dirty="0">
                <a:solidFill>
                  <a:srgbClr val="091E15"/>
                </a:solidFill>
                <a:latin typeface="Andalus"/>
                <a:cs typeface="Andalus"/>
              </a:rPr>
              <a:t> </a:t>
            </a:r>
            <a:r>
              <a:rPr spc="-5" dirty="0">
                <a:solidFill>
                  <a:srgbClr val="091E15"/>
                </a:solidFill>
                <a:latin typeface="Andalus"/>
                <a:cs typeface="Andalus"/>
              </a:rPr>
              <a:t>Membership</a:t>
            </a:r>
          </a:p>
        </p:txBody>
      </p:sp>
      <p:sp>
        <p:nvSpPr>
          <p:cNvPr id="5" name="object 5"/>
          <p:cNvSpPr/>
          <p:nvPr/>
        </p:nvSpPr>
        <p:spPr>
          <a:xfrm>
            <a:off x="1248155" y="582168"/>
            <a:ext cx="7790687" cy="3675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9048" y="717804"/>
            <a:ext cx="5687567" cy="3512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0637" y="604837"/>
            <a:ext cx="7705724" cy="35909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01648" y="806953"/>
            <a:ext cx="5230495" cy="3179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OMICS </a:t>
            </a:r>
            <a:r>
              <a:rPr lang="en-IN" sz="2000" dirty="0" smtClean="0">
                <a:latin typeface="Times New Roman"/>
                <a:cs typeface="Times New Roman"/>
              </a:rPr>
              <a:t>International</a:t>
            </a:r>
            <a:r>
              <a:rPr sz="2000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Open </a:t>
            </a:r>
            <a:r>
              <a:rPr sz="2000" spc="-5" dirty="0">
                <a:latin typeface="Times New Roman"/>
                <a:cs typeface="Times New Roman"/>
              </a:rPr>
              <a:t>Access  Membership </a:t>
            </a:r>
            <a:r>
              <a:rPr sz="2000" dirty="0">
                <a:latin typeface="Times New Roman"/>
                <a:cs typeface="Times New Roman"/>
              </a:rPr>
              <a:t>enables </a:t>
            </a:r>
            <a:r>
              <a:rPr sz="2000" spc="-5" dirty="0">
                <a:latin typeface="Times New Roman"/>
                <a:cs typeface="Times New Roman"/>
              </a:rPr>
              <a:t>academic </a:t>
            </a:r>
            <a:r>
              <a:rPr sz="2000" dirty="0">
                <a:latin typeface="Times New Roman"/>
                <a:cs typeface="Times New Roman"/>
              </a:rPr>
              <a:t>and research  </a:t>
            </a:r>
            <a:r>
              <a:rPr sz="2000" spc="-5" dirty="0">
                <a:latin typeface="Times New Roman"/>
                <a:cs typeface="Times New Roman"/>
              </a:rPr>
              <a:t>institutions, </a:t>
            </a:r>
            <a:r>
              <a:rPr sz="2000" dirty="0">
                <a:latin typeface="Times New Roman"/>
                <a:cs typeface="Times New Roman"/>
              </a:rPr>
              <a:t>funders and corporations to actively  encourage open access in scholarly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communication  </a:t>
            </a:r>
            <a:r>
              <a:rPr sz="2000" dirty="0">
                <a:latin typeface="Times New Roman"/>
                <a:cs typeface="Times New Roman"/>
              </a:rPr>
              <a:t>and the </a:t>
            </a:r>
            <a:r>
              <a:rPr sz="2000" spc="-5" dirty="0">
                <a:latin typeface="Times New Roman"/>
                <a:cs typeface="Times New Roman"/>
              </a:rPr>
              <a:t>dissemination </a:t>
            </a:r>
            <a:r>
              <a:rPr sz="2000" dirty="0">
                <a:latin typeface="Times New Roman"/>
                <a:cs typeface="Times New Roman"/>
              </a:rPr>
              <a:t>of research published by  their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authors.</a:t>
            </a:r>
          </a:p>
          <a:p>
            <a:pPr marL="12700" marR="72390">
              <a:lnSpc>
                <a:spcPct val="99600"/>
              </a:lnSpc>
              <a:spcBef>
                <a:spcPts val="10"/>
              </a:spcBef>
            </a:pPr>
            <a:r>
              <a:rPr sz="2000" dirty="0">
                <a:latin typeface="Times New Roman"/>
                <a:cs typeface="Times New Roman"/>
              </a:rPr>
              <a:t>For </a:t>
            </a:r>
            <a:r>
              <a:rPr sz="2000" spc="-5" dirty="0">
                <a:latin typeface="Times New Roman"/>
                <a:cs typeface="Times New Roman"/>
              </a:rPr>
              <a:t>more </a:t>
            </a:r>
            <a:r>
              <a:rPr sz="2000" dirty="0">
                <a:latin typeface="Times New Roman"/>
                <a:cs typeface="Times New Roman"/>
              </a:rPr>
              <a:t>details and benefits, </a:t>
            </a:r>
            <a:r>
              <a:rPr sz="2000" spc="-5" dirty="0">
                <a:latin typeface="Times New Roman"/>
                <a:cs typeface="Times New Roman"/>
              </a:rPr>
              <a:t>click </a:t>
            </a:r>
            <a:r>
              <a:rPr sz="2000" dirty="0">
                <a:latin typeface="Times New Roman"/>
                <a:cs typeface="Times New Roman"/>
              </a:rPr>
              <a:t>on the </a:t>
            </a:r>
            <a:r>
              <a:rPr sz="2000" spc="-5" dirty="0">
                <a:latin typeface="Times New Roman"/>
                <a:cs typeface="Times New Roman"/>
              </a:rPr>
              <a:t>link  </a:t>
            </a:r>
            <a:r>
              <a:rPr sz="2000" dirty="0">
                <a:latin typeface="Times New Roman"/>
                <a:cs typeface="Times New Roman"/>
              </a:rPr>
              <a:t>below:  </a:t>
            </a:r>
            <a:r>
              <a:rPr sz="2400" u="heavy" spc="-75" dirty="0">
                <a:solidFill>
                  <a:srgbClr val="CCCCFF"/>
                </a:solidFill>
                <a:latin typeface="Trebuchet MS"/>
                <a:cs typeface="Trebuchet MS"/>
                <a:hlinkClick r:id="rId7"/>
              </a:rPr>
              <a:t>http://omicsonline.org/membership.ph  </a:t>
            </a:r>
            <a:r>
              <a:rPr sz="2400" u="heavy" spc="-65" dirty="0">
                <a:solidFill>
                  <a:srgbClr val="CCCCFF"/>
                </a:solidFill>
                <a:latin typeface="Trebuchet MS"/>
                <a:cs typeface="Trebuchet MS"/>
                <a:hlinkClick r:id="rId7"/>
              </a:rPr>
              <a:t>p</a:t>
            </a: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 algn="ctr">
              <a:lnSpc>
                <a:spcPct val="100000"/>
              </a:lnSpc>
            </a:pPr>
            <a:r>
              <a:rPr dirty="0"/>
              <a:t>Recent Progress of</a:t>
            </a:r>
            <a:r>
              <a:rPr spc="-105" dirty="0"/>
              <a:t> </a:t>
            </a:r>
            <a:r>
              <a:rPr dirty="0"/>
              <a:t>Selective</a:t>
            </a:r>
          </a:p>
          <a:p>
            <a:pPr marL="76835" algn="ctr">
              <a:lnSpc>
                <a:spcPct val="100000"/>
              </a:lnSpc>
            </a:pPr>
            <a:r>
              <a:rPr dirty="0"/>
              <a:t>Monohydrolysis of Symmetric</a:t>
            </a:r>
            <a:r>
              <a:rPr spc="-114" dirty="0"/>
              <a:t> </a:t>
            </a:r>
            <a:r>
              <a:rPr dirty="0"/>
              <a:t>Diesters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96364" y="3028693"/>
            <a:ext cx="5801995" cy="147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49680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Satomi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Niwayama  Graduate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School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Engineering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Muroran Institute of</a:t>
            </a:r>
            <a:r>
              <a:rPr sz="32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Technology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6584" y="4800870"/>
            <a:ext cx="2458169" cy="10985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35431" y="4858487"/>
            <a:ext cx="191135" cy="114300"/>
          </a:xfrm>
          <a:custGeom>
            <a:avLst/>
            <a:gdLst/>
            <a:ahLst/>
            <a:cxnLst/>
            <a:rect l="l" t="t" r="r" b="b"/>
            <a:pathLst>
              <a:path w="191135" h="114300">
                <a:moveTo>
                  <a:pt x="190591" y="0"/>
                </a:moveTo>
                <a:lnTo>
                  <a:pt x="177241" y="0"/>
                </a:lnTo>
                <a:lnTo>
                  <a:pt x="0" y="100940"/>
                </a:lnTo>
                <a:lnTo>
                  <a:pt x="0" y="114263"/>
                </a:lnTo>
                <a:lnTo>
                  <a:pt x="12313" y="114263"/>
                </a:lnTo>
                <a:lnTo>
                  <a:pt x="190591" y="12310"/>
                </a:lnTo>
                <a:lnTo>
                  <a:pt x="1905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73531" y="4896575"/>
            <a:ext cx="165100" cy="100965"/>
          </a:xfrm>
          <a:custGeom>
            <a:avLst/>
            <a:gdLst/>
            <a:ahLst/>
            <a:cxnLst/>
            <a:rect l="l" t="t" r="r" b="b"/>
            <a:pathLst>
              <a:path w="165100" h="100964">
                <a:moveTo>
                  <a:pt x="164927" y="0"/>
                </a:moveTo>
                <a:lnTo>
                  <a:pt x="152491" y="0"/>
                </a:lnTo>
                <a:lnTo>
                  <a:pt x="0" y="88498"/>
                </a:lnTo>
                <a:lnTo>
                  <a:pt x="0" y="100940"/>
                </a:lnTo>
                <a:lnTo>
                  <a:pt x="12313" y="100940"/>
                </a:lnTo>
                <a:lnTo>
                  <a:pt x="164927" y="12310"/>
                </a:lnTo>
                <a:lnTo>
                  <a:pt x="1649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41127" y="4959429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28"/>
                </a:lnTo>
              </a:path>
            </a:pathLst>
          </a:custGeom>
          <a:ln w="123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35431" y="5175647"/>
            <a:ext cx="203200" cy="114300"/>
          </a:xfrm>
          <a:custGeom>
            <a:avLst/>
            <a:gdLst/>
            <a:ahLst/>
            <a:cxnLst/>
            <a:rect l="l" t="t" r="r" b="b"/>
            <a:pathLst>
              <a:path w="203200" h="114300">
                <a:moveTo>
                  <a:pt x="12313" y="0"/>
                </a:moveTo>
                <a:lnTo>
                  <a:pt x="0" y="0"/>
                </a:lnTo>
                <a:lnTo>
                  <a:pt x="0" y="12310"/>
                </a:lnTo>
                <a:lnTo>
                  <a:pt x="190591" y="114263"/>
                </a:lnTo>
                <a:lnTo>
                  <a:pt x="203027" y="114263"/>
                </a:lnTo>
                <a:lnTo>
                  <a:pt x="203027" y="101821"/>
                </a:lnTo>
                <a:lnTo>
                  <a:pt x="123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73531" y="5149870"/>
            <a:ext cx="165100" cy="102235"/>
          </a:xfrm>
          <a:custGeom>
            <a:avLst/>
            <a:gdLst/>
            <a:ahLst/>
            <a:cxnLst/>
            <a:rect l="l" t="t" r="r" b="b"/>
            <a:pathLst>
              <a:path w="165100" h="102235">
                <a:moveTo>
                  <a:pt x="12313" y="0"/>
                </a:moveTo>
                <a:lnTo>
                  <a:pt x="0" y="0"/>
                </a:lnTo>
                <a:lnTo>
                  <a:pt x="0" y="13334"/>
                </a:lnTo>
                <a:lnTo>
                  <a:pt x="152491" y="101952"/>
                </a:lnTo>
                <a:lnTo>
                  <a:pt x="164927" y="101952"/>
                </a:lnTo>
                <a:lnTo>
                  <a:pt x="164927" y="89510"/>
                </a:lnTo>
                <a:lnTo>
                  <a:pt x="123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26022" y="5175647"/>
            <a:ext cx="191135" cy="114300"/>
          </a:xfrm>
          <a:custGeom>
            <a:avLst/>
            <a:gdLst/>
            <a:ahLst/>
            <a:cxnLst/>
            <a:rect l="l" t="t" r="r" b="b"/>
            <a:pathLst>
              <a:path w="191135" h="114300">
                <a:moveTo>
                  <a:pt x="190560" y="0"/>
                </a:moveTo>
                <a:lnTo>
                  <a:pt x="177241" y="0"/>
                </a:lnTo>
                <a:lnTo>
                  <a:pt x="0" y="101821"/>
                </a:lnTo>
                <a:lnTo>
                  <a:pt x="0" y="114263"/>
                </a:lnTo>
                <a:lnTo>
                  <a:pt x="12435" y="114263"/>
                </a:lnTo>
                <a:lnTo>
                  <a:pt x="190560" y="12310"/>
                </a:lnTo>
                <a:lnTo>
                  <a:pt x="1905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09984" y="4959429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28"/>
                </a:lnTo>
              </a:path>
            </a:pathLst>
          </a:custGeom>
          <a:ln w="123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71869" y="4985074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5">
                <a:moveTo>
                  <a:pt x="0" y="0"/>
                </a:moveTo>
                <a:lnTo>
                  <a:pt x="0" y="178130"/>
                </a:lnTo>
              </a:path>
            </a:pathLst>
          </a:custGeom>
          <a:ln w="123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26022" y="4858487"/>
            <a:ext cx="191135" cy="114300"/>
          </a:xfrm>
          <a:custGeom>
            <a:avLst/>
            <a:gdLst/>
            <a:ahLst/>
            <a:cxnLst/>
            <a:rect l="l" t="t" r="r" b="b"/>
            <a:pathLst>
              <a:path w="191135" h="114300">
                <a:moveTo>
                  <a:pt x="12435" y="0"/>
                </a:moveTo>
                <a:lnTo>
                  <a:pt x="0" y="0"/>
                </a:lnTo>
                <a:lnTo>
                  <a:pt x="0" y="12310"/>
                </a:lnTo>
                <a:lnTo>
                  <a:pt x="177241" y="114263"/>
                </a:lnTo>
                <a:lnTo>
                  <a:pt x="190560" y="114263"/>
                </a:lnTo>
                <a:lnTo>
                  <a:pt x="190560" y="100940"/>
                </a:lnTo>
                <a:lnTo>
                  <a:pt x="124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19412" y="4794622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77"/>
                </a:lnTo>
              </a:path>
            </a:pathLst>
          </a:custGeom>
          <a:ln w="123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8147" y="5442298"/>
            <a:ext cx="1286992" cy="7647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00354" y="5423237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>
                <a:moveTo>
                  <a:pt x="0" y="0"/>
                </a:moveTo>
                <a:lnTo>
                  <a:pt x="25643" y="0"/>
                </a:lnTo>
              </a:path>
            </a:pathLst>
          </a:custGeom>
          <a:ln w="123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87883" y="5372766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555" y="0"/>
                </a:lnTo>
              </a:path>
            </a:pathLst>
          </a:custGeom>
          <a:ln w="123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87883" y="532127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2904" y="0"/>
                </a:lnTo>
              </a:path>
            </a:pathLst>
          </a:custGeom>
          <a:ln w="123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0760" y="3194608"/>
            <a:ext cx="128270" cy="76200"/>
          </a:xfrm>
          <a:custGeom>
            <a:avLst/>
            <a:gdLst/>
            <a:ahLst/>
            <a:cxnLst/>
            <a:rect l="l" t="t" r="r" b="b"/>
            <a:pathLst>
              <a:path w="128269" h="76200">
                <a:moveTo>
                  <a:pt x="0" y="0"/>
                </a:moveTo>
                <a:lnTo>
                  <a:pt x="25801" y="25664"/>
                </a:lnTo>
                <a:lnTo>
                  <a:pt x="0" y="76169"/>
                </a:lnTo>
                <a:lnTo>
                  <a:pt x="127695" y="256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91607" y="3225985"/>
            <a:ext cx="762635" cy="0"/>
          </a:xfrm>
          <a:custGeom>
            <a:avLst/>
            <a:gdLst/>
            <a:ahLst/>
            <a:cxnLst/>
            <a:rect l="l" t="t" r="r" b="b"/>
            <a:pathLst>
              <a:path w="762635">
                <a:moveTo>
                  <a:pt x="0" y="0"/>
                </a:moveTo>
                <a:lnTo>
                  <a:pt x="762490" y="0"/>
                </a:lnTo>
              </a:path>
            </a:pathLst>
          </a:custGeom>
          <a:ln w="123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56072" y="4858487"/>
            <a:ext cx="191135" cy="114300"/>
          </a:xfrm>
          <a:custGeom>
            <a:avLst/>
            <a:gdLst/>
            <a:ahLst/>
            <a:cxnLst/>
            <a:rect l="l" t="t" r="r" b="b"/>
            <a:pathLst>
              <a:path w="191135" h="114300">
                <a:moveTo>
                  <a:pt x="190591" y="0"/>
                </a:moveTo>
                <a:lnTo>
                  <a:pt x="177271" y="0"/>
                </a:lnTo>
                <a:lnTo>
                  <a:pt x="0" y="100940"/>
                </a:lnTo>
                <a:lnTo>
                  <a:pt x="0" y="114263"/>
                </a:lnTo>
                <a:lnTo>
                  <a:pt x="12313" y="114263"/>
                </a:lnTo>
                <a:lnTo>
                  <a:pt x="190591" y="12310"/>
                </a:lnTo>
                <a:lnTo>
                  <a:pt x="1905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94202" y="4896575"/>
            <a:ext cx="153035" cy="100965"/>
          </a:xfrm>
          <a:custGeom>
            <a:avLst/>
            <a:gdLst/>
            <a:ahLst/>
            <a:cxnLst/>
            <a:rect l="l" t="t" r="r" b="b"/>
            <a:pathLst>
              <a:path w="153035" h="100964">
                <a:moveTo>
                  <a:pt x="152460" y="0"/>
                </a:moveTo>
                <a:lnTo>
                  <a:pt x="139141" y="0"/>
                </a:lnTo>
                <a:lnTo>
                  <a:pt x="0" y="88498"/>
                </a:lnTo>
                <a:lnTo>
                  <a:pt x="0" y="100940"/>
                </a:lnTo>
                <a:lnTo>
                  <a:pt x="12313" y="100940"/>
                </a:lnTo>
                <a:lnTo>
                  <a:pt x="152460" y="12310"/>
                </a:lnTo>
                <a:lnTo>
                  <a:pt x="1524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61804" y="4959429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28"/>
                </a:lnTo>
              </a:path>
            </a:pathLst>
          </a:custGeom>
          <a:ln w="123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56072" y="5175647"/>
            <a:ext cx="191135" cy="114300"/>
          </a:xfrm>
          <a:custGeom>
            <a:avLst/>
            <a:gdLst/>
            <a:ahLst/>
            <a:cxnLst/>
            <a:rect l="l" t="t" r="r" b="b"/>
            <a:pathLst>
              <a:path w="191135" h="114300">
                <a:moveTo>
                  <a:pt x="12313" y="0"/>
                </a:moveTo>
                <a:lnTo>
                  <a:pt x="0" y="0"/>
                </a:lnTo>
                <a:lnTo>
                  <a:pt x="0" y="12310"/>
                </a:lnTo>
                <a:lnTo>
                  <a:pt x="177271" y="114263"/>
                </a:lnTo>
                <a:lnTo>
                  <a:pt x="190591" y="114263"/>
                </a:lnTo>
                <a:lnTo>
                  <a:pt x="190591" y="101821"/>
                </a:lnTo>
                <a:lnTo>
                  <a:pt x="123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94202" y="5149870"/>
            <a:ext cx="153035" cy="102235"/>
          </a:xfrm>
          <a:custGeom>
            <a:avLst/>
            <a:gdLst/>
            <a:ahLst/>
            <a:cxnLst/>
            <a:rect l="l" t="t" r="r" b="b"/>
            <a:pathLst>
              <a:path w="153035" h="102235">
                <a:moveTo>
                  <a:pt x="12313" y="0"/>
                </a:moveTo>
                <a:lnTo>
                  <a:pt x="0" y="0"/>
                </a:lnTo>
                <a:lnTo>
                  <a:pt x="0" y="13334"/>
                </a:lnTo>
                <a:lnTo>
                  <a:pt x="139141" y="101952"/>
                </a:lnTo>
                <a:lnTo>
                  <a:pt x="152460" y="101952"/>
                </a:lnTo>
                <a:lnTo>
                  <a:pt x="152460" y="89510"/>
                </a:lnTo>
                <a:lnTo>
                  <a:pt x="123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33344" y="5175647"/>
            <a:ext cx="191135" cy="114300"/>
          </a:xfrm>
          <a:custGeom>
            <a:avLst/>
            <a:gdLst/>
            <a:ahLst/>
            <a:cxnLst/>
            <a:rect l="l" t="t" r="r" b="b"/>
            <a:pathLst>
              <a:path w="191135" h="114300">
                <a:moveTo>
                  <a:pt x="190560" y="0"/>
                </a:moveTo>
                <a:lnTo>
                  <a:pt x="178247" y="0"/>
                </a:lnTo>
                <a:lnTo>
                  <a:pt x="0" y="101821"/>
                </a:lnTo>
                <a:lnTo>
                  <a:pt x="0" y="114263"/>
                </a:lnTo>
                <a:lnTo>
                  <a:pt x="13319" y="114263"/>
                </a:lnTo>
                <a:lnTo>
                  <a:pt x="190560" y="12310"/>
                </a:lnTo>
                <a:lnTo>
                  <a:pt x="1905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18190" y="4959429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28"/>
                </a:lnTo>
              </a:path>
            </a:pathLst>
          </a:custGeom>
          <a:ln w="123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80075" y="4985074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5">
                <a:moveTo>
                  <a:pt x="0" y="0"/>
                </a:moveTo>
                <a:lnTo>
                  <a:pt x="0" y="178130"/>
                </a:lnTo>
              </a:path>
            </a:pathLst>
          </a:custGeom>
          <a:ln w="123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33344" y="4858487"/>
            <a:ext cx="191135" cy="114300"/>
          </a:xfrm>
          <a:custGeom>
            <a:avLst/>
            <a:gdLst/>
            <a:ahLst/>
            <a:cxnLst/>
            <a:rect l="l" t="t" r="r" b="b"/>
            <a:pathLst>
              <a:path w="191135" h="114300">
                <a:moveTo>
                  <a:pt x="13319" y="0"/>
                </a:moveTo>
                <a:lnTo>
                  <a:pt x="0" y="0"/>
                </a:lnTo>
                <a:lnTo>
                  <a:pt x="0" y="12310"/>
                </a:lnTo>
                <a:lnTo>
                  <a:pt x="178247" y="114263"/>
                </a:lnTo>
                <a:lnTo>
                  <a:pt x="190560" y="114263"/>
                </a:lnTo>
                <a:lnTo>
                  <a:pt x="190560" y="100940"/>
                </a:lnTo>
                <a:lnTo>
                  <a:pt x="13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40058" y="4794622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77"/>
                </a:lnTo>
              </a:path>
            </a:pathLst>
          </a:custGeom>
          <a:ln w="123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21001" y="5423237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>
                <a:moveTo>
                  <a:pt x="0" y="0"/>
                </a:moveTo>
                <a:lnTo>
                  <a:pt x="25673" y="0"/>
                </a:lnTo>
              </a:path>
            </a:pathLst>
          </a:custGeom>
          <a:ln w="123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08560" y="5372766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555" y="0"/>
                </a:lnTo>
              </a:path>
            </a:pathLst>
          </a:custGeom>
          <a:ln w="123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95205" y="5321272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>
                <a:moveTo>
                  <a:pt x="0" y="0"/>
                </a:moveTo>
                <a:lnTo>
                  <a:pt x="76228" y="0"/>
                </a:lnTo>
              </a:path>
            </a:pathLst>
          </a:custGeom>
          <a:ln w="123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56072" y="5454682"/>
            <a:ext cx="177800" cy="114300"/>
          </a:xfrm>
          <a:custGeom>
            <a:avLst/>
            <a:gdLst/>
            <a:ahLst/>
            <a:cxnLst/>
            <a:rect l="l" t="t" r="r" b="b"/>
            <a:pathLst>
              <a:path w="177800" h="114300">
                <a:moveTo>
                  <a:pt x="177271" y="0"/>
                </a:moveTo>
                <a:lnTo>
                  <a:pt x="164927" y="0"/>
                </a:lnTo>
                <a:lnTo>
                  <a:pt x="0" y="101891"/>
                </a:lnTo>
                <a:lnTo>
                  <a:pt x="0" y="114275"/>
                </a:lnTo>
                <a:lnTo>
                  <a:pt x="12313" y="114275"/>
                </a:lnTo>
                <a:lnTo>
                  <a:pt x="177271" y="13322"/>
                </a:lnTo>
                <a:lnTo>
                  <a:pt x="1772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42752" y="5442298"/>
            <a:ext cx="191135" cy="1270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591" y="0"/>
                </a:moveTo>
                <a:lnTo>
                  <a:pt x="0" y="114275"/>
                </a:lnTo>
                <a:lnTo>
                  <a:pt x="13319" y="126659"/>
                </a:lnTo>
                <a:lnTo>
                  <a:pt x="190591" y="25706"/>
                </a:lnTo>
                <a:lnTo>
                  <a:pt x="1905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449333" y="5556576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971"/>
                </a:lnTo>
              </a:path>
            </a:pathLst>
          </a:custGeom>
          <a:ln w="123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42752" y="5785165"/>
            <a:ext cx="114935" cy="64135"/>
          </a:xfrm>
          <a:custGeom>
            <a:avLst/>
            <a:gdLst/>
            <a:ahLst/>
            <a:cxnLst/>
            <a:rect l="l" t="t" r="r" b="b"/>
            <a:pathLst>
              <a:path w="114935" h="64135">
                <a:moveTo>
                  <a:pt x="13319" y="0"/>
                </a:moveTo>
                <a:lnTo>
                  <a:pt x="0" y="0"/>
                </a:lnTo>
                <a:lnTo>
                  <a:pt x="0" y="12380"/>
                </a:lnTo>
                <a:lnTo>
                  <a:pt x="101894" y="63815"/>
                </a:lnTo>
                <a:lnTo>
                  <a:pt x="114330" y="63815"/>
                </a:lnTo>
                <a:lnTo>
                  <a:pt x="114330" y="50468"/>
                </a:lnTo>
                <a:lnTo>
                  <a:pt x="13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09574" y="5785165"/>
            <a:ext cx="128270" cy="76200"/>
          </a:xfrm>
          <a:custGeom>
            <a:avLst/>
            <a:gdLst/>
            <a:ahLst/>
            <a:cxnLst/>
            <a:rect l="l" t="t" r="r" b="b"/>
            <a:pathLst>
              <a:path w="128270" h="76200">
                <a:moveTo>
                  <a:pt x="127680" y="0"/>
                </a:moveTo>
                <a:lnTo>
                  <a:pt x="114330" y="0"/>
                </a:lnTo>
                <a:lnTo>
                  <a:pt x="0" y="63815"/>
                </a:lnTo>
                <a:lnTo>
                  <a:pt x="0" y="76199"/>
                </a:lnTo>
                <a:lnTo>
                  <a:pt x="13319" y="76199"/>
                </a:lnTo>
                <a:lnTo>
                  <a:pt x="127680" y="12380"/>
                </a:lnTo>
                <a:lnTo>
                  <a:pt x="1276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830661" y="5568958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89"/>
                </a:lnTo>
              </a:path>
            </a:pathLst>
          </a:custGeom>
          <a:ln w="123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633344" y="5454682"/>
            <a:ext cx="191135" cy="114300"/>
          </a:xfrm>
          <a:custGeom>
            <a:avLst/>
            <a:gdLst/>
            <a:ahLst/>
            <a:cxnLst/>
            <a:rect l="l" t="t" r="r" b="b"/>
            <a:pathLst>
              <a:path w="191135" h="114300">
                <a:moveTo>
                  <a:pt x="13319" y="0"/>
                </a:moveTo>
                <a:lnTo>
                  <a:pt x="0" y="0"/>
                </a:lnTo>
                <a:lnTo>
                  <a:pt x="0" y="13322"/>
                </a:lnTo>
                <a:lnTo>
                  <a:pt x="178247" y="114275"/>
                </a:lnTo>
                <a:lnTo>
                  <a:pt x="190560" y="114275"/>
                </a:lnTo>
                <a:lnTo>
                  <a:pt x="190560" y="101891"/>
                </a:lnTo>
                <a:lnTo>
                  <a:pt x="13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633344" y="5442298"/>
            <a:ext cx="191135" cy="1270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0" y="0"/>
                </a:moveTo>
                <a:lnTo>
                  <a:pt x="0" y="25706"/>
                </a:lnTo>
                <a:lnTo>
                  <a:pt x="190560" y="126659"/>
                </a:lnTo>
                <a:lnTo>
                  <a:pt x="190560" y="1142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37255" y="5454682"/>
            <a:ext cx="165100" cy="114300"/>
          </a:xfrm>
          <a:custGeom>
            <a:avLst/>
            <a:gdLst/>
            <a:ahLst/>
            <a:cxnLst/>
            <a:rect l="l" t="t" r="r" b="b"/>
            <a:pathLst>
              <a:path w="165100" h="114300">
                <a:moveTo>
                  <a:pt x="164927" y="0"/>
                </a:moveTo>
                <a:lnTo>
                  <a:pt x="152613" y="0"/>
                </a:lnTo>
                <a:lnTo>
                  <a:pt x="0" y="101891"/>
                </a:lnTo>
                <a:lnTo>
                  <a:pt x="0" y="114275"/>
                </a:lnTo>
                <a:lnTo>
                  <a:pt x="12466" y="114275"/>
                </a:lnTo>
                <a:lnTo>
                  <a:pt x="164927" y="13322"/>
                </a:lnTo>
                <a:lnTo>
                  <a:pt x="1649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823904" y="5442298"/>
            <a:ext cx="204470" cy="127000"/>
          </a:xfrm>
          <a:custGeom>
            <a:avLst/>
            <a:gdLst/>
            <a:ahLst/>
            <a:cxnLst/>
            <a:rect l="l" t="t" r="r" b="b"/>
            <a:pathLst>
              <a:path w="204470" h="127000">
                <a:moveTo>
                  <a:pt x="165963" y="0"/>
                </a:moveTo>
                <a:lnTo>
                  <a:pt x="0" y="114275"/>
                </a:lnTo>
                <a:lnTo>
                  <a:pt x="0" y="126659"/>
                </a:lnTo>
                <a:lnTo>
                  <a:pt x="13350" y="126659"/>
                </a:lnTo>
                <a:lnTo>
                  <a:pt x="204063" y="38087"/>
                </a:lnTo>
                <a:lnTo>
                  <a:pt x="1659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14648" y="5454682"/>
            <a:ext cx="90170" cy="76200"/>
          </a:xfrm>
          <a:custGeom>
            <a:avLst/>
            <a:gdLst/>
            <a:ahLst/>
            <a:cxnLst/>
            <a:rect l="l" t="t" r="r" b="b"/>
            <a:pathLst>
              <a:path w="90170" h="76200">
                <a:moveTo>
                  <a:pt x="13319" y="0"/>
                </a:moveTo>
                <a:lnTo>
                  <a:pt x="0" y="0"/>
                </a:lnTo>
                <a:lnTo>
                  <a:pt x="0" y="13322"/>
                </a:lnTo>
                <a:lnTo>
                  <a:pt x="76230" y="76187"/>
                </a:lnTo>
                <a:lnTo>
                  <a:pt x="89580" y="76187"/>
                </a:lnTo>
                <a:lnTo>
                  <a:pt x="89580" y="63803"/>
                </a:lnTo>
                <a:lnTo>
                  <a:pt x="13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989868" y="5442298"/>
            <a:ext cx="127000" cy="88900"/>
          </a:xfrm>
          <a:custGeom>
            <a:avLst/>
            <a:gdLst/>
            <a:ahLst/>
            <a:cxnLst/>
            <a:rect l="l" t="t" r="r" b="b"/>
            <a:pathLst>
              <a:path w="127000" h="88900">
                <a:moveTo>
                  <a:pt x="0" y="0"/>
                </a:moveTo>
                <a:lnTo>
                  <a:pt x="38099" y="38087"/>
                </a:lnTo>
                <a:lnTo>
                  <a:pt x="114360" y="88571"/>
                </a:lnTo>
                <a:lnTo>
                  <a:pt x="126674" y="7618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81470" y="5468005"/>
            <a:ext cx="128270" cy="76200"/>
          </a:xfrm>
          <a:custGeom>
            <a:avLst/>
            <a:gdLst/>
            <a:ahLst/>
            <a:cxnLst/>
            <a:rect l="l" t="t" r="r" b="b"/>
            <a:pathLst>
              <a:path w="128270" h="76200">
                <a:moveTo>
                  <a:pt x="127711" y="0"/>
                </a:moveTo>
                <a:lnTo>
                  <a:pt x="114360" y="0"/>
                </a:lnTo>
                <a:lnTo>
                  <a:pt x="0" y="62864"/>
                </a:lnTo>
                <a:lnTo>
                  <a:pt x="0" y="76199"/>
                </a:lnTo>
                <a:lnTo>
                  <a:pt x="13350" y="76199"/>
                </a:lnTo>
                <a:lnTo>
                  <a:pt x="127711" y="12380"/>
                </a:lnTo>
                <a:lnTo>
                  <a:pt x="1277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395831" y="5468005"/>
            <a:ext cx="204470" cy="114300"/>
          </a:xfrm>
          <a:custGeom>
            <a:avLst/>
            <a:gdLst/>
            <a:ahLst/>
            <a:cxnLst/>
            <a:rect l="l" t="t" r="r" b="b"/>
            <a:pathLst>
              <a:path w="204470" h="114300">
                <a:moveTo>
                  <a:pt x="13350" y="0"/>
                </a:moveTo>
                <a:lnTo>
                  <a:pt x="0" y="0"/>
                </a:lnTo>
                <a:lnTo>
                  <a:pt x="0" y="12380"/>
                </a:lnTo>
                <a:lnTo>
                  <a:pt x="190713" y="114299"/>
                </a:lnTo>
                <a:lnTo>
                  <a:pt x="204063" y="114299"/>
                </a:lnTo>
                <a:lnTo>
                  <a:pt x="204063" y="100952"/>
                </a:lnTo>
                <a:lnTo>
                  <a:pt x="133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433961" y="5442298"/>
            <a:ext cx="166370" cy="88900"/>
          </a:xfrm>
          <a:custGeom>
            <a:avLst/>
            <a:gdLst/>
            <a:ahLst/>
            <a:cxnLst/>
            <a:rect l="l" t="t" r="r" b="b"/>
            <a:pathLst>
              <a:path w="166370" h="88900">
                <a:moveTo>
                  <a:pt x="13319" y="0"/>
                </a:moveTo>
                <a:lnTo>
                  <a:pt x="0" y="0"/>
                </a:lnTo>
                <a:lnTo>
                  <a:pt x="0" y="12384"/>
                </a:lnTo>
                <a:lnTo>
                  <a:pt x="152582" y="88571"/>
                </a:lnTo>
                <a:lnTo>
                  <a:pt x="165933" y="88571"/>
                </a:lnTo>
                <a:lnTo>
                  <a:pt x="165933" y="76187"/>
                </a:lnTo>
                <a:lnTo>
                  <a:pt x="13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586545" y="5468005"/>
            <a:ext cx="191135" cy="114300"/>
          </a:xfrm>
          <a:custGeom>
            <a:avLst/>
            <a:gdLst/>
            <a:ahLst/>
            <a:cxnLst/>
            <a:rect l="l" t="t" r="r" b="b"/>
            <a:pathLst>
              <a:path w="191134" h="114300">
                <a:moveTo>
                  <a:pt x="190591" y="0"/>
                </a:moveTo>
                <a:lnTo>
                  <a:pt x="178155" y="0"/>
                </a:lnTo>
                <a:lnTo>
                  <a:pt x="0" y="100952"/>
                </a:lnTo>
                <a:lnTo>
                  <a:pt x="0" y="114299"/>
                </a:lnTo>
                <a:lnTo>
                  <a:pt x="13350" y="114299"/>
                </a:lnTo>
                <a:lnTo>
                  <a:pt x="190591" y="12380"/>
                </a:lnTo>
                <a:lnTo>
                  <a:pt x="1905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71418" y="5264146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240"/>
                </a:lnTo>
              </a:path>
            </a:pathLst>
          </a:custGeom>
          <a:ln w="123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33303" y="527747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210"/>
                </a:lnTo>
              </a:path>
            </a:pathLst>
          </a:custGeom>
          <a:ln w="123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586545" y="5149870"/>
            <a:ext cx="191135" cy="114300"/>
          </a:xfrm>
          <a:custGeom>
            <a:avLst/>
            <a:gdLst/>
            <a:ahLst/>
            <a:cxnLst/>
            <a:rect l="l" t="t" r="r" b="b"/>
            <a:pathLst>
              <a:path w="191134" h="114300">
                <a:moveTo>
                  <a:pt x="13350" y="0"/>
                </a:moveTo>
                <a:lnTo>
                  <a:pt x="0" y="0"/>
                </a:lnTo>
                <a:lnTo>
                  <a:pt x="0" y="13334"/>
                </a:lnTo>
                <a:lnTo>
                  <a:pt x="178155" y="114275"/>
                </a:lnTo>
                <a:lnTo>
                  <a:pt x="190591" y="114275"/>
                </a:lnTo>
                <a:lnTo>
                  <a:pt x="190591" y="101952"/>
                </a:lnTo>
                <a:lnTo>
                  <a:pt x="133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395831" y="5149870"/>
            <a:ext cx="204470" cy="114300"/>
          </a:xfrm>
          <a:custGeom>
            <a:avLst/>
            <a:gdLst/>
            <a:ahLst/>
            <a:cxnLst/>
            <a:rect l="l" t="t" r="r" b="b"/>
            <a:pathLst>
              <a:path w="204470" h="114300">
                <a:moveTo>
                  <a:pt x="204063" y="0"/>
                </a:moveTo>
                <a:lnTo>
                  <a:pt x="190713" y="0"/>
                </a:lnTo>
                <a:lnTo>
                  <a:pt x="0" y="101952"/>
                </a:lnTo>
                <a:lnTo>
                  <a:pt x="0" y="114275"/>
                </a:lnTo>
                <a:lnTo>
                  <a:pt x="13350" y="114275"/>
                </a:lnTo>
                <a:lnTo>
                  <a:pt x="204063" y="13334"/>
                </a:lnTo>
                <a:lnTo>
                  <a:pt x="204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433961" y="5187958"/>
            <a:ext cx="166370" cy="102235"/>
          </a:xfrm>
          <a:custGeom>
            <a:avLst/>
            <a:gdLst/>
            <a:ahLst/>
            <a:cxnLst/>
            <a:rect l="l" t="t" r="r" b="b"/>
            <a:pathLst>
              <a:path w="166370" h="102235">
                <a:moveTo>
                  <a:pt x="165933" y="0"/>
                </a:moveTo>
                <a:lnTo>
                  <a:pt x="152582" y="0"/>
                </a:lnTo>
                <a:lnTo>
                  <a:pt x="0" y="89510"/>
                </a:lnTo>
                <a:lnTo>
                  <a:pt x="0" y="101952"/>
                </a:lnTo>
                <a:lnTo>
                  <a:pt x="13319" y="101952"/>
                </a:lnTo>
                <a:lnTo>
                  <a:pt x="165933" y="13334"/>
                </a:lnTo>
                <a:lnTo>
                  <a:pt x="1659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402561" y="5251822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64"/>
                </a:lnTo>
              </a:path>
            </a:pathLst>
          </a:custGeom>
          <a:ln w="123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64700" y="5468005"/>
            <a:ext cx="114935" cy="38100"/>
          </a:xfrm>
          <a:custGeom>
            <a:avLst/>
            <a:gdLst/>
            <a:ahLst/>
            <a:cxnLst/>
            <a:rect l="l" t="t" r="r" b="b"/>
            <a:pathLst>
              <a:path w="114934" h="38100">
                <a:moveTo>
                  <a:pt x="12435" y="0"/>
                </a:moveTo>
                <a:lnTo>
                  <a:pt x="0" y="0"/>
                </a:lnTo>
                <a:lnTo>
                  <a:pt x="0" y="12380"/>
                </a:lnTo>
                <a:lnTo>
                  <a:pt x="102016" y="38087"/>
                </a:lnTo>
                <a:lnTo>
                  <a:pt x="114330" y="38087"/>
                </a:lnTo>
                <a:lnTo>
                  <a:pt x="114330" y="24764"/>
                </a:lnTo>
                <a:lnTo>
                  <a:pt x="124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019177" y="5366098"/>
            <a:ext cx="76835" cy="102235"/>
          </a:xfrm>
          <a:custGeom>
            <a:avLst/>
            <a:gdLst/>
            <a:ahLst/>
            <a:cxnLst/>
            <a:rect l="l" t="t" r="r" b="b"/>
            <a:pathLst>
              <a:path w="76834" h="102235">
                <a:moveTo>
                  <a:pt x="76260" y="0"/>
                </a:moveTo>
                <a:lnTo>
                  <a:pt x="62910" y="0"/>
                </a:lnTo>
                <a:lnTo>
                  <a:pt x="0" y="88584"/>
                </a:lnTo>
                <a:lnTo>
                  <a:pt x="0" y="101906"/>
                </a:lnTo>
                <a:lnTo>
                  <a:pt x="12466" y="101906"/>
                </a:lnTo>
                <a:lnTo>
                  <a:pt x="76260" y="12384"/>
                </a:lnTo>
                <a:lnTo>
                  <a:pt x="762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019177" y="5264146"/>
            <a:ext cx="76835" cy="114935"/>
          </a:xfrm>
          <a:custGeom>
            <a:avLst/>
            <a:gdLst/>
            <a:ahLst/>
            <a:cxnLst/>
            <a:rect l="l" t="t" r="r" b="b"/>
            <a:pathLst>
              <a:path w="76834" h="114935">
                <a:moveTo>
                  <a:pt x="12466" y="0"/>
                </a:moveTo>
                <a:lnTo>
                  <a:pt x="0" y="0"/>
                </a:lnTo>
                <a:lnTo>
                  <a:pt x="0" y="13322"/>
                </a:lnTo>
                <a:lnTo>
                  <a:pt x="62910" y="114336"/>
                </a:lnTo>
                <a:lnTo>
                  <a:pt x="76260" y="114336"/>
                </a:lnTo>
                <a:lnTo>
                  <a:pt x="76260" y="101952"/>
                </a:lnTo>
                <a:lnTo>
                  <a:pt x="12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764700" y="5213735"/>
            <a:ext cx="114935" cy="50800"/>
          </a:xfrm>
          <a:custGeom>
            <a:avLst/>
            <a:gdLst/>
            <a:ahLst/>
            <a:cxnLst/>
            <a:rect l="l" t="t" r="r" b="b"/>
            <a:pathLst>
              <a:path w="114934" h="50800">
                <a:moveTo>
                  <a:pt x="114330" y="0"/>
                </a:moveTo>
                <a:lnTo>
                  <a:pt x="102016" y="0"/>
                </a:lnTo>
                <a:lnTo>
                  <a:pt x="0" y="38087"/>
                </a:lnTo>
                <a:lnTo>
                  <a:pt x="0" y="50410"/>
                </a:lnTo>
                <a:lnTo>
                  <a:pt x="12435" y="50410"/>
                </a:lnTo>
                <a:lnTo>
                  <a:pt x="114330" y="12310"/>
                </a:lnTo>
                <a:lnTo>
                  <a:pt x="1143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938418" y="5861365"/>
            <a:ext cx="26034" cy="38100"/>
          </a:xfrm>
          <a:custGeom>
            <a:avLst/>
            <a:gdLst/>
            <a:ahLst/>
            <a:cxnLst/>
            <a:rect l="l" t="t" r="r" b="b"/>
            <a:pathLst>
              <a:path w="26035" h="38100">
                <a:moveTo>
                  <a:pt x="19933" y="0"/>
                </a:moveTo>
                <a:lnTo>
                  <a:pt x="5699" y="0"/>
                </a:lnTo>
                <a:lnTo>
                  <a:pt x="0" y="8558"/>
                </a:lnTo>
                <a:lnTo>
                  <a:pt x="0" y="29513"/>
                </a:lnTo>
                <a:lnTo>
                  <a:pt x="5699" y="38087"/>
                </a:lnTo>
                <a:lnTo>
                  <a:pt x="19933" y="38087"/>
                </a:lnTo>
                <a:lnTo>
                  <a:pt x="25633" y="29513"/>
                </a:lnTo>
                <a:lnTo>
                  <a:pt x="25633" y="8558"/>
                </a:lnTo>
                <a:lnTo>
                  <a:pt x="199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756464" y="5226046"/>
            <a:ext cx="128270" cy="64135"/>
          </a:xfrm>
          <a:custGeom>
            <a:avLst/>
            <a:gdLst/>
            <a:ahLst/>
            <a:cxnLst/>
            <a:rect l="l" t="t" r="r" b="b"/>
            <a:pathLst>
              <a:path w="128270" h="64135">
                <a:moveTo>
                  <a:pt x="0" y="0"/>
                </a:moveTo>
                <a:lnTo>
                  <a:pt x="25694" y="25776"/>
                </a:lnTo>
                <a:lnTo>
                  <a:pt x="0" y="63864"/>
                </a:lnTo>
                <a:lnTo>
                  <a:pt x="127711" y="2577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312272" y="5245098"/>
            <a:ext cx="457834" cy="0"/>
          </a:xfrm>
          <a:custGeom>
            <a:avLst/>
            <a:gdLst/>
            <a:ahLst/>
            <a:cxnLst/>
            <a:rect l="l" t="t" r="r" b="b"/>
            <a:pathLst>
              <a:path w="457835">
                <a:moveTo>
                  <a:pt x="0" y="0"/>
                </a:moveTo>
                <a:lnTo>
                  <a:pt x="457556" y="0"/>
                </a:lnTo>
              </a:path>
            </a:pathLst>
          </a:custGeom>
          <a:ln w="123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922306" y="5302233"/>
            <a:ext cx="127000" cy="76835"/>
          </a:xfrm>
          <a:custGeom>
            <a:avLst/>
            <a:gdLst/>
            <a:ahLst/>
            <a:cxnLst/>
            <a:rect l="l" t="t" r="r" b="b"/>
            <a:pathLst>
              <a:path w="127000" h="76835">
                <a:moveTo>
                  <a:pt x="0" y="0"/>
                </a:moveTo>
                <a:lnTo>
                  <a:pt x="24749" y="25764"/>
                </a:lnTo>
                <a:lnTo>
                  <a:pt x="0" y="76248"/>
                </a:lnTo>
                <a:lnTo>
                  <a:pt x="126796" y="257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477201" y="5334739"/>
            <a:ext cx="457834" cy="0"/>
          </a:xfrm>
          <a:custGeom>
            <a:avLst/>
            <a:gdLst/>
            <a:ahLst/>
            <a:cxnLst/>
            <a:rect l="l" t="t" r="r" b="b"/>
            <a:pathLst>
              <a:path w="457835">
                <a:moveTo>
                  <a:pt x="0" y="0"/>
                </a:moveTo>
                <a:lnTo>
                  <a:pt x="457556" y="0"/>
                </a:lnTo>
              </a:path>
            </a:pathLst>
          </a:custGeom>
          <a:ln w="123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319401" y="985035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43"/>
                </a:lnTo>
              </a:path>
            </a:pathLst>
          </a:custGeom>
          <a:ln w="123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357537" y="1010689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0"/>
                </a:moveTo>
                <a:lnTo>
                  <a:pt x="0" y="177112"/>
                </a:lnTo>
              </a:path>
            </a:pathLst>
          </a:custGeom>
          <a:ln w="123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312737" y="1201247"/>
            <a:ext cx="203200" cy="114300"/>
          </a:xfrm>
          <a:custGeom>
            <a:avLst/>
            <a:gdLst/>
            <a:ahLst/>
            <a:cxnLst/>
            <a:rect l="l" t="t" r="r" b="b"/>
            <a:pathLst>
              <a:path w="203200" h="114300">
                <a:moveTo>
                  <a:pt x="12380" y="0"/>
                </a:moveTo>
                <a:lnTo>
                  <a:pt x="0" y="0"/>
                </a:lnTo>
                <a:lnTo>
                  <a:pt x="0" y="12313"/>
                </a:lnTo>
                <a:lnTo>
                  <a:pt x="190628" y="114269"/>
                </a:lnTo>
                <a:lnTo>
                  <a:pt x="203012" y="114269"/>
                </a:lnTo>
                <a:lnTo>
                  <a:pt x="203012" y="100949"/>
                </a:lnTo>
                <a:lnTo>
                  <a:pt x="123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503365" y="1201247"/>
            <a:ext cx="203200" cy="114300"/>
          </a:xfrm>
          <a:custGeom>
            <a:avLst/>
            <a:gdLst/>
            <a:ahLst/>
            <a:cxnLst/>
            <a:rect l="l" t="t" r="r" b="b"/>
            <a:pathLst>
              <a:path w="203200" h="114300">
                <a:moveTo>
                  <a:pt x="203015" y="0"/>
                </a:moveTo>
                <a:lnTo>
                  <a:pt x="190631" y="0"/>
                </a:lnTo>
                <a:lnTo>
                  <a:pt x="0" y="100949"/>
                </a:lnTo>
                <a:lnTo>
                  <a:pt x="0" y="114269"/>
                </a:lnTo>
                <a:lnTo>
                  <a:pt x="12384" y="114269"/>
                </a:lnTo>
                <a:lnTo>
                  <a:pt x="203015" y="12313"/>
                </a:lnTo>
                <a:lnTo>
                  <a:pt x="2030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00664" y="985035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43"/>
                </a:lnTo>
              </a:path>
            </a:pathLst>
          </a:custGeom>
          <a:ln w="123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503365" y="870752"/>
            <a:ext cx="203200" cy="114300"/>
          </a:xfrm>
          <a:custGeom>
            <a:avLst/>
            <a:gdLst/>
            <a:ahLst/>
            <a:cxnLst/>
            <a:rect l="l" t="t" r="r" b="b"/>
            <a:pathLst>
              <a:path w="203200" h="114300">
                <a:moveTo>
                  <a:pt x="12384" y="0"/>
                </a:moveTo>
                <a:lnTo>
                  <a:pt x="0" y="0"/>
                </a:lnTo>
                <a:lnTo>
                  <a:pt x="0" y="12344"/>
                </a:lnTo>
                <a:lnTo>
                  <a:pt x="190631" y="114299"/>
                </a:lnTo>
                <a:lnTo>
                  <a:pt x="203015" y="114299"/>
                </a:lnTo>
                <a:lnTo>
                  <a:pt x="203015" y="101833"/>
                </a:lnTo>
                <a:lnTo>
                  <a:pt x="123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312737" y="870752"/>
            <a:ext cx="203200" cy="114300"/>
          </a:xfrm>
          <a:custGeom>
            <a:avLst/>
            <a:gdLst/>
            <a:ahLst/>
            <a:cxnLst/>
            <a:rect l="l" t="t" r="r" b="b"/>
            <a:pathLst>
              <a:path w="203200" h="114300">
                <a:moveTo>
                  <a:pt x="203012" y="0"/>
                </a:moveTo>
                <a:lnTo>
                  <a:pt x="190628" y="0"/>
                </a:lnTo>
                <a:lnTo>
                  <a:pt x="0" y="101833"/>
                </a:lnTo>
                <a:lnTo>
                  <a:pt x="0" y="114299"/>
                </a:lnTo>
                <a:lnTo>
                  <a:pt x="12380" y="114299"/>
                </a:lnTo>
                <a:lnTo>
                  <a:pt x="203012" y="12344"/>
                </a:lnTo>
                <a:lnTo>
                  <a:pt x="2030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706380" y="921166"/>
            <a:ext cx="114935" cy="64135"/>
          </a:xfrm>
          <a:custGeom>
            <a:avLst/>
            <a:gdLst/>
            <a:ahLst/>
            <a:cxnLst/>
            <a:rect l="l" t="t" r="r" b="b"/>
            <a:pathLst>
              <a:path w="114935" h="64134">
                <a:moveTo>
                  <a:pt x="114382" y="0"/>
                </a:moveTo>
                <a:lnTo>
                  <a:pt x="101989" y="0"/>
                </a:lnTo>
                <a:lnTo>
                  <a:pt x="0" y="51419"/>
                </a:lnTo>
                <a:lnTo>
                  <a:pt x="0" y="63886"/>
                </a:lnTo>
                <a:lnTo>
                  <a:pt x="13347" y="63886"/>
                </a:lnTo>
                <a:lnTo>
                  <a:pt x="114382" y="13319"/>
                </a:lnTo>
                <a:lnTo>
                  <a:pt x="1143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693996" y="896416"/>
            <a:ext cx="127000" cy="88900"/>
          </a:xfrm>
          <a:custGeom>
            <a:avLst/>
            <a:gdLst/>
            <a:ahLst/>
            <a:cxnLst/>
            <a:rect l="l" t="t" r="r" b="b"/>
            <a:pathLst>
              <a:path w="127000" h="88900">
                <a:moveTo>
                  <a:pt x="126766" y="0"/>
                </a:moveTo>
                <a:lnTo>
                  <a:pt x="0" y="76169"/>
                </a:lnTo>
                <a:lnTo>
                  <a:pt x="0" y="88635"/>
                </a:lnTo>
                <a:lnTo>
                  <a:pt x="12384" y="88635"/>
                </a:lnTo>
                <a:lnTo>
                  <a:pt x="126766" y="50535"/>
                </a:lnTo>
                <a:lnTo>
                  <a:pt x="1267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706380" y="1201247"/>
            <a:ext cx="114935" cy="88900"/>
          </a:xfrm>
          <a:custGeom>
            <a:avLst/>
            <a:gdLst/>
            <a:ahLst/>
            <a:cxnLst/>
            <a:rect l="l" t="t" r="r" b="b"/>
            <a:pathLst>
              <a:path w="114935" h="88900">
                <a:moveTo>
                  <a:pt x="13347" y="0"/>
                </a:moveTo>
                <a:lnTo>
                  <a:pt x="0" y="0"/>
                </a:lnTo>
                <a:lnTo>
                  <a:pt x="0" y="12313"/>
                </a:lnTo>
                <a:lnTo>
                  <a:pt x="101989" y="88513"/>
                </a:lnTo>
                <a:lnTo>
                  <a:pt x="114382" y="88513"/>
                </a:lnTo>
                <a:lnTo>
                  <a:pt x="114382" y="76199"/>
                </a:lnTo>
                <a:lnTo>
                  <a:pt x="133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693996" y="1201247"/>
            <a:ext cx="140335" cy="100965"/>
          </a:xfrm>
          <a:custGeom>
            <a:avLst/>
            <a:gdLst/>
            <a:ahLst/>
            <a:cxnLst/>
            <a:rect l="l" t="t" r="r" b="b"/>
            <a:pathLst>
              <a:path w="140335" h="100965">
                <a:moveTo>
                  <a:pt x="12384" y="0"/>
                </a:moveTo>
                <a:lnTo>
                  <a:pt x="0" y="0"/>
                </a:lnTo>
                <a:lnTo>
                  <a:pt x="0" y="12313"/>
                </a:lnTo>
                <a:lnTo>
                  <a:pt x="114373" y="100949"/>
                </a:lnTo>
                <a:lnTo>
                  <a:pt x="140113" y="50413"/>
                </a:lnTo>
                <a:lnTo>
                  <a:pt x="123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22105" y="870752"/>
            <a:ext cx="203200" cy="114300"/>
          </a:xfrm>
          <a:custGeom>
            <a:avLst/>
            <a:gdLst/>
            <a:ahLst/>
            <a:cxnLst/>
            <a:rect l="l" t="t" r="r" b="b"/>
            <a:pathLst>
              <a:path w="203200" h="114300">
                <a:moveTo>
                  <a:pt x="12393" y="0"/>
                </a:moveTo>
                <a:lnTo>
                  <a:pt x="0" y="0"/>
                </a:lnTo>
                <a:lnTo>
                  <a:pt x="0" y="12344"/>
                </a:lnTo>
                <a:lnTo>
                  <a:pt x="190631" y="114299"/>
                </a:lnTo>
                <a:lnTo>
                  <a:pt x="203012" y="114299"/>
                </a:lnTo>
                <a:lnTo>
                  <a:pt x="203012" y="101833"/>
                </a:lnTo>
                <a:lnTo>
                  <a:pt x="123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31484" y="870752"/>
            <a:ext cx="203200" cy="114300"/>
          </a:xfrm>
          <a:custGeom>
            <a:avLst/>
            <a:gdLst/>
            <a:ahLst/>
            <a:cxnLst/>
            <a:rect l="l" t="t" r="r" b="b"/>
            <a:pathLst>
              <a:path w="203200" h="114300">
                <a:moveTo>
                  <a:pt x="203015" y="0"/>
                </a:moveTo>
                <a:lnTo>
                  <a:pt x="190621" y="0"/>
                </a:lnTo>
                <a:lnTo>
                  <a:pt x="0" y="101833"/>
                </a:lnTo>
                <a:lnTo>
                  <a:pt x="0" y="114299"/>
                </a:lnTo>
                <a:lnTo>
                  <a:pt x="12384" y="114299"/>
                </a:lnTo>
                <a:lnTo>
                  <a:pt x="203015" y="12344"/>
                </a:lnTo>
                <a:lnTo>
                  <a:pt x="2030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69596" y="908852"/>
            <a:ext cx="165100" cy="102235"/>
          </a:xfrm>
          <a:custGeom>
            <a:avLst/>
            <a:gdLst/>
            <a:ahLst/>
            <a:cxnLst/>
            <a:rect l="l" t="t" r="r" b="b"/>
            <a:pathLst>
              <a:path w="165100" h="102234">
                <a:moveTo>
                  <a:pt x="164902" y="0"/>
                </a:moveTo>
                <a:lnTo>
                  <a:pt x="152509" y="0"/>
                </a:lnTo>
                <a:lnTo>
                  <a:pt x="0" y="88483"/>
                </a:lnTo>
                <a:lnTo>
                  <a:pt x="0" y="101833"/>
                </a:lnTo>
                <a:lnTo>
                  <a:pt x="12396" y="101833"/>
                </a:lnTo>
                <a:lnTo>
                  <a:pt x="164902" y="12313"/>
                </a:lnTo>
                <a:lnTo>
                  <a:pt x="1649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38152" y="985035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43"/>
                </a:lnTo>
              </a:path>
            </a:pathLst>
          </a:custGeom>
          <a:ln w="123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31484" y="1201247"/>
            <a:ext cx="203200" cy="114300"/>
          </a:xfrm>
          <a:custGeom>
            <a:avLst/>
            <a:gdLst/>
            <a:ahLst/>
            <a:cxnLst/>
            <a:rect l="l" t="t" r="r" b="b"/>
            <a:pathLst>
              <a:path w="203200" h="114300">
                <a:moveTo>
                  <a:pt x="12384" y="0"/>
                </a:moveTo>
                <a:lnTo>
                  <a:pt x="0" y="0"/>
                </a:lnTo>
                <a:lnTo>
                  <a:pt x="0" y="12313"/>
                </a:lnTo>
                <a:lnTo>
                  <a:pt x="190621" y="114269"/>
                </a:lnTo>
                <a:lnTo>
                  <a:pt x="203015" y="114269"/>
                </a:lnTo>
                <a:lnTo>
                  <a:pt x="203015" y="100949"/>
                </a:lnTo>
                <a:lnTo>
                  <a:pt x="123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69596" y="1175491"/>
            <a:ext cx="165100" cy="102235"/>
          </a:xfrm>
          <a:custGeom>
            <a:avLst/>
            <a:gdLst/>
            <a:ahLst/>
            <a:cxnLst/>
            <a:rect l="l" t="t" r="r" b="b"/>
            <a:pathLst>
              <a:path w="165100" h="102234">
                <a:moveTo>
                  <a:pt x="12396" y="0"/>
                </a:moveTo>
                <a:lnTo>
                  <a:pt x="0" y="0"/>
                </a:lnTo>
                <a:lnTo>
                  <a:pt x="0" y="12313"/>
                </a:lnTo>
                <a:lnTo>
                  <a:pt x="152509" y="101955"/>
                </a:lnTo>
                <a:lnTo>
                  <a:pt x="164902" y="101955"/>
                </a:lnTo>
                <a:lnTo>
                  <a:pt x="164902" y="88605"/>
                </a:lnTo>
                <a:lnTo>
                  <a:pt x="123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122105" y="1201247"/>
            <a:ext cx="203200" cy="114300"/>
          </a:xfrm>
          <a:custGeom>
            <a:avLst/>
            <a:gdLst/>
            <a:ahLst/>
            <a:cxnLst/>
            <a:rect l="l" t="t" r="r" b="b"/>
            <a:pathLst>
              <a:path w="203200" h="114300">
                <a:moveTo>
                  <a:pt x="203012" y="0"/>
                </a:moveTo>
                <a:lnTo>
                  <a:pt x="190631" y="0"/>
                </a:lnTo>
                <a:lnTo>
                  <a:pt x="0" y="100949"/>
                </a:lnTo>
                <a:lnTo>
                  <a:pt x="0" y="114269"/>
                </a:lnTo>
                <a:lnTo>
                  <a:pt x="12393" y="114269"/>
                </a:lnTo>
                <a:lnTo>
                  <a:pt x="203012" y="12313"/>
                </a:lnTo>
                <a:lnTo>
                  <a:pt x="2030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04708" y="946952"/>
            <a:ext cx="139700" cy="38100"/>
          </a:xfrm>
          <a:custGeom>
            <a:avLst/>
            <a:gdLst/>
            <a:ahLst/>
            <a:cxnLst/>
            <a:rect l="l" t="t" r="r" b="b"/>
            <a:pathLst>
              <a:path w="139700" h="38100">
                <a:moveTo>
                  <a:pt x="12393" y="0"/>
                </a:moveTo>
                <a:lnTo>
                  <a:pt x="0" y="0"/>
                </a:lnTo>
                <a:lnTo>
                  <a:pt x="0" y="12313"/>
                </a:lnTo>
                <a:lnTo>
                  <a:pt x="126775" y="38099"/>
                </a:lnTo>
                <a:lnTo>
                  <a:pt x="139159" y="38099"/>
                </a:lnTo>
                <a:lnTo>
                  <a:pt x="139159" y="25633"/>
                </a:lnTo>
                <a:lnTo>
                  <a:pt x="123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14077" y="1010686"/>
            <a:ext cx="76835" cy="100965"/>
          </a:xfrm>
          <a:custGeom>
            <a:avLst/>
            <a:gdLst/>
            <a:ahLst/>
            <a:cxnLst/>
            <a:rect l="l" t="t" r="r" b="b"/>
            <a:pathLst>
              <a:path w="76834" h="100965">
                <a:moveTo>
                  <a:pt x="76257" y="0"/>
                </a:moveTo>
                <a:lnTo>
                  <a:pt x="62910" y="0"/>
                </a:lnTo>
                <a:lnTo>
                  <a:pt x="0" y="88605"/>
                </a:lnTo>
                <a:lnTo>
                  <a:pt x="0" y="100919"/>
                </a:lnTo>
                <a:lnTo>
                  <a:pt x="12393" y="100919"/>
                </a:lnTo>
                <a:lnTo>
                  <a:pt x="76257" y="12435"/>
                </a:lnTo>
                <a:lnTo>
                  <a:pt x="762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14077" y="1099291"/>
            <a:ext cx="88900" cy="102235"/>
          </a:xfrm>
          <a:custGeom>
            <a:avLst/>
            <a:gdLst/>
            <a:ahLst/>
            <a:cxnLst/>
            <a:rect l="l" t="t" r="r" b="b"/>
            <a:pathLst>
              <a:path w="88900" h="102234">
                <a:moveTo>
                  <a:pt x="12393" y="0"/>
                </a:moveTo>
                <a:lnTo>
                  <a:pt x="0" y="0"/>
                </a:lnTo>
                <a:lnTo>
                  <a:pt x="0" y="12313"/>
                </a:lnTo>
                <a:lnTo>
                  <a:pt x="76257" y="101955"/>
                </a:lnTo>
                <a:lnTo>
                  <a:pt x="88641" y="101955"/>
                </a:lnTo>
                <a:lnTo>
                  <a:pt x="88641" y="88513"/>
                </a:lnTo>
                <a:lnTo>
                  <a:pt x="123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29485" y="1201247"/>
            <a:ext cx="114935" cy="38100"/>
          </a:xfrm>
          <a:custGeom>
            <a:avLst/>
            <a:gdLst/>
            <a:ahLst/>
            <a:cxnLst/>
            <a:rect l="l" t="t" r="r" b="b"/>
            <a:pathLst>
              <a:path w="114934" h="38100">
                <a:moveTo>
                  <a:pt x="114382" y="0"/>
                </a:moveTo>
                <a:lnTo>
                  <a:pt x="101998" y="0"/>
                </a:lnTo>
                <a:lnTo>
                  <a:pt x="0" y="24749"/>
                </a:lnTo>
                <a:lnTo>
                  <a:pt x="0" y="38099"/>
                </a:lnTo>
                <a:lnTo>
                  <a:pt x="13347" y="38099"/>
                </a:lnTo>
                <a:lnTo>
                  <a:pt x="114382" y="12313"/>
                </a:lnTo>
                <a:lnTo>
                  <a:pt x="1143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490971" y="915476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777" y="0"/>
                </a:lnTo>
              </a:path>
            </a:pathLst>
          </a:custGeom>
          <a:ln w="123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477637" y="953561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0" y="0"/>
                </a:moveTo>
                <a:lnTo>
                  <a:pt x="51457" y="0"/>
                </a:lnTo>
              </a:path>
            </a:pathLst>
          </a:custGeom>
          <a:ln w="123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465230" y="991647"/>
            <a:ext cx="64135" cy="0"/>
          </a:xfrm>
          <a:custGeom>
            <a:avLst/>
            <a:gdLst/>
            <a:ahLst/>
            <a:cxnLst/>
            <a:rect l="l" t="t" r="r" b="b"/>
            <a:pathLst>
              <a:path w="64134">
                <a:moveTo>
                  <a:pt x="0" y="0"/>
                </a:moveTo>
                <a:lnTo>
                  <a:pt x="63864" y="0"/>
                </a:lnTo>
              </a:path>
            </a:pathLst>
          </a:custGeom>
          <a:ln w="123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490971" y="1270707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777" y="0"/>
                </a:lnTo>
              </a:path>
            </a:pathLst>
          </a:custGeom>
          <a:ln w="123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477637" y="1220312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0" y="0"/>
                </a:moveTo>
                <a:lnTo>
                  <a:pt x="51457" y="0"/>
                </a:lnTo>
              </a:path>
            </a:pathLst>
          </a:custGeom>
          <a:ln w="123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465230" y="1168759"/>
            <a:ext cx="64135" cy="0"/>
          </a:xfrm>
          <a:custGeom>
            <a:avLst/>
            <a:gdLst/>
            <a:ahLst/>
            <a:cxnLst/>
            <a:rect l="l" t="t" r="r" b="b"/>
            <a:pathLst>
              <a:path w="64134">
                <a:moveTo>
                  <a:pt x="0" y="0"/>
                </a:moveTo>
                <a:lnTo>
                  <a:pt x="63864" y="0"/>
                </a:lnTo>
              </a:path>
            </a:pathLst>
          </a:custGeom>
          <a:ln w="123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606207" y="866942"/>
            <a:ext cx="2588620" cy="9466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027968" y="1035436"/>
            <a:ext cx="127000" cy="76200"/>
          </a:xfrm>
          <a:custGeom>
            <a:avLst/>
            <a:gdLst/>
            <a:ahLst/>
            <a:cxnLst/>
            <a:rect l="l" t="t" r="r" b="b"/>
            <a:pathLst>
              <a:path w="127000" h="76200">
                <a:moveTo>
                  <a:pt x="0" y="0"/>
                </a:moveTo>
                <a:lnTo>
                  <a:pt x="12344" y="38099"/>
                </a:lnTo>
                <a:lnTo>
                  <a:pt x="0" y="76169"/>
                </a:lnTo>
                <a:lnTo>
                  <a:pt x="126705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582886" y="1067818"/>
            <a:ext cx="457834" cy="0"/>
          </a:xfrm>
          <a:custGeom>
            <a:avLst/>
            <a:gdLst/>
            <a:ahLst/>
            <a:cxnLst/>
            <a:rect l="l" t="t" r="r" b="b"/>
            <a:pathLst>
              <a:path w="457835">
                <a:moveTo>
                  <a:pt x="0" y="0"/>
                </a:moveTo>
                <a:lnTo>
                  <a:pt x="457434" y="0"/>
                </a:lnTo>
              </a:path>
            </a:pathLst>
          </a:custGeom>
          <a:ln w="123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192773" y="1111605"/>
            <a:ext cx="127000" cy="76200"/>
          </a:xfrm>
          <a:custGeom>
            <a:avLst/>
            <a:gdLst/>
            <a:ahLst/>
            <a:cxnLst/>
            <a:rect l="l" t="t" r="r" b="b"/>
            <a:pathLst>
              <a:path w="127000" h="76200">
                <a:moveTo>
                  <a:pt x="0" y="0"/>
                </a:moveTo>
                <a:lnTo>
                  <a:pt x="12466" y="38099"/>
                </a:lnTo>
                <a:lnTo>
                  <a:pt x="0" y="76199"/>
                </a:lnTo>
                <a:lnTo>
                  <a:pt x="126827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735344" y="1143989"/>
            <a:ext cx="457834" cy="0"/>
          </a:xfrm>
          <a:custGeom>
            <a:avLst/>
            <a:gdLst/>
            <a:ahLst/>
            <a:cxnLst/>
            <a:rect l="l" t="t" r="r" b="b"/>
            <a:pathLst>
              <a:path w="457835">
                <a:moveTo>
                  <a:pt x="0" y="0"/>
                </a:moveTo>
                <a:lnTo>
                  <a:pt x="457434" y="0"/>
                </a:lnTo>
              </a:path>
            </a:pathLst>
          </a:custGeom>
          <a:ln w="123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510192" y="740237"/>
            <a:ext cx="1560301" cy="12515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387556" y="71213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390" y="0"/>
                </a:lnTo>
              </a:path>
            </a:pathLst>
          </a:custGeom>
          <a:ln w="123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374694" y="661156"/>
            <a:ext cx="38735" cy="0"/>
          </a:xfrm>
          <a:custGeom>
            <a:avLst/>
            <a:gdLst/>
            <a:ahLst/>
            <a:cxnLst/>
            <a:rect l="l" t="t" r="r" b="b"/>
            <a:pathLst>
              <a:path w="38734">
                <a:moveTo>
                  <a:pt x="0" y="0"/>
                </a:moveTo>
                <a:lnTo>
                  <a:pt x="38144" y="0"/>
                </a:lnTo>
              </a:path>
            </a:pathLst>
          </a:custGeom>
          <a:ln w="123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374694" y="623071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585" y="0"/>
                </a:lnTo>
              </a:path>
            </a:pathLst>
          </a:custGeom>
          <a:ln w="123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362375" y="58495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2904" y="0"/>
                </a:lnTo>
              </a:path>
            </a:pathLst>
          </a:custGeom>
          <a:ln w="123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387165" y="1220312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673" y="0"/>
                </a:lnTo>
              </a:path>
            </a:pathLst>
          </a:custGeom>
          <a:ln w="123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13594" y="2867329"/>
            <a:ext cx="5019749" cy="10796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548457" y="2074956"/>
            <a:ext cx="2628778" cy="13948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412819" y="4724400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19"/>
                </a:lnTo>
              </a:path>
            </a:pathLst>
          </a:custGeom>
          <a:ln w="17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404247" y="4716779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058" y="0"/>
                </a:lnTo>
              </a:path>
            </a:pathLst>
          </a:custGeom>
          <a:ln w="152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404247" y="4689475"/>
            <a:ext cx="17145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0" y="0"/>
                </a:moveTo>
                <a:lnTo>
                  <a:pt x="17144" y="0"/>
                </a:lnTo>
              </a:path>
            </a:pathLst>
          </a:custGeom>
          <a:ln w="393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404247" y="466217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629" y="0"/>
                </a:lnTo>
              </a:path>
            </a:pathLst>
          </a:custGeom>
          <a:ln w="152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586048" y="4710429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19"/>
                </a:lnTo>
              </a:path>
            </a:pathLst>
          </a:custGeom>
          <a:ln w="17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577468" y="4703445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040" y="0"/>
                </a:lnTo>
              </a:path>
            </a:pathLst>
          </a:custGeom>
          <a:ln w="139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577468" y="4676775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160" y="0"/>
                </a:lnTo>
              </a:path>
            </a:pathLst>
          </a:custGeom>
          <a:ln w="393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577468" y="464947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574" y="0"/>
                </a:lnTo>
              </a:path>
            </a:pathLst>
          </a:custGeom>
          <a:ln w="152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606719" y="4710429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8419"/>
                </a:lnTo>
              </a:path>
            </a:pathLst>
          </a:custGeom>
          <a:ln w="17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598139" y="4703445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040" y="0"/>
                </a:lnTo>
              </a:path>
            </a:pathLst>
          </a:custGeom>
          <a:ln w="139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598139" y="4676775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160" y="0"/>
                </a:lnTo>
              </a:path>
            </a:pathLst>
          </a:custGeom>
          <a:ln w="393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598139" y="464947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544" y="0"/>
                </a:lnTo>
              </a:path>
            </a:pathLst>
          </a:custGeom>
          <a:ln w="152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583783" y="5835633"/>
            <a:ext cx="101600" cy="127635"/>
          </a:xfrm>
          <a:custGeom>
            <a:avLst/>
            <a:gdLst/>
            <a:ahLst/>
            <a:cxnLst/>
            <a:rect l="l" t="t" r="r" b="b"/>
            <a:pathLst>
              <a:path w="101600" h="127635">
                <a:moveTo>
                  <a:pt x="20086" y="0"/>
                </a:moveTo>
                <a:lnTo>
                  <a:pt x="0" y="0"/>
                </a:lnTo>
                <a:lnTo>
                  <a:pt x="0" y="127622"/>
                </a:lnTo>
                <a:lnTo>
                  <a:pt x="16276" y="127622"/>
                </a:lnTo>
                <a:lnTo>
                  <a:pt x="16276" y="24777"/>
                </a:lnTo>
                <a:lnTo>
                  <a:pt x="35686" y="24777"/>
                </a:lnTo>
                <a:lnTo>
                  <a:pt x="20086" y="0"/>
                </a:lnTo>
                <a:close/>
              </a:path>
              <a:path w="101600" h="127635">
                <a:moveTo>
                  <a:pt x="35686" y="24777"/>
                </a:moveTo>
                <a:lnTo>
                  <a:pt x="16276" y="24777"/>
                </a:lnTo>
                <a:lnTo>
                  <a:pt x="81960" y="127622"/>
                </a:lnTo>
                <a:lnTo>
                  <a:pt x="101010" y="127622"/>
                </a:lnTo>
                <a:lnTo>
                  <a:pt x="101010" y="102869"/>
                </a:lnTo>
                <a:lnTo>
                  <a:pt x="84856" y="102869"/>
                </a:lnTo>
                <a:lnTo>
                  <a:pt x="35686" y="24777"/>
                </a:lnTo>
                <a:close/>
              </a:path>
              <a:path w="101600" h="127635">
                <a:moveTo>
                  <a:pt x="101010" y="0"/>
                </a:moveTo>
                <a:lnTo>
                  <a:pt x="84856" y="0"/>
                </a:lnTo>
                <a:lnTo>
                  <a:pt x="84856" y="102869"/>
                </a:lnTo>
                <a:lnTo>
                  <a:pt x="101010" y="102869"/>
                </a:lnTo>
                <a:lnTo>
                  <a:pt x="1010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592866" y="597535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7000"/>
                </a:lnTo>
              </a:path>
            </a:pathLst>
          </a:custGeom>
          <a:ln w="1816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583783" y="6035040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010" y="0"/>
                </a:lnTo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676213" y="597564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6668"/>
                </a:lnTo>
              </a:path>
            </a:pathLst>
          </a:custGeom>
          <a:ln w="17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136629" y="5514676"/>
            <a:ext cx="124460" cy="134620"/>
          </a:xfrm>
          <a:custGeom>
            <a:avLst/>
            <a:gdLst/>
            <a:ahLst/>
            <a:cxnLst/>
            <a:rect l="l" t="t" r="r" b="b"/>
            <a:pathLst>
              <a:path w="124460" h="134620">
                <a:moveTo>
                  <a:pt x="60990" y="0"/>
                </a:moveTo>
                <a:lnTo>
                  <a:pt x="19752" y="15118"/>
                </a:lnTo>
                <a:lnTo>
                  <a:pt x="728" y="55285"/>
                </a:lnTo>
                <a:lnTo>
                  <a:pt x="0" y="67629"/>
                </a:lnTo>
                <a:lnTo>
                  <a:pt x="882" y="81358"/>
                </a:lnTo>
                <a:lnTo>
                  <a:pt x="23537" y="123446"/>
                </a:lnTo>
                <a:lnTo>
                  <a:pt x="60990" y="134291"/>
                </a:lnTo>
                <a:lnTo>
                  <a:pt x="72980" y="133386"/>
                </a:lnTo>
                <a:lnTo>
                  <a:pt x="83825" y="130698"/>
                </a:lnTo>
                <a:lnTo>
                  <a:pt x="93527" y="126272"/>
                </a:lnTo>
                <a:lnTo>
                  <a:pt x="102089" y="120153"/>
                </a:lnTo>
                <a:lnTo>
                  <a:pt x="103141" y="119051"/>
                </a:lnTo>
                <a:lnTo>
                  <a:pt x="62880" y="119051"/>
                </a:lnTo>
                <a:lnTo>
                  <a:pt x="51598" y="118158"/>
                </a:lnTo>
                <a:lnTo>
                  <a:pt x="20002" y="88457"/>
                </a:lnTo>
                <a:lnTo>
                  <a:pt x="17129" y="68579"/>
                </a:lnTo>
                <a:lnTo>
                  <a:pt x="18002" y="56428"/>
                </a:lnTo>
                <a:lnTo>
                  <a:pt x="36868" y="22875"/>
                </a:lnTo>
                <a:lnTo>
                  <a:pt x="61874" y="15239"/>
                </a:lnTo>
                <a:lnTo>
                  <a:pt x="105044" y="15239"/>
                </a:lnTo>
                <a:lnTo>
                  <a:pt x="103994" y="14143"/>
                </a:lnTo>
                <a:lnTo>
                  <a:pt x="95324" y="8024"/>
                </a:lnTo>
                <a:lnTo>
                  <a:pt x="85330" y="3596"/>
                </a:lnTo>
                <a:lnTo>
                  <a:pt x="73917" y="906"/>
                </a:lnTo>
                <a:lnTo>
                  <a:pt x="60990" y="0"/>
                </a:lnTo>
                <a:close/>
              </a:path>
              <a:path w="124460" h="134620">
                <a:moveTo>
                  <a:pt x="105044" y="15239"/>
                </a:moveTo>
                <a:lnTo>
                  <a:pt x="61874" y="15239"/>
                </a:lnTo>
                <a:lnTo>
                  <a:pt x="71921" y="16133"/>
                </a:lnTo>
                <a:lnTo>
                  <a:pt x="80600" y="18812"/>
                </a:lnTo>
                <a:lnTo>
                  <a:pt x="104990" y="54435"/>
                </a:lnTo>
                <a:lnTo>
                  <a:pt x="105704" y="64769"/>
                </a:lnTo>
                <a:lnTo>
                  <a:pt x="105161" y="75142"/>
                </a:lnTo>
                <a:lnTo>
                  <a:pt x="82379" y="114884"/>
                </a:lnTo>
                <a:lnTo>
                  <a:pt x="62880" y="119051"/>
                </a:lnTo>
                <a:lnTo>
                  <a:pt x="103141" y="119051"/>
                </a:lnTo>
                <a:lnTo>
                  <a:pt x="122986" y="78499"/>
                </a:lnTo>
                <a:lnTo>
                  <a:pt x="123870" y="64769"/>
                </a:lnTo>
                <a:lnTo>
                  <a:pt x="123016" y="52442"/>
                </a:lnTo>
                <a:lnTo>
                  <a:pt x="120556" y="41191"/>
                </a:lnTo>
                <a:lnTo>
                  <a:pt x="116644" y="31015"/>
                </a:lnTo>
                <a:lnTo>
                  <a:pt x="111434" y="21909"/>
                </a:lnTo>
                <a:lnTo>
                  <a:pt x="105044" y="15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899117" y="5464195"/>
            <a:ext cx="124460" cy="134620"/>
          </a:xfrm>
          <a:custGeom>
            <a:avLst/>
            <a:gdLst/>
            <a:ahLst/>
            <a:cxnLst/>
            <a:rect l="l" t="t" r="r" b="b"/>
            <a:pathLst>
              <a:path w="124459" h="134620">
                <a:moveTo>
                  <a:pt x="60990" y="0"/>
                </a:moveTo>
                <a:lnTo>
                  <a:pt x="19826" y="14630"/>
                </a:lnTo>
                <a:lnTo>
                  <a:pt x="728" y="55139"/>
                </a:lnTo>
                <a:lnTo>
                  <a:pt x="0" y="67625"/>
                </a:lnTo>
                <a:lnTo>
                  <a:pt x="882" y="81212"/>
                </a:lnTo>
                <a:lnTo>
                  <a:pt x="23610" y="123048"/>
                </a:lnTo>
                <a:lnTo>
                  <a:pt x="60990" y="134288"/>
                </a:lnTo>
                <a:lnTo>
                  <a:pt x="73004" y="133375"/>
                </a:lnTo>
                <a:lnTo>
                  <a:pt x="83881" y="130635"/>
                </a:lnTo>
                <a:lnTo>
                  <a:pt x="93614" y="126067"/>
                </a:lnTo>
                <a:lnTo>
                  <a:pt x="102201" y="119669"/>
                </a:lnTo>
                <a:lnTo>
                  <a:pt x="102751" y="119060"/>
                </a:lnTo>
                <a:lnTo>
                  <a:pt x="62910" y="119060"/>
                </a:lnTo>
                <a:lnTo>
                  <a:pt x="51680" y="118153"/>
                </a:lnTo>
                <a:lnTo>
                  <a:pt x="20017" y="87979"/>
                </a:lnTo>
                <a:lnTo>
                  <a:pt x="17160" y="68579"/>
                </a:lnTo>
                <a:lnTo>
                  <a:pt x="18046" y="56435"/>
                </a:lnTo>
                <a:lnTo>
                  <a:pt x="36896" y="22874"/>
                </a:lnTo>
                <a:lnTo>
                  <a:pt x="61996" y="15239"/>
                </a:lnTo>
                <a:lnTo>
                  <a:pt x="106000" y="15239"/>
                </a:lnTo>
                <a:lnTo>
                  <a:pt x="104103" y="13288"/>
                </a:lnTo>
                <a:lnTo>
                  <a:pt x="95403" y="7405"/>
                </a:lnTo>
                <a:lnTo>
                  <a:pt x="85373" y="3260"/>
                </a:lnTo>
                <a:lnTo>
                  <a:pt x="73930" y="807"/>
                </a:lnTo>
                <a:lnTo>
                  <a:pt x="60990" y="0"/>
                </a:lnTo>
                <a:close/>
              </a:path>
              <a:path w="124459" h="134620">
                <a:moveTo>
                  <a:pt x="106000" y="15239"/>
                </a:moveTo>
                <a:lnTo>
                  <a:pt x="61996" y="15239"/>
                </a:lnTo>
                <a:lnTo>
                  <a:pt x="71992" y="16117"/>
                </a:lnTo>
                <a:lnTo>
                  <a:pt x="80676" y="18692"/>
                </a:lnTo>
                <a:lnTo>
                  <a:pt x="105112" y="54024"/>
                </a:lnTo>
                <a:lnTo>
                  <a:pt x="105826" y="64769"/>
                </a:lnTo>
                <a:lnTo>
                  <a:pt x="105270" y="75125"/>
                </a:lnTo>
                <a:lnTo>
                  <a:pt x="82471" y="114773"/>
                </a:lnTo>
                <a:lnTo>
                  <a:pt x="62910" y="119060"/>
                </a:lnTo>
                <a:lnTo>
                  <a:pt x="102751" y="119060"/>
                </a:lnTo>
                <a:lnTo>
                  <a:pt x="123013" y="78356"/>
                </a:lnTo>
                <a:lnTo>
                  <a:pt x="123901" y="64769"/>
                </a:lnTo>
                <a:lnTo>
                  <a:pt x="123043" y="51895"/>
                </a:lnTo>
                <a:lnTo>
                  <a:pt x="120586" y="40361"/>
                </a:lnTo>
                <a:lnTo>
                  <a:pt x="116700" y="30077"/>
                </a:lnTo>
                <a:lnTo>
                  <a:pt x="111556" y="20954"/>
                </a:lnTo>
                <a:lnTo>
                  <a:pt x="106000" y="15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899117" y="5121307"/>
            <a:ext cx="124460" cy="134620"/>
          </a:xfrm>
          <a:custGeom>
            <a:avLst/>
            <a:gdLst/>
            <a:ahLst/>
            <a:cxnLst/>
            <a:rect l="l" t="t" r="r" b="b"/>
            <a:pathLst>
              <a:path w="124459" h="134620">
                <a:moveTo>
                  <a:pt x="60990" y="0"/>
                </a:moveTo>
                <a:lnTo>
                  <a:pt x="19826" y="14624"/>
                </a:lnTo>
                <a:lnTo>
                  <a:pt x="728" y="55187"/>
                </a:lnTo>
                <a:lnTo>
                  <a:pt x="0" y="67674"/>
                </a:lnTo>
                <a:lnTo>
                  <a:pt x="882" y="81254"/>
                </a:lnTo>
                <a:lnTo>
                  <a:pt x="23610" y="123023"/>
                </a:lnTo>
                <a:lnTo>
                  <a:pt x="60990" y="134325"/>
                </a:lnTo>
                <a:lnTo>
                  <a:pt x="73004" y="133411"/>
                </a:lnTo>
                <a:lnTo>
                  <a:pt x="83881" y="130668"/>
                </a:lnTo>
                <a:lnTo>
                  <a:pt x="93614" y="126098"/>
                </a:lnTo>
                <a:lnTo>
                  <a:pt x="102201" y="119701"/>
                </a:lnTo>
                <a:lnTo>
                  <a:pt x="102758" y="119085"/>
                </a:lnTo>
                <a:lnTo>
                  <a:pt x="62910" y="119085"/>
                </a:lnTo>
                <a:lnTo>
                  <a:pt x="51680" y="118169"/>
                </a:lnTo>
                <a:lnTo>
                  <a:pt x="20017" y="88014"/>
                </a:lnTo>
                <a:lnTo>
                  <a:pt x="17160" y="68555"/>
                </a:lnTo>
                <a:lnTo>
                  <a:pt x="18046" y="56418"/>
                </a:lnTo>
                <a:lnTo>
                  <a:pt x="36896" y="22894"/>
                </a:lnTo>
                <a:lnTo>
                  <a:pt x="61996" y="15239"/>
                </a:lnTo>
                <a:lnTo>
                  <a:pt x="105991" y="15239"/>
                </a:lnTo>
                <a:lnTo>
                  <a:pt x="104103" y="13305"/>
                </a:lnTo>
                <a:lnTo>
                  <a:pt x="95403" y="7429"/>
                </a:lnTo>
                <a:lnTo>
                  <a:pt x="85373" y="3277"/>
                </a:lnTo>
                <a:lnTo>
                  <a:pt x="73930" y="813"/>
                </a:lnTo>
                <a:lnTo>
                  <a:pt x="60990" y="0"/>
                </a:lnTo>
                <a:close/>
              </a:path>
              <a:path w="124459" h="134620">
                <a:moveTo>
                  <a:pt x="105991" y="15239"/>
                </a:moveTo>
                <a:lnTo>
                  <a:pt x="61996" y="15239"/>
                </a:lnTo>
                <a:lnTo>
                  <a:pt x="71992" y="16126"/>
                </a:lnTo>
                <a:lnTo>
                  <a:pt x="80676" y="18713"/>
                </a:lnTo>
                <a:lnTo>
                  <a:pt x="105112" y="54007"/>
                </a:lnTo>
                <a:lnTo>
                  <a:pt x="105826" y="64745"/>
                </a:lnTo>
                <a:lnTo>
                  <a:pt x="105270" y="75130"/>
                </a:lnTo>
                <a:lnTo>
                  <a:pt x="82471" y="114805"/>
                </a:lnTo>
                <a:lnTo>
                  <a:pt x="62910" y="119085"/>
                </a:lnTo>
                <a:lnTo>
                  <a:pt x="102758" y="119085"/>
                </a:lnTo>
                <a:lnTo>
                  <a:pt x="123013" y="78334"/>
                </a:lnTo>
                <a:lnTo>
                  <a:pt x="123901" y="64745"/>
                </a:lnTo>
                <a:lnTo>
                  <a:pt x="123043" y="51904"/>
                </a:lnTo>
                <a:lnTo>
                  <a:pt x="120586" y="40370"/>
                </a:lnTo>
                <a:lnTo>
                  <a:pt x="116700" y="30074"/>
                </a:lnTo>
                <a:lnTo>
                  <a:pt x="111556" y="20942"/>
                </a:lnTo>
                <a:lnTo>
                  <a:pt x="105991" y="15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41683" y="816437"/>
            <a:ext cx="113030" cy="133350"/>
          </a:xfrm>
          <a:custGeom>
            <a:avLst/>
            <a:gdLst/>
            <a:ahLst/>
            <a:cxnLst/>
            <a:rect l="l" t="t" r="r" b="b"/>
            <a:pathLst>
              <a:path w="113030" h="133350">
                <a:moveTo>
                  <a:pt x="59076" y="0"/>
                </a:moveTo>
                <a:lnTo>
                  <a:pt x="15239" y="19049"/>
                </a:lnTo>
                <a:lnTo>
                  <a:pt x="0" y="65745"/>
                </a:lnTo>
                <a:lnTo>
                  <a:pt x="806" y="79791"/>
                </a:lnTo>
                <a:lnTo>
                  <a:pt x="20074" y="119969"/>
                </a:lnTo>
                <a:lnTo>
                  <a:pt x="57171" y="133289"/>
                </a:lnTo>
                <a:lnTo>
                  <a:pt x="69407" y="132377"/>
                </a:lnTo>
                <a:lnTo>
                  <a:pt x="80263" y="129513"/>
                </a:lnTo>
                <a:lnTo>
                  <a:pt x="89834" y="124506"/>
                </a:lnTo>
                <a:lnTo>
                  <a:pt x="97203" y="118049"/>
                </a:lnTo>
                <a:lnTo>
                  <a:pt x="59076" y="118049"/>
                </a:lnTo>
                <a:lnTo>
                  <a:pt x="49613" y="117309"/>
                </a:lnTo>
                <a:lnTo>
                  <a:pt x="19892" y="88456"/>
                </a:lnTo>
                <a:lnTo>
                  <a:pt x="17144" y="68549"/>
                </a:lnTo>
                <a:lnTo>
                  <a:pt x="17875" y="55868"/>
                </a:lnTo>
                <a:lnTo>
                  <a:pt x="35686" y="21867"/>
                </a:lnTo>
                <a:lnTo>
                  <a:pt x="59076" y="14203"/>
                </a:lnTo>
                <a:lnTo>
                  <a:pt x="98939" y="14203"/>
                </a:lnTo>
                <a:lnTo>
                  <a:pt x="97319" y="12313"/>
                </a:lnTo>
                <a:lnTo>
                  <a:pt x="89612" y="6802"/>
                </a:lnTo>
                <a:lnTo>
                  <a:pt x="80725" y="2967"/>
                </a:lnTo>
                <a:lnTo>
                  <a:pt x="70573" y="728"/>
                </a:lnTo>
                <a:lnTo>
                  <a:pt x="59076" y="0"/>
                </a:lnTo>
                <a:close/>
              </a:path>
              <a:path w="113030" h="133350">
                <a:moveTo>
                  <a:pt x="112571" y="83789"/>
                </a:moveTo>
                <a:lnTo>
                  <a:pt x="96307" y="83789"/>
                </a:lnTo>
                <a:lnTo>
                  <a:pt x="94402" y="92415"/>
                </a:lnTo>
                <a:lnTo>
                  <a:pt x="91604" y="99029"/>
                </a:lnTo>
                <a:lnTo>
                  <a:pt x="59076" y="118049"/>
                </a:lnTo>
                <a:lnTo>
                  <a:pt x="97203" y="118049"/>
                </a:lnTo>
                <a:lnTo>
                  <a:pt x="98212" y="117165"/>
                </a:lnTo>
                <a:lnTo>
                  <a:pt x="103958" y="110184"/>
                </a:lnTo>
                <a:lnTo>
                  <a:pt x="108249" y="102237"/>
                </a:lnTo>
                <a:lnTo>
                  <a:pt x="111111" y="93410"/>
                </a:lnTo>
                <a:lnTo>
                  <a:pt x="112571" y="83789"/>
                </a:lnTo>
                <a:close/>
              </a:path>
              <a:path w="113030" h="133350">
                <a:moveTo>
                  <a:pt x="98939" y="14203"/>
                </a:moveTo>
                <a:lnTo>
                  <a:pt x="59076" y="14203"/>
                </a:lnTo>
                <a:lnTo>
                  <a:pt x="66613" y="14734"/>
                </a:lnTo>
                <a:lnTo>
                  <a:pt x="73338" y="16253"/>
                </a:lnTo>
                <a:lnTo>
                  <a:pt x="94402" y="40995"/>
                </a:lnTo>
                <a:lnTo>
                  <a:pt x="111547" y="40995"/>
                </a:lnTo>
                <a:lnTo>
                  <a:pt x="110150" y="33277"/>
                </a:lnTo>
                <a:lnTo>
                  <a:pt x="107295" y="25934"/>
                </a:lnTo>
                <a:lnTo>
                  <a:pt x="103010" y="18951"/>
                </a:lnTo>
                <a:lnTo>
                  <a:pt x="98939" y="142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985188" y="819150"/>
            <a:ext cx="0" cy="128270"/>
          </a:xfrm>
          <a:custGeom>
            <a:avLst/>
            <a:gdLst/>
            <a:ahLst/>
            <a:cxnLst/>
            <a:rect l="l" t="t" r="r" b="b"/>
            <a:pathLst>
              <a:path h="128269">
                <a:moveTo>
                  <a:pt x="0" y="0"/>
                </a:moveTo>
                <a:lnTo>
                  <a:pt x="0" y="128270"/>
                </a:lnTo>
              </a:path>
            </a:pathLst>
          </a:custGeom>
          <a:ln w="181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976103" y="879475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025" y="0"/>
                </a:lnTo>
              </a:path>
            </a:pathLst>
          </a:custGeom>
          <a:ln w="139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068551" y="819211"/>
            <a:ext cx="0" cy="128270"/>
          </a:xfrm>
          <a:custGeom>
            <a:avLst/>
            <a:gdLst/>
            <a:ahLst/>
            <a:cxnLst/>
            <a:rect l="l" t="t" r="r" b="b"/>
            <a:pathLst>
              <a:path h="128269">
                <a:moveTo>
                  <a:pt x="0" y="0"/>
                </a:moveTo>
                <a:lnTo>
                  <a:pt x="0" y="127741"/>
                </a:lnTo>
              </a:path>
            </a:pathLst>
          </a:custGeom>
          <a:ln w="1715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092369" y="896416"/>
            <a:ext cx="61594" cy="88900"/>
          </a:xfrm>
          <a:custGeom>
            <a:avLst/>
            <a:gdLst/>
            <a:ahLst/>
            <a:cxnLst/>
            <a:rect l="l" t="t" r="r" b="b"/>
            <a:pathLst>
              <a:path w="61594" h="88900">
                <a:moveTo>
                  <a:pt x="55648" y="9509"/>
                </a:moveTo>
                <a:lnTo>
                  <a:pt x="37231" y="9509"/>
                </a:lnTo>
                <a:lnTo>
                  <a:pt x="41041" y="11429"/>
                </a:lnTo>
                <a:lnTo>
                  <a:pt x="43836" y="14325"/>
                </a:lnTo>
                <a:lnTo>
                  <a:pt x="46756" y="17129"/>
                </a:lnTo>
                <a:lnTo>
                  <a:pt x="48661" y="20939"/>
                </a:lnTo>
                <a:lnTo>
                  <a:pt x="48661" y="31485"/>
                </a:lnTo>
                <a:lnTo>
                  <a:pt x="46756" y="35295"/>
                </a:lnTo>
                <a:lnTo>
                  <a:pt x="43836" y="38069"/>
                </a:lnTo>
                <a:lnTo>
                  <a:pt x="41041" y="40995"/>
                </a:lnTo>
                <a:lnTo>
                  <a:pt x="32397" y="46725"/>
                </a:lnTo>
                <a:lnTo>
                  <a:pt x="20074" y="53309"/>
                </a:lnTo>
                <a:lnTo>
                  <a:pt x="12454" y="58155"/>
                </a:lnTo>
                <a:lnTo>
                  <a:pt x="6739" y="62849"/>
                </a:lnTo>
                <a:lnTo>
                  <a:pt x="4834" y="68549"/>
                </a:lnTo>
                <a:lnTo>
                  <a:pt x="1904" y="74279"/>
                </a:lnTo>
                <a:lnTo>
                  <a:pt x="0" y="81015"/>
                </a:lnTo>
                <a:lnTo>
                  <a:pt x="0" y="88635"/>
                </a:lnTo>
                <a:lnTo>
                  <a:pt x="60100" y="88635"/>
                </a:lnTo>
                <a:lnTo>
                  <a:pt x="60100" y="78089"/>
                </a:lnTo>
                <a:lnTo>
                  <a:pt x="12454" y="78089"/>
                </a:lnTo>
                <a:lnTo>
                  <a:pt x="13347" y="73395"/>
                </a:lnTo>
                <a:lnTo>
                  <a:pt x="16264" y="69585"/>
                </a:lnTo>
                <a:lnTo>
                  <a:pt x="21979" y="63855"/>
                </a:lnTo>
                <a:lnTo>
                  <a:pt x="29611" y="60045"/>
                </a:lnTo>
                <a:lnTo>
                  <a:pt x="38121" y="55229"/>
                </a:lnTo>
                <a:lnTo>
                  <a:pt x="45741" y="50535"/>
                </a:lnTo>
                <a:lnTo>
                  <a:pt x="50575" y="47609"/>
                </a:lnTo>
                <a:lnTo>
                  <a:pt x="53361" y="43799"/>
                </a:lnTo>
                <a:lnTo>
                  <a:pt x="58195" y="39105"/>
                </a:lnTo>
                <a:lnTo>
                  <a:pt x="60993" y="33375"/>
                </a:lnTo>
                <a:lnTo>
                  <a:pt x="60993" y="19049"/>
                </a:lnTo>
                <a:lnTo>
                  <a:pt x="58195" y="13319"/>
                </a:lnTo>
                <a:lnTo>
                  <a:pt x="55648" y="9509"/>
                </a:lnTo>
                <a:close/>
              </a:path>
              <a:path w="61594" h="88900">
                <a:moveTo>
                  <a:pt x="41931" y="0"/>
                </a:moveTo>
                <a:lnTo>
                  <a:pt x="31516" y="0"/>
                </a:lnTo>
                <a:lnTo>
                  <a:pt x="22910" y="730"/>
                </a:lnTo>
                <a:lnTo>
                  <a:pt x="1904" y="23865"/>
                </a:lnTo>
                <a:lnTo>
                  <a:pt x="1904" y="31485"/>
                </a:lnTo>
                <a:lnTo>
                  <a:pt x="13347" y="31485"/>
                </a:lnTo>
                <a:lnTo>
                  <a:pt x="13347" y="25755"/>
                </a:lnTo>
                <a:lnTo>
                  <a:pt x="14359" y="21945"/>
                </a:lnTo>
                <a:lnTo>
                  <a:pt x="16264" y="18135"/>
                </a:lnTo>
                <a:lnTo>
                  <a:pt x="19062" y="12435"/>
                </a:lnTo>
                <a:lnTo>
                  <a:pt x="23884" y="9509"/>
                </a:lnTo>
                <a:lnTo>
                  <a:pt x="55648" y="9509"/>
                </a:lnTo>
                <a:lnTo>
                  <a:pt x="54385" y="7619"/>
                </a:lnTo>
                <a:lnTo>
                  <a:pt x="49551" y="1889"/>
                </a:lnTo>
                <a:lnTo>
                  <a:pt x="419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171532" y="816437"/>
            <a:ext cx="124460" cy="134620"/>
          </a:xfrm>
          <a:custGeom>
            <a:avLst/>
            <a:gdLst/>
            <a:ahLst/>
            <a:cxnLst/>
            <a:rect l="l" t="t" r="r" b="b"/>
            <a:pathLst>
              <a:path w="124460" h="134619">
                <a:moveTo>
                  <a:pt x="60984" y="0"/>
                </a:moveTo>
                <a:lnTo>
                  <a:pt x="19760" y="14630"/>
                </a:lnTo>
                <a:lnTo>
                  <a:pt x="728" y="55152"/>
                </a:lnTo>
                <a:lnTo>
                  <a:pt x="0" y="67665"/>
                </a:lnTo>
                <a:lnTo>
                  <a:pt x="883" y="81248"/>
                </a:lnTo>
                <a:lnTo>
                  <a:pt x="23532" y="123022"/>
                </a:lnTo>
                <a:lnTo>
                  <a:pt x="60984" y="134325"/>
                </a:lnTo>
                <a:lnTo>
                  <a:pt x="72999" y="133410"/>
                </a:lnTo>
                <a:lnTo>
                  <a:pt x="83879" y="130667"/>
                </a:lnTo>
                <a:lnTo>
                  <a:pt x="93620" y="126095"/>
                </a:lnTo>
                <a:lnTo>
                  <a:pt x="102214" y="119694"/>
                </a:lnTo>
                <a:lnTo>
                  <a:pt x="102766" y="119085"/>
                </a:lnTo>
                <a:lnTo>
                  <a:pt x="62889" y="119085"/>
                </a:lnTo>
                <a:lnTo>
                  <a:pt x="51597" y="118170"/>
                </a:lnTo>
                <a:lnTo>
                  <a:pt x="20008" y="88003"/>
                </a:lnTo>
                <a:lnTo>
                  <a:pt x="17144" y="68549"/>
                </a:lnTo>
                <a:lnTo>
                  <a:pt x="18014" y="56411"/>
                </a:lnTo>
                <a:lnTo>
                  <a:pt x="36877" y="22826"/>
                </a:lnTo>
                <a:lnTo>
                  <a:pt x="61877" y="15239"/>
                </a:lnTo>
                <a:lnTo>
                  <a:pt x="106035" y="15239"/>
                </a:lnTo>
                <a:lnTo>
                  <a:pt x="104104" y="13249"/>
                </a:lnTo>
                <a:lnTo>
                  <a:pt x="95403" y="7367"/>
                </a:lnTo>
                <a:lnTo>
                  <a:pt x="85373" y="3236"/>
                </a:lnTo>
                <a:lnTo>
                  <a:pt x="73929" y="799"/>
                </a:lnTo>
                <a:lnTo>
                  <a:pt x="60984" y="0"/>
                </a:lnTo>
                <a:close/>
              </a:path>
              <a:path w="124460" h="134619">
                <a:moveTo>
                  <a:pt x="106035" y="15239"/>
                </a:moveTo>
                <a:lnTo>
                  <a:pt x="61877" y="15239"/>
                </a:lnTo>
                <a:lnTo>
                  <a:pt x="71946" y="16103"/>
                </a:lnTo>
                <a:lnTo>
                  <a:pt x="80668" y="18653"/>
                </a:lnTo>
                <a:lnTo>
                  <a:pt x="105121" y="53994"/>
                </a:lnTo>
                <a:lnTo>
                  <a:pt x="105835" y="64739"/>
                </a:lnTo>
                <a:lnTo>
                  <a:pt x="105276" y="75127"/>
                </a:lnTo>
                <a:lnTo>
                  <a:pt x="82462" y="114791"/>
                </a:lnTo>
                <a:lnTo>
                  <a:pt x="62889" y="119085"/>
                </a:lnTo>
                <a:lnTo>
                  <a:pt x="102766" y="119085"/>
                </a:lnTo>
                <a:lnTo>
                  <a:pt x="123002" y="78328"/>
                </a:lnTo>
                <a:lnTo>
                  <a:pt x="123885" y="64739"/>
                </a:lnTo>
                <a:lnTo>
                  <a:pt x="123032" y="51890"/>
                </a:lnTo>
                <a:lnTo>
                  <a:pt x="120581" y="40359"/>
                </a:lnTo>
                <a:lnTo>
                  <a:pt x="116703" y="30068"/>
                </a:lnTo>
                <a:lnTo>
                  <a:pt x="111562" y="20939"/>
                </a:lnTo>
                <a:lnTo>
                  <a:pt x="106035" y="15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304943" y="819211"/>
            <a:ext cx="113664" cy="128270"/>
          </a:xfrm>
          <a:custGeom>
            <a:avLst/>
            <a:gdLst/>
            <a:ahLst/>
            <a:cxnLst/>
            <a:rect l="l" t="t" r="r" b="b"/>
            <a:pathLst>
              <a:path w="113664" h="128269">
                <a:moveTo>
                  <a:pt x="67723" y="0"/>
                </a:moveTo>
                <a:lnTo>
                  <a:pt x="48661" y="0"/>
                </a:lnTo>
                <a:lnTo>
                  <a:pt x="0" y="127741"/>
                </a:lnTo>
                <a:lnTo>
                  <a:pt x="18169" y="127741"/>
                </a:lnTo>
                <a:lnTo>
                  <a:pt x="31516" y="89641"/>
                </a:lnTo>
                <a:lnTo>
                  <a:pt x="99822" y="89641"/>
                </a:lnTo>
                <a:lnTo>
                  <a:pt x="94681" y="75285"/>
                </a:lnTo>
                <a:lnTo>
                  <a:pt x="37231" y="75285"/>
                </a:lnTo>
                <a:lnTo>
                  <a:pt x="57186" y="19049"/>
                </a:lnTo>
                <a:lnTo>
                  <a:pt x="74544" y="19049"/>
                </a:lnTo>
                <a:lnTo>
                  <a:pt x="67723" y="0"/>
                </a:lnTo>
                <a:close/>
              </a:path>
              <a:path w="113664" h="128269">
                <a:moveTo>
                  <a:pt x="99822" y="89641"/>
                </a:moveTo>
                <a:lnTo>
                  <a:pt x="81960" y="89641"/>
                </a:lnTo>
                <a:lnTo>
                  <a:pt x="95295" y="127741"/>
                </a:lnTo>
                <a:lnTo>
                  <a:pt x="113464" y="127741"/>
                </a:lnTo>
                <a:lnTo>
                  <a:pt x="99822" y="89641"/>
                </a:lnTo>
                <a:close/>
              </a:path>
              <a:path w="113664" h="128269">
                <a:moveTo>
                  <a:pt x="74544" y="19049"/>
                </a:moveTo>
                <a:lnTo>
                  <a:pt x="57186" y="19049"/>
                </a:lnTo>
                <a:lnTo>
                  <a:pt x="76236" y="75285"/>
                </a:lnTo>
                <a:lnTo>
                  <a:pt x="94681" y="75285"/>
                </a:lnTo>
                <a:lnTo>
                  <a:pt x="74544" y="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426921" y="851580"/>
            <a:ext cx="79375" cy="98425"/>
          </a:xfrm>
          <a:custGeom>
            <a:avLst/>
            <a:gdLst/>
            <a:ahLst/>
            <a:cxnLst/>
            <a:rect l="l" t="t" r="r" b="b"/>
            <a:pathLst>
              <a:path w="79375" h="98425">
                <a:moveTo>
                  <a:pt x="41934" y="0"/>
                </a:moveTo>
                <a:lnTo>
                  <a:pt x="6434" y="21152"/>
                </a:lnTo>
                <a:lnTo>
                  <a:pt x="0" y="51572"/>
                </a:lnTo>
                <a:lnTo>
                  <a:pt x="576" y="61050"/>
                </a:lnTo>
                <a:lnTo>
                  <a:pt x="23034" y="94720"/>
                </a:lnTo>
                <a:lnTo>
                  <a:pt x="39136" y="98145"/>
                </a:lnTo>
                <a:lnTo>
                  <a:pt x="47186" y="97622"/>
                </a:lnTo>
                <a:lnTo>
                  <a:pt x="54245" y="96042"/>
                </a:lnTo>
                <a:lnTo>
                  <a:pt x="60420" y="93387"/>
                </a:lnTo>
                <a:lnTo>
                  <a:pt x="65818" y="89641"/>
                </a:lnTo>
                <a:lnTo>
                  <a:pt x="70271" y="84825"/>
                </a:lnTo>
                <a:lnTo>
                  <a:pt x="32397" y="84825"/>
                </a:lnTo>
                <a:lnTo>
                  <a:pt x="25801" y="81015"/>
                </a:lnTo>
                <a:lnTo>
                  <a:pt x="21979" y="75316"/>
                </a:lnTo>
                <a:lnTo>
                  <a:pt x="18169" y="68701"/>
                </a:lnTo>
                <a:lnTo>
                  <a:pt x="16264" y="61081"/>
                </a:lnTo>
                <a:lnTo>
                  <a:pt x="16264" y="42031"/>
                </a:lnTo>
                <a:lnTo>
                  <a:pt x="41934" y="13472"/>
                </a:lnTo>
                <a:lnTo>
                  <a:pt x="72119" y="13472"/>
                </a:lnTo>
                <a:lnTo>
                  <a:pt x="71227" y="12026"/>
                </a:lnTo>
                <a:lnTo>
                  <a:pt x="66711" y="7772"/>
                </a:lnTo>
                <a:lnTo>
                  <a:pt x="61912" y="4089"/>
                </a:lnTo>
                <a:lnTo>
                  <a:pt x="56135" y="1691"/>
                </a:lnTo>
                <a:lnTo>
                  <a:pt x="49452" y="391"/>
                </a:lnTo>
                <a:lnTo>
                  <a:pt x="41934" y="0"/>
                </a:lnTo>
                <a:close/>
              </a:path>
              <a:path w="79375" h="98425">
                <a:moveTo>
                  <a:pt x="79165" y="61965"/>
                </a:moveTo>
                <a:lnTo>
                  <a:pt x="63913" y="61965"/>
                </a:lnTo>
                <a:lnTo>
                  <a:pt x="62008" y="69585"/>
                </a:lnTo>
                <a:lnTo>
                  <a:pt x="60103" y="74401"/>
                </a:lnTo>
                <a:lnTo>
                  <a:pt x="56293" y="78211"/>
                </a:lnTo>
                <a:lnTo>
                  <a:pt x="52483" y="82905"/>
                </a:lnTo>
                <a:lnTo>
                  <a:pt x="46756" y="84825"/>
                </a:lnTo>
                <a:lnTo>
                  <a:pt x="70271" y="84825"/>
                </a:lnTo>
                <a:lnTo>
                  <a:pt x="70423" y="84661"/>
                </a:lnTo>
                <a:lnTo>
                  <a:pt x="74255" y="78329"/>
                </a:lnTo>
                <a:lnTo>
                  <a:pt x="77205" y="70735"/>
                </a:lnTo>
                <a:lnTo>
                  <a:pt x="79165" y="61965"/>
                </a:lnTo>
                <a:close/>
              </a:path>
              <a:path w="79375" h="98425">
                <a:moveTo>
                  <a:pt x="72119" y="13472"/>
                </a:moveTo>
                <a:lnTo>
                  <a:pt x="48661" y="13472"/>
                </a:lnTo>
                <a:lnTo>
                  <a:pt x="54388" y="15361"/>
                </a:lnTo>
                <a:lnTo>
                  <a:pt x="57174" y="19171"/>
                </a:lnTo>
                <a:lnTo>
                  <a:pt x="60996" y="22981"/>
                </a:lnTo>
                <a:lnTo>
                  <a:pt x="62901" y="27706"/>
                </a:lnTo>
                <a:lnTo>
                  <a:pt x="63913" y="33406"/>
                </a:lnTo>
                <a:lnTo>
                  <a:pt x="79165" y="33406"/>
                </a:lnTo>
                <a:lnTo>
                  <a:pt x="77362" y="24865"/>
                </a:lnTo>
                <a:lnTo>
                  <a:pt x="74746" y="17731"/>
                </a:lnTo>
                <a:lnTo>
                  <a:pt x="72119" y="134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841683" y="1260287"/>
            <a:ext cx="113030" cy="134620"/>
          </a:xfrm>
          <a:custGeom>
            <a:avLst/>
            <a:gdLst/>
            <a:ahLst/>
            <a:cxnLst/>
            <a:rect l="l" t="t" r="r" b="b"/>
            <a:pathLst>
              <a:path w="113030" h="134619">
                <a:moveTo>
                  <a:pt x="59076" y="0"/>
                </a:moveTo>
                <a:lnTo>
                  <a:pt x="15239" y="19933"/>
                </a:lnTo>
                <a:lnTo>
                  <a:pt x="0" y="65653"/>
                </a:lnTo>
                <a:lnTo>
                  <a:pt x="806" y="79719"/>
                </a:lnTo>
                <a:lnTo>
                  <a:pt x="20074" y="120883"/>
                </a:lnTo>
                <a:lnTo>
                  <a:pt x="57171" y="134203"/>
                </a:lnTo>
                <a:lnTo>
                  <a:pt x="69407" y="133149"/>
                </a:lnTo>
                <a:lnTo>
                  <a:pt x="80263" y="130050"/>
                </a:lnTo>
                <a:lnTo>
                  <a:pt x="89834" y="124996"/>
                </a:lnTo>
                <a:lnTo>
                  <a:pt x="97105" y="118993"/>
                </a:lnTo>
                <a:lnTo>
                  <a:pt x="59076" y="118993"/>
                </a:lnTo>
                <a:lnTo>
                  <a:pt x="49613" y="118107"/>
                </a:lnTo>
                <a:lnTo>
                  <a:pt x="19892" y="89150"/>
                </a:lnTo>
                <a:lnTo>
                  <a:pt x="17144" y="68579"/>
                </a:lnTo>
                <a:lnTo>
                  <a:pt x="17875" y="55859"/>
                </a:lnTo>
                <a:lnTo>
                  <a:pt x="42574" y="18668"/>
                </a:lnTo>
                <a:lnTo>
                  <a:pt x="59076" y="15239"/>
                </a:lnTo>
                <a:lnTo>
                  <a:pt x="98957" y="15239"/>
                </a:lnTo>
                <a:lnTo>
                  <a:pt x="97319" y="13350"/>
                </a:lnTo>
                <a:lnTo>
                  <a:pt x="89612" y="7612"/>
                </a:lnTo>
                <a:lnTo>
                  <a:pt x="80725" y="3428"/>
                </a:lnTo>
                <a:lnTo>
                  <a:pt x="70573" y="868"/>
                </a:lnTo>
                <a:lnTo>
                  <a:pt x="59076" y="0"/>
                </a:lnTo>
                <a:close/>
              </a:path>
              <a:path w="113030" h="134619">
                <a:moveTo>
                  <a:pt x="112571" y="83819"/>
                </a:moveTo>
                <a:lnTo>
                  <a:pt x="96307" y="83819"/>
                </a:lnTo>
                <a:lnTo>
                  <a:pt x="94402" y="92323"/>
                </a:lnTo>
                <a:lnTo>
                  <a:pt x="91604" y="99029"/>
                </a:lnTo>
                <a:lnTo>
                  <a:pt x="59076" y="118993"/>
                </a:lnTo>
                <a:lnTo>
                  <a:pt x="97105" y="118993"/>
                </a:lnTo>
                <a:lnTo>
                  <a:pt x="98212" y="118079"/>
                </a:lnTo>
                <a:lnTo>
                  <a:pt x="103958" y="110711"/>
                </a:lnTo>
                <a:lnTo>
                  <a:pt x="108249" y="102709"/>
                </a:lnTo>
                <a:lnTo>
                  <a:pt x="111111" y="93827"/>
                </a:lnTo>
                <a:lnTo>
                  <a:pt x="112571" y="83819"/>
                </a:lnTo>
                <a:close/>
              </a:path>
              <a:path w="113030" h="134619">
                <a:moveTo>
                  <a:pt x="98957" y="15239"/>
                </a:moveTo>
                <a:lnTo>
                  <a:pt x="59076" y="15239"/>
                </a:lnTo>
                <a:lnTo>
                  <a:pt x="66613" y="15753"/>
                </a:lnTo>
                <a:lnTo>
                  <a:pt x="73338" y="17244"/>
                </a:lnTo>
                <a:lnTo>
                  <a:pt x="94402" y="41909"/>
                </a:lnTo>
                <a:lnTo>
                  <a:pt x="111547" y="41909"/>
                </a:lnTo>
                <a:lnTo>
                  <a:pt x="110150" y="34194"/>
                </a:lnTo>
                <a:lnTo>
                  <a:pt x="107295" y="26864"/>
                </a:lnTo>
                <a:lnTo>
                  <a:pt x="103010" y="19917"/>
                </a:lnTo>
                <a:lnTo>
                  <a:pt x="98957" y="15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985188" y="1263650"/>
            <a:ext cx="0" cy="128270"/>
          </a:xfrm>
          <a:custGeom>
            <a:avLst/>
            <a:gdLst/>
            <a:ahLst/>
            <a:cxnLst/>
            <a:rect l="l" t="t" r="r" b="b"/>
            <a:pathLst>
              <a:path h="128269">
                <a:moveTo>
                  <a:pt x="0" y="0"/>
                </a:moveTo>
                <a:lnTo>
                  <a:pt x="0" y="128269"/>
                </a:lnTo>
              </a:path>
            </a:pathLst>
          </a:custGeom>
          <a:ln w="181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976103" y="1324610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025" y="0"/>
                </a:lnTo>
              </a:path>
            </a:pathLst>
          </a:custGeom>
          <a:ln w="152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068551" y="1264097"/>
            <a:ext cx="0" cy="127635"/>
          </a:xfrm>
          <a:custGeom>
            <a:avLst/>
            <a:gdLst/>
            <a:ahLst/>
            <a:cxnLst/>
            <a:rect l="l" t="t" r="r" b="b"/>
            <a:pathLst>
              <a:path h="127634">
                <a:moveTo>
                  <a:pt x="0" y="0"/>
                </a:moveTo>
                <a:lnTo>
                  <a:pt x="0" y="127619"/>
                </a:lnTo>
              </a:path>
            </a:pathLst>
          </a:custGeom>
          <a:ln w="1715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092369" y="1340297"/>
            <a:ext cx="61594" cy="89535"/>
          </a:xfrm>
          <a:custGeom>
            <a:avLst/>
            <a:gdLst/>
            <a:ahLst/>
            <a:cxnLst/>
            <a:rect l="l" t="t" r="r" b="b"/>
            <a:pathLst>
              <a:path w="61594" h="89534">
                <a:moveTo>
                  <a:pt x="55648" y="10393"/>
                </a:moveTo>
                <a:lnTo>
                  <a:pt x="37231" y="10393"/>
                </a:lnTo>
                <a:lnTo>
                  <a:pt x="41041" y="11429"/>
                </a:lnTo>
                <a:lnTo>
                  <a:pt x="43836" y="15209"/>
                </a:lnTo>
                <a:lnTo>
                  <a:pt x="46756" y="18013"/>
                </a:lnTo>
                <a:lnTo>
                  <a:pt x="48661" y="21823"/>
                </a:lnTo>
                <a:lnTo>
                  <a:pt x="48661" y="31363"/>
                </a:lnTo>
                <a:lnTo>
                  <a:pt x="46756" y="35173"/>
                </a:lnTo>
                <a:lnTo>
                  <a:pt x="43836" y="38983"/>
                </a:lnTo>
                <a:lnTo>
                  <a:pt x="41041" y="40873"/>
                </a:lnTo>
                <a:lnTo>
                  <a:pt x="38121" y="43799"/>
                </a:lnTo>
                <a:lnTo>
                  <a:pt x="4834" y="69433"/>
                </a:lnTo>
                <a:lnTo>
                  <a:pt x="1904" y="75163"/>
                </a:lnTo>
                <a:lnTo>
                  <a:pt x="0" y="81869"/>
                </a:lnTo>
                <a:lnTo>
                  <a:pt x="0" y="89489"/>
                </a:lnTo>
                <a:lnTo>
                  <a:pt x="60100" y="89489"/>
                </a:lnTo>
                <a:lnTo>
                  <a:pt x="60100" y="78059"/>
                </a:lnTo>
                <a:lnTo>
                  <a:pt x="12454" y="78059"/>
                </a:lnTo>
                <a:lnTo>
                  <a:pt x="13347" y="74249"/>
                </a:lnTo>
                <a:lnTo>
                  <a:pt x="16264" y="70439"/>
                </a:lnTo>
                <a:lnTo>
                  <a:pt x="21979" y="64739"/>
                </a:lnTo>
                <a:lnTo>
                  <a:pt x="25801" y="62819"/>
                </a:lnTo>
                <a:lnTo>
                  <a:pt x="29611" y="59923"/>
                </a:lnTo>
                <a:lnTo>
                  <a:pt x="38121" y="55199"/>
                </a:lnTo>
                <a:lnTo>
                  <a:pt x="45741" y="51419"/>
                </a:lnTo>
                <a:lnTo>
                  <a:pt x="50575" y="47609"/>
                </a:lnTo>
                <a:lnTo>
                  <a:pt x="53361" y="44683"/>
                </a:lnTo>
                <a:lnTo>
                  <a:pt x="58195" y="39989"/>
                </a:lnTo>
                <a:lnTo>
                  <a:pt x="60993" y="33253"/>
                </a:lnTo>
                <a:lnTo>
                  <a:pt x="60993" y="19933"/>
                </a:lnTo>
                <a:lnTo>
                  <a:pt x="58195" y="14203"/>
                </a:lnTo>
                <a:lnTo>
                  <a:pt x="55648" y="10393"/>
                </a:lnTo>
                <a:close/>
              </a:path>
              <a:path w="61594" h="89534">
                <a:moveTo>
                  <a:pt x="41931" y="0"/>
                </a:moveTo>
                <a:lnTo>
                  <a:pt x="31516" y="0"/>
                </a:lnTo>
                <a:lnTo>
                  <a:pt x="22910" y="868"/>
                </a:lnTo>
                <a:lnTo>
                  <a:pt x="1904" y="23743"/>
                </a:lnTo>
                <a:lnTo>
                  <a:pt x="1904" y="32369"/>
                </a:lnTo>
                <a:lnTo>
                  <a:pt x="13347" y="32369"/>
                </a:lnTo>
                <a:lnTo>
                  <a:pt x="13347" y="26639"/>
                </a:lnTo>
                <a:lnTo>
                  <a:pt x="14359" y="21823"/>
                </a:lnTo>
                <a:lnTo>
                  <a:pt x="16264" y="19019"/>
                </a:lnTo>
                <a:lnTo>
                  <a:pt x="19062" y="13319"/>
                </a:lnTo>
                <a:lnTo>
                  <a:pt x="23884" y="10393"/>
                </a:lnTo>
                <a:lnTo>
                  <a:pt x="55648" y="10393"/>
                </a:lnTo>
                <a:lnTo>
                  <a:pt x="54385" y="8503"/>
                </a:lnTo>
                <a:lnTo>
                  <a:pt x="49551" y="2773"/>
                </a:lnTo>
                <a:lnTo>
                  <a:pt x="419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171532" y="1260287"/>
            <a:ext cx="124460" cy="134620"/>
          </a:xfrm>
          <a:custGeom>
            <a:avLst/>
            <a:gdLst/>
            <a:ahLst/>
            <a:cxnLst/>
            <a:rect l="l" t="t" r="r" b="b"/>
            <a:pathLst>
              <a:path w="124460" h="134619">
                <a:moveTo>
                  <a:pt x="60984" y="0"/>
                </a:moveTo>
                <a:lnTo>
                  <a:pt x="19760" y="15422"/>
                </a:lnTo>
                <a:lnTo>
                  <a:pt x="728" y="55226"/>
                </a:lnTo>
                <a:lnTo>
                  <a:pt x="0" y="67543"/>
                </a:lnTo>
                <a:lnTo>
                  <a:pt x="883" y="81288"/>
                </a:lnTo>
                <a:lnTo>
                  <a:pt x="23532" y="123774"/>
                </a:lnTo>
                <a:lnTo>
                  <a:pt x="60984" y="134203"/>
                </a:lnTo>
                <a:lnTo>
                  <a:pt x="72999" y="133396"/>
                </a:lnTo>
                <a:lnTo>
                  <a:pt x="83879" y="130910"/>
                </a:lnTo>
                <a:lnTo>
                  <a:pt x="93620" y="126645"/>
                </a:lnTo>
                <a:lnTo>
                  <a:pt x="102214" y="120501"/>
                </a:lnTo>
                <a:lnTo>
                  <a:pt x="103596" y="118993"/>
                </a:lnTo>
                <a:lnTo>
                  <a:pt x="62889" y="118993"/>
                </a:lnTo>
                <a:lnTo>
                  <a:pt x="51597" y="118107"/>
                </a:lnTo>
                <a:lnTo>
                  <a:pt x="20008" y="88529"/>
                </a:lnTo>
                <a:lnTo>
                  <a:pt x="17144" y="69463"/>
                </a:lnTo>
                <a:lnTo>
                  <a:pt x="18014" y="56816"/>
                </a:lnTo>
                <a:lnTo>
                  <a:pt x="36877" y="23363"/>
                </a:lnTo>
                <a:lnTo>
                  <a:pt x="61877" y="16123"/>
                </a:lnTo>
                <a:lnTo>
                  <a:pt x="106040" y="16123"/>
                </a:lnTo>
                <a:lnTo>
                  <a:pt x="104104" y="14115"/>
                </a:lnTo>
                <a:lnTo>
                  <a:pt x="95403" y="8012"/>
                </a:lnTo>
                <a:lnTo>
                  <a:pt x="85373" y="3593"/>
                </a:lnTo>
                <a:lnTo>
                  <a:pt x="73929" y="906"/>
                </a:lnTo>
                <a:lnTo>
                  <a:pt x="60984" y="0"/>
                </a:lnTo>
                <a:close/>
              </a:path>
              <a:path w="124460" h="134619">
                <a:moveTo>
                  <a:pt x="106040" y="16123"/>
                </a:moveTo>
                <a:lnTo>
                  <a:pt x="61877" y="16123"/>
                </a:lnTo>
                <a:lnTo>
                  <a:pt x="71946" y="16868"/>
                </a:lnTo>
                <a:lnTo>
                  <a:pt x="80668" y="19221"/>
                </a:lnTo>
                <a:lnTo>
                  <a:pt x="105121" y="54784"/>
                </a:lnTo>
                <a:lnTo>
                  <a:pt x="105835" y="65653"/>
                </a:lnTo>
                <a:lnTo>
                  <a:pt x="105276" y="76041"/>
                </a:lnTo>
                <a:lnTo>
                  <a:pt x="82462" y="115202"/>
                </a:lnTo>
                <a:lnTo>
                  <a:pt x="62889" y="118993"/>
                </a:lnTo>
                <a:lnTo>
                  <a:pt x="103596" y="118993"/>
                </a:lnTo>
                <a:lnTo>
                  <a:pt x="123002" y="78496"/>
                </a:lnTo>
                <a:lnTo>
                  <a:pt x="123885" y="64769"/>
                </a:lnTo>
                <a:lnTo>
                  <a:pt x="123032" y="52445"/>
                </a:lnTo>
                <a:lnTo>
                  <a:pt x="120581" y="41174"/>
                </a:lnTo>
                <a:lnTo>
                  <a:pt x="116703" y="30972"/>
                </a:lnTo>
                <a:lnTo>
                  <a:pt x="111562" y="21854"/>
                </a:lnTo>
                <a:lnTo>
                  <a:pt x="106040" y="161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304943" y="1264097"/>
            <a:ext cx="113664" cy="127635"/>
          </a:xfrm>
          <a:custGeom>
            <a:avLst/>
            <a:gdLst/>
            <a:ahLst/>
            <a:cxnLst/>
            <a:rect l="l" t="t" r="r" b="b"/>
            <a:pathLst>
              <a:path w="113664" h="127634">
                <a:moveTo>
                  <a:pt x="67723" y="0"/>
                </a:moveTo>
                <a:lnTo>
                  <a:pt x="48661" y="0"/>
                </a:lnTo>
                <a:lnTo>
                  <a:pt x="0" y="127619"/>
                </a:lnTo>
                <a:lnTo>
                  <a:pt x="18169" y="127619"/>
                </a:lnTo>
                <a:lnTo>
                  <a:pt x="31516" y="89519"/>
                </a:lnTo>
                <a:lnTo>
                  <a:pt x="99809" y="89519"/>
                </a:lnTo>
                <a:lnTo>
                  <a:pt x="94663" y="75163"/>
                </a:lnTo>
                <a:lnTo>
                  <a:pt x="37231" y="75163"/>
                </a:lnTo>
                <a:lnTo>
                  <a:pt x="57186" y="19049"/>
                </a:lnTo>
                <a:lnTo>
                  <a:pt x="74551" y="19049"/>
                </a:lnTo>
                <a:lnTo>
                  <a:pt x="67723" y="0"/>
                </a:lnTo>
                <a:close/>
              </a:path>
              <a:path w="113664" h="127634">
                <a:moveTo>
                  <a:pt x="99809" y="89519"/>
                </a:moveTo>
                <a:lnTo>
                  <a:pt x="81960" y="89519"/>
                </a:lnTo>
                <a:lnTo>
                  <a:pt x="95295" y="127619"/>
                </a:lnTo>
                <a:lnTo>
                  <a:pt x="113464" y="127619"/>
                </a:lnTo>
                <a:lnTo>
                  <a:pt x="99809" y="89519"/>
                </a:lnTo>
                <a:close/>
              </a:path>
              <a:path w="113664" h="127634">
                <a:moveTo>
                  <a:pt x="74551" y="19049"/>
                </a:moveTo>
                <a:lnTo>
                  <a:pt x="57186" y="19049"/>
                </a:lnTo>
                <a:lnTo>
                  <a:pt x="76236" y="75163"/>
                </a:lnTo>
                <a:lnTo>
                  <a:pt x="94663" y="75163"/>
                </a:lnTo>
                <a:lnTo>
                  <a:pt x="74551" y="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426921" y="1295461"/>
            <a:ext cx="79375" cy="98425"/>
          </a:xfrm>
          <a:custGeom>
            <a:avLst/>
            <a:gdLst/>
            <a:ahLst/>
            <a:cxnLst/>
            <a:rect l="l" t="t" r="r" b="b"/>
            <a:pathLst>
              <a:path w="79375" h="98425">
                <a:moveTo>
                  <a:pt x="41934" y="0"/>
                </a:moveTo>
                <a:lnTo>
                  <a:pt x="6434" y="21483"/>
                </a:lnTo>
                <a:lnTo>
                  <a:pt x="0" y="52456"/>
                </a:lnTo>
                <a:lnTo>
                  <a:pt x="576" y="61495"/>
                </a:lnTo>
                <a:lnTo>
                  <a:pt x="23034" y="95051"/>
                </a:lnTo>
                <a:lnTo>
                  <a:pt x="39136" y="98145"/>
                </a:lnTo>
                <a:lnTo>
                  <a:pt x="47186" y="97599"/>
                </a:lnTo>
                <a:lnTo>
                  <a:pt x="54245" y="95970"/>
                </a:lnTo>
                <a:lnTo>
                  <a:pt x="60420" y="93272"/>
                </a:lnTo>
                <a:lnTo>
                  <a:pt x="65818" y="89519"/>
                </a:lnTo>
                <a:lnTo>
                  <a:pt x="70300" y="84825"/>
                </a:lnTo>
                <a:lnTo>
                  <a:pt x="32397" y="84825"/>
                </a:lnTo>
                <a:lnTo>
                  <a:pt x="25801" y="81899"/>
                </a:lnTo>
                <a:lnTo>
                  <a:pt x="21979" y="75285"/>
                </a:lnTo>
                <a:lnTo>
                  <a:pt x="18169" y="69585"/>
                </a:lnTo>
                <a:lnTo>
                  <a:pt x="16264" y="60959"/>
                </a:lnTo>
                <a:lnTo>
                  <a:pt x="16264" y="42915"/>
                </a:lnTo>
                <a:lnTo>
                  <a:pt x="17157" y="35295"/>
                </a:lnTo>
                <a:lnTo>
                  <a:pt x="41934" y="14356"/>
                </a:lnTo>
                <a:lnTo>
                  <a:pt x="72336" y="14356"/>
                </a:lnTo>
                <a:lnTo>
                  <a:pt x="71227" y="12460"/>
                </a:lnTo>
                <a:lnTo>
                  <a:pt x="66711" y="7619"/>
                </a:lnTo>
                <a:lnTo>
                  <a:pt x="61912" y="4449"/>
                </a:lnTo>
                <a:lnTo>
                  <a:pt x="56135" y="2049"/>
                </a:lnTo>
                <a:lnTo>
                  <a:pt x="49452" y="530"/>
                </a:lnTo>
                <a:lnTo>
                  <a:pt x="41934" y="0"/>
                </a:lnTo>
                <a:close/>
              </a:path>
              <a:path w="79375" h="98425">
                <a:moveTo>
                  <a:pt x="79165" y="62849"/>
                </a:moveTo>
                <a:lnTo>
                  <a:pt x="63913" y="62849"/>
                </a:lnTo>
                <a:lnTo>
                  <a:pt x="62008" y="69585"/>
                </a:lnTo>
                <a:lnTo>
                  <a:pt x="60103" y="75285"/>
                </a:lnTo>
                <a:lnTo>
                  <a:pt x="52483" y="82905"/>
                </a:lnTo>
                <a:lnTo>
                  <a:pt x="46756" y="84825"/>
                </a:lnTo>
                <a:lnTo>
                  <a:pt x="70300" y="84825"/>
                </a:lnTo>
                <a:lnTo>
                  <a:pt x="70423" y="84696"/>
                </a:lnTo>
                <a:lnTo>
                  <a:pt x="74255" y="78710"/>
                </a:lnTo>
                <a:lnTo>
                  <a:pt x="77205" y="71461"/>
                </a:lnTo>
                <a:lnTo>
                  <a:pt x="79165" y="62849"/>
                </a:lnTo>
                <a:close/>
              </a:path>
              <a:path w="79375" h="98425">
                <a:moveTo>
                  <a:pt x="72336" y="14356"/>
                </a:moveTo>
                <a:lnTo>
                  <a:pt x="48661" y="14356"/>
                </a:lnTo>
                <a:lnTo>
                  <a:pt x="54388" y="16245"/>
                </a:lnTo>
                <a:lnTo>
                  <a:pt x="57174" y="20055"/>
                </a:lnTo>
                <a:lnTo>
                  <a:pt x="60996" y="23865"/>
                </a:lnTo>
                <a:lnTo>
                  <a:pt x="62901" y="28559"/>
                </a:lnTo>
                <a:lnTo>
                  <a:pt x="63913" y="34289"/>
                </a:lnTo>
                <a:lnTo>
                  <a:pt x="79165" y="34289"/>
                </a:lnTo>
                <a:lnTo>
                  <a:pt x="77362" y="25729"/>
                </a:lnTo>
                <a:lnTo>
                  <a:pt x="74746" y="18474"/>
                </a:lnTo>
                <a:lnTo>
                  <a:pt x="72336" y="143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71261" y="866942"/>
            <a:ext cx="124460" cy="134620"/>
          </a:xfrm>
          <a:custGeom>
            <a:avLst/>
            <a:gdLst/>
            <a:ahLst/>
            <a:cxnLst/>
            <a:rect l="l" t="t" r="r" b="b"/>
            <a:pathLst>
              <a:path w="124459" h="134619">
                <a:moveTo>
                  <a:pt x="61962" y="0"/>
                </a:moveTo>
                <a:lnTo>
                  <a:pt x="20327" y="15082"/>
                </a:lnTo>
                <a:lnTo>
                  <a:pt x="880" y="55226"/>
                </a:lnTo>
                <a:lnTo>
                  <a:pt x="0" y="67543"/>
                </a:lnTo>
                <a:lnTo>
                  <a:pt x="1043" y="81292"/>
                </a:lnTo>
                <a:lnTo>
                  <a:pt x="24563" y="123389"/>
                </a:lnTo>
                <a:lnTo>
                  <a:pt x="61962" y="134203"/>
                </a:lnTo>
                <a:lnTo>
                  <a:pt x="73872" y="133297"/>
                </a:lnTo>
                <a:lnTo>
                  <a:pt x="84500" y="130612"/>
                </a:lnTo>
                <a:lnTo>
                  <a:pt x="93938" y="126197"/>
                </a:lnTo>
                <a:lnTo>
                  <a:pt x="102277" y="120103"/>
                </a:lnTo>
                <a:lnTo>
                  <a:pt x="103359" y="118963"/>
                </a:lnTo>
                <a:lnTo>
                  <a:pt x="63879" y="118963"/>
                </a:lnTo>
                <a:lnTo>
                  <a:pt x="52596" y="118085"/>
                </a:lnTo>
                <a:lnTo>
                  <a:pt x="20861" y="88430"/>
                </a:lnTo>
                <a:lnTo>
                  <a:pt x="18123" y="68579"/>
                </a:lnTo>
                <a:lnTo>
                  <a:pt x="18852" y="56429"/>
                </a:lnTo>
                <a:lnTo>
                  <a:pt x="37308" y="22865"/>
                </a:lnTo>
                <a:lnTo>
                  <a:pt x="62925" y="15239"/>
                </a:lnTo>
                <a:lnTo>
                  <a:pt x="105469" y="15239"/>
                </a:lnTo>
                <a:lnTo>
                  <a:pt x="104442" y="14115"/>
                </a:lnTo>
                <a:lnTo>
                  <a:pt x="95858" y="8012"/>
                </a:lnTo>
                <a:lnTo>
                  <a:pt x="85856" y="3593"/>
                </a:lnTo>
                <a:lnTo>
                  <a:pt x="74527" y="906"/>
                </a:lnTo>
                <a:lnTo>
                  <a:pt x="61962" y="0"/>
                </a:lnTo>
                <a:close/>
              </a:path>
              <a:path w="124459" h="134619">
                <a:moveTo>
                  <a:pt x="105469" y="15239"/>
                </a:moveTo>
                <a:lnTo>
                  <a:pt x="62925" y="15239"/>
                </a:lnTo>
                <a:lnTo>
                  <a:pt x="72406" y="16126"/>
                </a:lnTo>
                <a:lnTo>
                  <a:pt x="80906" y="18790"/>
                </a:lnTo>
                <a:lnTo>
                  <a:pt x="106038" y="54411"/>
                </a:lnTo>
                <a:lnTo>
                  <a:pt x="106753" y="64769"/>
                </a:lnTo>
                <a:lnTo>
                  <a:pt x="106053" y="75107"/>
                </a:lnTo>
                <a:lnTo>
                  <a:pt x="83292" y="114814"/>
                </a:lnTo>
                <a:lnTo>
                  <a:pt x="63879" y="118963"/>
                </a:lnTo>
                <a:lnTo>
                  <a:pt x="103359" y="118963"/>
                </a:lnTo>
                <a:lnTo>
                  <a:pt x="123016" y="78496"/>
                </a:lnTo>
                <a:lnTo>
                  <a:pt x="123910" y="64769"/>
                </a:lnTo>
                <a:lnTo>
                  <a:pt x="123180" y="52432"/>
                </a:lnTo>
                <a:lnTo>
                  <a:pt x="120932" y="41163"/>
                </a:lnTo>
                <a:lnTo>
                  <a:pt x="117073" y="30968"/>
                </a:lnTo>
                <a:lnTo>
                  <a:pt x="111514" y="21854"/>
                </a:lnTo>
                <a:lnTo>
                  <a:pt x="105469" y="15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84608" y="1197315"/>
            <a:ext cx="124460" cy="134620"/>
          </a:xfrm>
          <a:custGeom>
            <a:avLst/>
            <a:gdLst/>
            <a:ahLst/>
            <a:cxnLst/>
            <a:rect l="l" t="t" r="r" b="b"/>
            <a:pathLst>
              <a:path w="124459" h="134619">
                <a:moveTo>
                  <a:pt x="61008" y="0"/>
                </a:moveTo>
                <a:lnTo>
                  <a:pt x="19827" y="14739"/>
                </a:lnTo>
                <a:lnTo>
                  <a:pt x="729" y="55188"/>
                </a:lnTo>
                <a:lnTo>
                  <a:pt x="0" y="67665"/>
                </a:lnTo>
                <a:lnTo>
                  <a:pt x="895" y="81254"/>
                </a:lnTo>
                <a:lnTo>
                  <a:pt x="23605" y="123138"/>
                </a:lnTo>
                <a:lnTo>
                  <a:pt x="61008" y="134325"/>
                </a:lnTo>
                <a:lnTo>
                  <a:pt x="73016" y="133410"/>
                </a:lnTo>
                <a:lnTo>
                  <a:pt x="83878" y="130667"/>
                </a:lnTo>
                <a:lnTo>
                  <a:pt x="93597" y="126095"/>
                </a:lnTo>
                <a:lnTo>
                  <a:pt x="102173" y="119694"/>
                </a:lnTo>
                <a:lnTo>
                  <a:pt x="102724" y="119085"/>
                </a:lnTo>
                <a:lnTo>
                  <a:pt x="62913" y="119085"/>
                </a:lnTo>
                <a:lnTo>
                  <a:pt x="51654" y="118187"/>
                </a:lnTo>
                <a:lnTo>
                  <a:pt x="20016" y="88033"/>
                </a:lnTo>
                <a:lnTo>
                  <a:pt x="17157" y="68701"/>
                </a:lnTo>
                <a:lnTo>
                  <a:pt x="18035" y="56550"/>
                </a:lnTo>
                <a:lnTo>
                  <a:pt x="36892" y="22961"/>
                </a:lnTo>
                <a:lnTo>
                  <a:pt x="61962" y="15361"/>
                </a:lnTo>
                <a:lnTo>
                  <a:pt x="105977" y="15361"/>
                </a:lnTo>
                <a:lnTo>
                  <a:pt x="104068" y="13385"/>
                </a:lnTo>
                <a:lnTo>
                  <a:pt x="95385" y="7465"/>
                </a:lnTo>
                <a:lnTo>
                  <a:pt x="85375" y="3289"/>
                </a:lnTo>
                <a:lnTo>
                  <a:pt x="73946" y="815"/>
                </a:lnTo>
                <a:lnTo>
                  <a:pt x="61008" y="0"/>
                </a:lnTo>
                <a:close/>
              </a:path>
              <a:path w="124459" h="134619">
                <a:moveTo>
                  <a:pt x="105977" y="15361"/>
                </a:moveTo>
                <a:lnTo>
                  <a:pt x="61962" y="15361"/>
                </a:lnTo>
                <a:lnTo>
                  <a:pt x="71984" y="16230"/>
                </a:lnTo>
                <a:lnTo>
                  <a:pt x="80664" y="18787"/>
                </a:lnTo>
                <a:lnTo>
                  <a:pt x="105084" y="54146"/>
                </a:lnTo>
                <a:lnTo>
                  <a:pt x="105799" y="64891"/>
                </a:lnTo>
                <a:lnTo>
                  <a:pt x="105248" y="75213"/>
                </a:lnTo>
                <a:lnTo>
                  <a:pt x="82449" y="114806"/>
                </a:lnTo>
                <a:lnTo>
                  <a:pt x="62913" y="119085"/>
                </a:lnTo>
                <a:lnTo>
                  <a:pt x="102724" y="119085"/>
                </a:lnTo>
                <a:lnTo>
                  <a:pt x="123027" y="78478"/>
                </a:lnTo>
                <a:lnTo>
                  <a:pt x="123922" y="64891"/>
                </a:lnTo>
                <a:lnTo>
                  <a:pt x="123056" y="51987"/>
                </a:lnTo>
                <a:lnTo>
                  <a:pt x="120580" y="40454"/>
                </a:lnTo>
                <a:lnTo>
                  <a:pt x="116672" y="30190"/>
                </a:lnTo>
                <a:lnTo>
                  <a:pt x="111514" y="21092"/>
                </a:lnTo>
                <a:lnTo>
                  <a:pt x="105977" y="15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433785" y="1019312"/>
            <a:ext cx="124460" cy="134620"/>
          </a:xfrm>
          <a:custGeom>
            <a:avLst/>
            <a:gdLst/>
            <a:ahLst/>
            <a:cxnLst/>
            <a:rect l="l" t="t" r="r" b="b"/>
            <a:pathLst>
              <a:path w="124459" h="134619">
                <a:moveTo>
                  <a:pt x="61950" y="0"/>
                </a:moveTo>
                <a:lnTo>
                  <a:pt x="20315" y="15082"/>
                </a:lnTo>
                <a:lnTo>
                  <a:pt x="878" y="55222"/>
                </a:lnTo>
                <a:lnTo>
                  <a:pt x="0" y="67543"/>
                </a:lnTo>
                <a:lnTo>
                  <a:pt x="1041" y="81287"/>
                </a:lnTo>
                <a:lnTo>
                  <a:pt x="24552" y="123389"/>
                </a:lnTo>
                <a:lnTo>
                  <a:pt x="61950" y="134203"/>
                </a:lnTo>
                <a:lnTo>
                  <a:pt x="73858" y="133297"/>
                </a:lnTo>
                <a:lnTo>
                  <a:pt x="84487" y="130612"/>
                </a:lnTo>
                <a:lnTo>
                  <a:pt x="93927" y="126197"/>
                </a:lnTo>
                <a:lnTo>
                  <a:pt x="102271" y="120103"/>
                </a:lnTo>
                <a:lnTo>
                  <a:pt x="103354" y="118963"/>
                </a:lnTo>
                <a:lnTo>
                  <a:pt x="63855" y="118963"/>
                </a:lnTo>
                <a:lnTo>
                  <a:pt x="52586" y="118081"/>
                </a:lnTo>
                <a:lnTo>
                  <a:pt x="20849" y="88414"/>
                </a:lnTo>
                <a:lnTo>
                  <a:pt x="18111" y="68549"/>
                </a:lnTo>
                <a:lnTo>
                  <a:pt x="18840" y="56416"/>
                </a:lnTo>
                <a:lnTo>
                  <a:pt x="37303" y="22839"/>
                </a:lnTo>
                <a:lnTo>
                  <a:pt x="62901" y="15239"/>
                </a:lnTo>
                <a:lnTo>
                  <a:pt x="105468" y="15239"/>
                </a:lnTo>
                <a:lnTo>
                  <a:pt x="104440" y="14115"/>
                </a:lnTo>
                <a:lnTo>
                  <a:pt x="95854" y="8012"/>
                </a:lnTo>
                <a:lnTo>
                  <a:pt x="85848" y="3593"/>
                </a:lnTo>
                <a:lnTo>
                  <a:pt x="74516" y="906"/>
                </a:lnTo>
                <a:lnTo>
                  <a:pt x="61950" y="0"/>
                </a:lnTo>
                <a:close/>
              </a:path>
              <a:path w="124459" h="134619">
                <a:moveTo>
                  <a:pt x="105468" y="15239"/>
                </a:moveTo>
                <a:lnTo>
                  <a:pt x="62901" y="15239"/>
                </a:lnTo>
                <a:lnTo>
                  <a:pt x="72388" y="16122"/>
                </a:lnTo>
                <a:lnTo>
                  <a:pt x="80891" y="18779"/>
                </a:lnTo>
                <a:lnTo>
                  <a:pt x="106038" y="54398"/>
                </a:lnTo>
                <a:lnTo>
                  <a:pt x="106753" y="64739"/>
                </a:lnTo>
                <a:lnTo>
                  <a:pt x="106053" y="75090"/>
                </a:lnTo>
                <a:lnTo>
                  <a:pt x="83272" y="114810"/>
                </a:lnTo>
                <a:lnTo>
                  <a:pt x="63855" y="118963"/>
                </a:lnTo>
                <a:lnTo>
                  <a:pt x="103354" y="118963"/>
                </a:lnTo>
                <a:lnTo>
                  <a:pt x="123016" y="78466"/>
                </a:lnTo>
                <a:lnTo>
                  <a:pt x="123910" y="64739"/>
                </a:lnTo>
                <a:lnTo>
                  <a:pt x="123180" y="52419"/>
                </a:lnTo>
                <a:lnTo>
                  <a:pt x="120932" y="41159"/>
                </a:lnTo>
                <a:lnTo>
                  <a:pt x="117073" y="30968"/>
                </a:lnTo>
                <a:lnTo>
                  <a:pt x="111514" y="21854"/>
                </a:lnTo>
                <a:lnTo>
                  <a:pt x="105468" y="15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212948" y="871219"/>
            <a:ext cx="0" cy="125730"/>
          </a:xfrm>
          <a:custGeom>
            <a:avLst/>
            <a:gdLst/>
            <a:ahLst/>
            <a:cxnLst/>
            <a:rect l="l" t="t" r="r" b="b"/>
            <a:pathLst>
              <a:path h="125730">
                <a:moveTo>
                  <a:pt x="0" y="0"/>
                </a:moveTo>
                <a:lnTo>
                  <a:pt x="0" y="125729"/>
                </a:lnTo>
              </a:path>
            </a:pathLst>
          </a:custGeom>
          <a:ln w="17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204368" y="930910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132" y="0"/>
                </a:lnTo>
              </a:path>
            </a:pathLst>
          </a:custGeom>
          <a:ln w="152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296920" y="870752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6583"/>
                </a:lnTo>
              </a:path>
            </a:pathLst>
          </a:custGeom>
          <a:ln w="17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319735" y="946952"/>
            <a:ext cx="62230" cy="88900"/>
          </a:xfrm>
          <a:custGeom>
            <a:avLst/>
            <a:gdLst/>
            <a:ahLst/>
            <a:cxnLst/>
            <a:rect l="l" t="t" r="r" b="b"/>
            <a:pathLst>
              <a:path w="62229" h="88900">
                <a:moveTo>
                  <a:pt x="56675" y="10393"/>
                </a:moveTo>
                <a:lnTo>
                  <a:pt x="37246" y="10393"/>
                </a:lnTo>
                <a:lnTo>
                  <a:pt x="41940" y="11429"/>
                </a:lnTo>
                <a:lnTo>
                  <a:pt x="44866" y="14203"/>
                </a:lnTo>
                <a:lnTo>
                  <a:pt x="47640" y="18013"/>
                </a:lnTo>
                <a:lnTo>
                  <a:pt x="49560" y="21823"/>
                </a:lnTo>
                <a:lnTo>
                  <a:pt x="49560" y="31333"/>
                </a:lnTo>
                <a:lnTo>
                  <a:pt x="47640" y="35143"/>
                </a:lnTo>
                <a:lnTo>
                  <a:pt x="43830" y="38953"/>
                </a:lnTo>
                <a:lnTo>
                  <a:pt x="41940" y="40873"/>
                </a:lnTo>
                <a:lnTo>
                  <a:pt x="38130" y="43799"/>
                </a:lnTo>
                <a:lnTo>
                  <a:pt x="33436" y="46573"/>
                </a:lnTo>
                <a:lnTo>
                  <a:pt x="20970" y="53309"/>
                </a:lnTo>
                <a:lnTo>
                  <a:pt x="13350" y="58003"/>
                </a:lnTo>
                <a:lnTo>
                  <a:pt x="7619" y="62849"/>
                </a:lnTo>
                <a:lnTo>
                  <a:pt x="4846" y="68549"/>
                </a:lnTo>
                <a:lnTo>
                  <a:pt x="1920" y="74279"/>
                </a:lnTo>
                <a:lnTo>
                  <a:pt x="1036" y="80863"/>
                </a:lnTo>
                <a:lnTo>
                  <a:pt x="0" y="88483"/>
                </a:lnTo>
                <a:lnTo>
                  <a:pt x="60990" y="88483"/>
                </a:lnTo>
                <a:lnTo>
                  <a:pt x="60990" y="78089"/>
                </a:lnTo>
                <a:lnTo>
                  <a:pt x="12466" y="78089"/>
                </a:lnTo>
                <a:lnTo>
                  <a:pt x="13350" y="74279"/>
                </a:lnTo>
                <a:lnTo>
                  <a:pt x="16276" y="69433"/>
                </a:lnTo>
                <a:lnTo>
                  <a:pt x="20970" y="66659"/>
                </a:lnTo>
                <a:lnTo>
                  <a:pt x="22859" y="63733"/>
                </a:lnTo>
                <a:lnTo>
                  <a:pt x="25816" y="61813"/>
                </a:lnTo>
                <a:lnTo>
                  <a:pt x="30510" y="59923"/>
                </a:lnTo>
                <a:lnTo>
                  <a:pt x="38130" y="55229"/>
                </a:lnTo>
                <a:lnTo>
                  <a:pt x="45750" y="51419"/>
                </a:lnTo>
                <a:lnTo>
                  <a:pt x="51450" y="47609"/>
                </a:lnTo>
                <a:lnTo>
                  <a:pt x="59100" y="39989"/>
                </a:lnTo>
                <a:lnTo>
                  <a:pt x="61996" y="33253"/>
                </a:lnTo>
                <a:lnTo>
                  <a:pt x="61996" y="19933"/>
                </a:lnTo>
                <a:lnTo>
                  <a:pt x="59100" y="13319"/>
                </a:lnTo>
                <a:lnTo>
                  <a:pt x="56675" y="10393"/>
                </a:lnTo>
                <a:close/>
              </a:path>
              <a:path w="62229" h="88900">
                <a:moveTo>
                  <a:pt x="42946" y="0"/>
                </a:moveTo>
                <a:lnTo>
                  <a:pt x="32400" y="0"/>
                </a:lnTo>
                <a:lnTo>
                  <a:pt x="23855" y="728"/>
                </a:lnTo>
                <a:lnTo>
                  <a:pt x="2926" y="23743"/>
                </a:lnTo>
                <a:lnTo>
                  <a:pt x="2926" y="31333"/>
                </a:lnTo>
                <a:lnTo>
                  <a:pt x="13350" y="31333"/>
                </a:lnTo>
                <a:lnTo>
                  <a:pt x="14356" y="25633"/>
                </a:lnTo>
                <a:lnTo>
                  <a:pt x="15239" y="21823"/>
                </a:lnTo>
                <a:lnTo>
                  <a:pt x="16276" y="19049"/>
                </a:lnTo>
                <a:lnTo>
                  <a:pt x="19049" y="13319"/>
                </a:lnTo>
                <a:lnTo>
                  <a:pt x="24780" y="10393"/>
                </a:lnTo>
                <a:lnTo>
                  <a:pt x="56675" y="10393"/>
                </a:lnTo>
                <a:lnTo>
                  <a:pt x="54376" y="7619"/>
                </a:lnTo>
                <a:lnTo>
                  <a:pt x="49560" y="2773"/>
                </a:lnTo>
                <a:lnTo>
                  <a:pt x="429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398891" y="866942"/>
            <a:ext cx="124460" cy="134620"/>
          </a:xfrm>
          <a:custGeom>
            <a:avLst/>
            <a:gdLst/>
            <a:ahLst/>
            <a:cxnLst/>
            <a:rect l="l" t="t" r="r" b="b"/>
            <a:pathLst>
              <a:path w="124460" h="134619">
                <a:moveTo>
                  <a:pt x="61874" y="0"/>
                </a:moveTo>
                <a:lnTo>
                  <a:pt x="20304" y="15082"/>
                </a:lnTo>
                <a:lnTo>
                  <a:pt x="872" y="55226"/>
                </a:lnTo>
                <a:lnTo>
                  <a:pt x="0" y="67543"/>
                </a:lnTo>
                <a:lnTo>
                  <a:pt x="1044" y="81292"/>
                </a:lnTo>
                <a:lnTo>
                  <a:pt x="24571" y="123389"/>
                </a:lnTo>
                <a:lnTo>
                  <a:pt x="61874" y="134203"/>
                </a:lnTo>
                <a:lnTo>
                  <a:pt x="73787" y="133297"/>
                </a:lnTo>
                <a:lnTo>
                  <a:pt x="84421" y="130612"/>
                </a:lnTo>
                <a:lnTo>
                  <a:pt x="93866" y="126197"/>
                </a:lnTo>
                <a:lnTo>
                  <a:pt x="102211" y="120103"/>
                </a:lnTo>
                <a:lnTo>
                  <a:pt x="103293" y="118963"/>
                </a:lnTo>
                <a:lnTo>
                  <a:pt x="63794" y="118963"/>
                </a:lnTo>
                <a:lnTo>
                  <a:pt x="52563" y="118085"/>
                </a:lnTo>
                <a:lnTo>
                  <a:pt x="20791" y="88430"/>
                </a:lnTo>
                <a:lnTo>
                  <a:pt x="18044" y="68579"/>
                </a:lnTo>
                <a:lnTo>
                  <a:pt x="18774" y="56429"/>
                </a:lnTo>
                <a:lnTo>
                  <a:pt x="37283" y="22865"/>
                </a:lnTo>
                <a:lnTo>
                  <a:pt x="62910" y="15239"/>
                </a:lnTo>
                <a:lnTo>
                  <a:pt x="105411" y="15239"/>
                </a:lnTo>
                <a:lnTo>
                  <a:pt x="104387" y="14115"/>
                </a:lnTo>
                <a:lnTo>
                  <a:pt x="95815" y="8012"/>
                </a:lnTo>
                <a:lnTo>
                  <a:pt x="85811" y="3593"/>
                </a:lnTo>
                <a:lnTo>
                  <a:pt x="74466" y="906"/>
                </a:lnTo>
                <a:lnTo>
                  <a:pt x="61874" y="0"/>
                </a:lnTo>
                <a:close/>
              </a:path>
              <a:path w="124460" h="134619">
                <a:moveTo>
                  <a:pt x="105411" y="15239"/>
                </a:moveTo>
                <a:lnTo>
                  <a:pt x="62910" y="15239"/>
                </a:lnTo>
                <a:lnTo>
                  <a:pt x="72375" y="16126"/>
                </a:lnTo>
                <a:lnTo>
                  <a:pt x="80859" y="18790"/>
                </a:lnTo>
                <a:lnTo>
                  <a:pt x="106026" y="54411"/>
                </a:lnTo>
                <a:lnTo>
                  <a:pt x="106740" y="64769"/>
                </a:lnTo>
                <a:lnTo>
                  <a:pt x="106040" y="75107"/>
                </a:lnTo>
                <a:lnTo>
                  <a:pt x="83229" y="114814"/>
                </a:lnTo>
                <a:lnTo>
                  <a:pt x="63794" y="118963"/>
                </a:lnTo>
                <a:lnTo>
                  <a:pt x="103293" y="118963"/>
                </a:lnTo>
                <a:lnTo>
                  <a:pt x="122999" y="78496"/>
                </a:lnTo>
                <a:lnTo>
                  <a:pt x="123901" y="64769"/>
                </a:lnTo>
                <a:lnTo>
                  <a:pt x="123170" y="52432"/>
                </a:lnTo>
                <a:lnTo>
                  <a:pt x="120914" y="41163"/>
                </a:lnTo>
                <a:lnTo>
                  <a:pt x="117034" y="30968"/>
                </a:lnTo>
                <a:lnTo>
                  <a:pt x="111434" y="21854"/>
                </a:lnTo>
                <a:lnTo>
                  <a:pt x="105411" y="15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553212" y="871219"/>
            <a:ext cx="0" cy="125730"/>
          </a:xfrm>
          <a:custGeom>
            <a:avLst/>
            <a:gdLst/>
            <a:ahLst/>
            <a:cxnLst/>
            <a:rect l="l" t="t" r="r" b="b"/>
            <a:pathLst>
              <a:path h="125730">
                <a:moveTo>
                  <a:pt x="0" y="0"/>
                </a:moveTo>
                <a:lnTo>
                  <a:pt x="0" y="125729"/>
                </a:lnTo>
              </a:path>
            </a:pathLst>
          </a:custGeom>
          <a:ln w="171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544647" y="930910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132" y="0"/>
                </a:lnTo>
              </a:path>
            </a:pathLst>
          </a:custGeom>
          <a:ln w="152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637199" y="870752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6583"/>
                </a:lnTo>
              </a:path>
            </a:pathLst>
          </a:custGeom>
          <a:ln w="17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225841" y="1301750"/>
            <a:ext cx="0" cy="128270"/>
          </a:xfrm>
          <a:custGeom>
            <a:avLst/>
            <a:gdLst/>
            <a:ahLst/>
            <a:cxnLst/>
            <a:rect l="l" t="t" r="r" b="b"/>
            <a:pathLst>
              <a:path h="128269">
                <a:moveTo>
                  <a:pt x="0" y="0"/>
                </a:moveTo>
                <a:lnTo>
                  <a:pt x="0" y="128269"/>
                </a:lnTo>
              </a:path>
            </a:pathLst>
          </a:custGeom>
          <a:ln w="180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216804" y="1362710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041" y="0"/>
                </a:lnTo>
              </a:path>
            </a:pathLst>
          </a:custGeom>
          <a:ln w="152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309265" y="1302197"/>
            <a:ext cx="0" cy="127635"/>
          </a:xfrm>
          <a:custGeom>
            <a:avLst/>
            <a:gdLst/>
            <a:ahLst/>
            <a:cxnLst/>
            <a:rect l="l" t="t" r="r" b="b"/>
            <a:pathLst>
              <a:path h="127634">
                <a:moveTo>
                  <a:pt x="0" y="0"/>
                </a:moveTo>
                <a:lnTo>
                  <a:pt x="0" y="127589"/>
                </a:lnTo>
              </a:path>
            </a:pathLst>
          </a:custGeom>
          <a:ln w="17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333085" y="1378366"/>
            <a:ext cx="61594" cy="89535"/>
          </a:xfrm>
          <a:custGeom>
            <a:avLst/>
            <a:gdLst/>
            <a:ahLst/>
            <a:cxnLst/>
            <a:rect l="l" t="t" r="r" b="b"/>
            <a:pathLst>
              <a:path w="61595" h="89534">
                <a:moveTo>
                  <a:pt x="55653" y="10424"/>
                </a:moveTo>
                <a:lnTo>
                  <a:pt x="37216" y="10424"/>
                </a:lnTo>
                <a:lnTo>
                  <a:pt x="41026" y="11429"/>
                </a:lnTo>
                <a:lnTo>
                  <a:pt x="43830" y="15239"/>
                </a:lnTo>
                <a:lnTo>
                  <a:pt x="46756" y="18044"/>
                </a:lnTo>
                <a:lnTo>
                  <a:pt x="48646" y="21854"/>
                </a:lnTo>
                <a:lnTo>
                  <a:pt x="48646" y="31363"/>
                </a:lnTo>
                <a:lnTo>
                  <a:pt x="46756" y="35173"/>
                </a:lnTo>
                <a:lnTo>
                  <a:pt x="43830" y="38983"/>
                </a:lnTo>
                <a:lnTo>
                  <a:pt x="41026" y="40904"/>
                </a:lnTo>
                <a:lnTo>
                  <a:pt x="38099" y="43799"/>
                </a:lnTo>
                <a:lnTo>
                  <a:pt x="4815" y="69463"/>
                </a:lnTo>
                <a:lnTo>
                  <a:pt x="1889" y="75163"/>
                </a:lnTo>
                <a:lnTo>
                  <a:pt x="0" y="81899"/>
                </a:lnTo>
                <a:lnTo>
                  <a:pt x="0" y="89519"/>
                </a:lnTo>
                <a:lnTo>
                  <a:pt x="60106" y="89519"/>
                </a:lnTo>
                <a:lnTo>
                  <a:pt x="60106" y="78089"/>
                </a:lnTo>
                <a:lnTo>
                  <a:pt x="12466" y="78089"/>
                </a:lnTo>
                <a:lnTo>
                  <a:pt x="13319" y="74279"/>
                </a:lnTo>
                <a:lnTo>
                  <a:pt x="16276" y="70469"/>
                </a:lnTo>
                <a:lnTo>
                  <a:pt x="20086" y="66659"/>
                </a:lnTo>
                <a:lnTo>
                  <a:pt x="21976" y="64739"/>
                </a:lnTo>
                <a:lnTo>
                  <a:pt x="25786" y="62849"/>
                </a:lnTo>
                <a:lnTo>
                  <a:pt x="29596" y="59923"/>
                </a:lnTo>
                <a:lnTo>
                  <a:pt x="38099" y="55229"/>
                </a:lnTo>
                <a:lnTo>
                  <a:pt x="45750" y="51419"/>
                </a:lnTo>
                <a:lnTo>
                  <a:pt x="50566" y="47609"/>
                </a:lnTo>
                <a:lnTo>
                  <a:pt x="53370" y="44714"/>
                </a:lnTo>
                <a:lnTo>
                  <a:pt x="58186" y="39989"/>
                </a:lnTo>
                <a:lnTo>
                  <a:pt x="60990" y="33284"/>
                </a:lnTo>
                <a:lnTo>
                  <a:pt x="60990" y="19933"/>
                </a:lnTo>
                <a:lnTo>
                  <a:pt x="58186" y="14234"/>
                </a:lnTo>
                <a:lnTo>
                  <a:pt x="55653" y="10424"/>
                </a:lnTo>
                <a:close/>
              </a:path>
              <a:path w="61595" h="89534">
                <a:moveTo>
                  <a:pt x="41940" y="0"/>
                </a:moveTo>
                <a:lnTo>
                  <a:pt x="31516" y="0"/>
                </a:lnTo>
                <a:lnTo>
                  <a:pt x="22904" y="868"/>
                </a:lnTo>
                <a:lnTo>
                  <a:pt x="1889" y="23743"/>
                </a:lnTo>
                <a:lnTo>
                  <a:pt x="1889" y="32369"/>
                </a:lnTo>
                <a:lnTo>
                  <a:pt x="13319" y="32369"/>
                </a:lnTo>
                <a:lnTo>
                  <a:pt x="13319" y="26669"/>
                </a:lnTo>
                <a:lnTo>
                  <a:pt x="14356" y="21854"/>
                </a:lnTo>
                <a:lnTo>
                  <a:pt x="16276" y="19049"/>
                </a:lnTo>
                <a:lnTo>
                  <a:pt x="19049" y="13350"/>
                </a:lnTo>
                <a:lnTo>
                  <a:pt x="23896" y="10424"/>
                </a:lnTo>
                <a:lnTo>
                  <a:pt x="55653" y="10424"/>
                </a:lnTo>
                <a:lnTo>
                  <a:pt x="54376" y="8503"/>
                </a:lnTo>
                <a:lnTo>
                  <a:pt x="49560" y="2804"/>
                </a:lnTo>
                <a:lnTo>
                  <a:pt x="419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412242" y="1298387"/>
            <a:ext cx="124460" cy="134620"/>
          </a:xfrm>
          <a:custGeom>
            <a:avLst/>
            <a:gdLst/>
            <a:ahLst/>
            <a:cxnLst/>
            <a:rect l="l" t="t" r="r" b="b"/>
            <a:pathLst>
              <a:path w="124460" h="134619">
                <a:moveTo>
                  <a:pt x="60990" y="0"/>
                </a:moveTo>
                <a:lnTo>
                  <a:pt x="19752" y="15422"/>
                </a:lnTo>
                <a:lnTo>
                  <a:pt x="728" y="55222"/>
                </a:lnTo>
                <a:lnTo>
                  <a:pt x="0" y="67543"/>
                </a:lnTo>
                <a:lnTo>
                  <a:pt x="882" y="81287"/>
                </a:lnTo>
                <a:lnTo>
                  <a:pt x="23537" y="123749"/>
                </a:lnTo>
                <a:lnTo>
                  <a:pt x="60990" y="134203"/>
                </a:lnTo>
                <a:lnTo>
                  <a:pt x="72992" y="133393"/>
                </a:lnTo>
                <a:lnTo>
                  <a:pt x="83840" y="130899"/>
                </a:lnTo>
                <a:lnTo>
                  <a:pt x="93542" y="126625"/>
                </a:lnTo>
                <a:lnTo>
                  <a:pt x="102107" y="120474"/>
                </a:lnTo>
                <a:lnTo>
                  <a:pt x="103490" y="118963"/>
                </a:lnTo>
                <a:lnTo>
                  <a:pt x="62880" y="118963"/>
                </a:lnTo>
                <a:lnTo>
                  <a:pt x="51598" y="118080"/>
                </a:lnTo>
                <a:lnTo>
                  <a:pt x="20017" y="88525"/>
                </a:lnTo>
                <a:lnTo>
                  <a:pt x="17160" y="69463"/>
                </a:lnTo>
                <a:lnTo>
                  <a:pt x="18028" y="56815"/>
                </a:lnTo>
                <a:lnTo>
                  <a:pt x="36894" y="23350"/>
                </a:lnTo>
                <a:lnTo>
                  <a:pt x="61874" y="16123"/>
                </a:lnTo>
                <a:lnTo>
                  <a:pt x="105944" y="16123"/>
                </a:lnTo>
                <a:lnTo>
                  <a:pt x="103994" y="14099"/>
                </a:lnTo>
                <a:lnTo>
                  <a:pt x="95324" y="8005"/>
                </a:lnTo>
                <a:lnTo>
                  <a:pt x="85330" y="3591"/>
                </a:lnTo>
                <a:lnTo>
                  <a:pt x="73917" y="906"/>
                </a:lnTo>
                <a:lnTo>
                  <a:pt x="60990" y="0"/>
                </a:lnTo>
                <a:close/>
              </a:path>
              <a:path w="124460" h="134619">
                <a:moveTo>
                  <a:pt x="105944" y="16123"/>
                </a:moveTo>
                <a:lnTo>
                  <a:pt x="61874" y="16123"/>
                </a:lnTo>
                <a:lnTo>
                  <a:pt x="71921" y="16867"/>
                </a:lnTo>
                <a:lnTo>
                  <a:pt x="80600" y="19217"/>
                </a:lnTo>
                <a:lnTo>
                  <a:pt x="105015" y="54783"/>
                </a:lnTo>
                <a:lnTo>
                  <a:pt x="105735" y="65653"/>
                </a:lnTo>
                <a:lnTo>
                  <a:pt x="105191" y="76024"/>
                </a:lnTo>
                <a:lnTo>
                  <a:pt x="82406" y="115187"/>
                </a:lnTo>
                <a:lnTo>
                  <a:pt x="62880" y="118963"/>
                </a:lnTo>
                <a:lnTo>
                  <a:pt x="103490" y="118963"/>
                </a:lnTo>
                <a:lnTo>
                  <a:pt x="122995" y="78466"/>
                </a:lnTo>
                <a:lnTo>
                  <a:pt x="123901" y="64739"/>
                </a:lnTo>
                <a:lnTo>
                  <a:pt x="123024" y="52414"/>
                </a:lnTo>
                <a:lnTo>
                  <a:pt x="120525" y="41144"/>
                </a:lnTo>
                <a:lnTo>
                  <a:pt x="116597" y="30942"/>
                </a:lnTo>
                <a:lnTo>
                  <a:pt x="111434" y="21823"/>
                </a:lnTo>
                <a:lnTo>
                  <a:pt x="105944" y="161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545652" y="1302197"/>
            <a:ext cx="113664" cy="127635"/>
          </a:xfrm>
          <a:custGeom>
            <a:avLst/>
            <a:gdLst/>
            <a:ahLst/>
            <a:cxnLst/>
            <a:rect l="l" t="t" r="r" b="b"/>
            <a:pathLst>
              <a:path w="113664" h="127634">
                <a:moveTo>
                  <a:pt x="67726" y="0"/>
                </a:moveTo>
                <a:lnTo>
                  <a:pt x="48676" y="0"/>
                </a:lnTo>
                <a:lnTo>
                  <a:pt x="0" y="127589"/>
                </a:lnTo>
                <a:lnTo>
                  <a:pt x="18044" y="127589"/>
                </a:lnTo>
                <a:lnTo>
                  <a:pt x="31394" y="89519"/>
                </a:lnTo>
                <a:lnTo>
                  <a:pt x="99826" y="89519"/>
                </a:lnTo>
                <a:lnTo>
                  <a:pt x="94678" y="75163"/>
                </a:lnTo>
                <a:lnTo>
                  <a:pt x="37246" y="75163"/>
                </a:lnTo>
                <a:lnTo>
                  <a:pt x="57180" y="19049"/>
                </a:lnTo>
                <a:lnTo>
                  <a:pt x="74557" y="19049"/>
                </a:lnTo>
                <a:lnTo>
                  <a:pt x="67726" y="0"/>
                </a:lnTo>
                <a:close/>
              </a:path>
              <a:path w="113664" h="127634">
                <a:moveTo>
                  <a:pt x="99826" y="89519"/>
                </a:moveTo>
                <a:lnTo>
                  <a:pt x="81960" y="89519"/>
                </a:lnTo>
                <a:lnTo>
                  <a:pt x="95310" y="127589"/>
                </a:lnTo>
                <a:lnTo>
                  <a:pt x="113477" y="127589"/>
                </a:lnTo>
                <a:lnTo>
                  <a:pt x="99826" y="89519"/>
                </a:lnTo>
                <a:close/>
              </a:path>
              <a:path w="113664" h="127634">
                <a:moveTo>
                  <a:pt x="74557" y="19049"/>
                </a:moveTo>
                <a:lnTo>
                  <a:pt x="57180" y="19049"/>
                </a:lnTo>
                <a:lnTo>
                  <a:pt x="76230" y="75163"/>
                </a:lnTo>
                <a:lnTo>
                  <a:pt x="94678" y="75163"/>
                </a:lnTo>
                <a:lnTo>
                  <a:pt x="74557" y="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667633" y="1333561"/>
            <a:ext cx="79375" cy="98425"/>
          </a:xfrm>
          <a:custGeom>
            <a:avLst/>
            <a:gdLst/>
            <a:ahLst/>
            <a:cxnLst/>
            <a:rect l="l" t="t" r="r" b="b"/>
            <a:pathLst>
              <a:path w="79375" h="98425">
                <a:moveTo>
                  <a:pt x="41940" y="0"/>
                </a:moveTo>
                <a:lnTo>
                  <a:pt x="6429" y="21483"/>
                </a:lnTo>
                <a:lnTo>
                  <a:pt x="0" y="52425"/>
                </a:lnTo>
                <a:lnTo>
                  <a:pt x="576" y="61465"/>
                </a:lnTo>
                <a:lnTo>
                  <a:pt x="23035" y="95048"/>
                </a:lnTo>
                <a:lnTo>
                  <a:pt x="39136" y="98145"/>
                </a:lnTo>
                <a:lnTo>
                  <a:pt x="47178" y="97599"/>
                </a:lnTo>
                <a:lnTo>
                  <a:pt x="54231" y="95970"/>
                </a:lnTo>
                <a:lnTo>
                  <a:pt x="60404" y="93272"/>
                </a:lnTo>
                <a:lnTo>
                  <a:pt x="65806" y="89519"/>
                </a:lnTo>
                <a:lnTo>
                  <a:pt x="70306" y="84795"/>
                </a:lnTo>
                <a:lnTo>
                  <a:pt x="32400" y="84795"/>
                </a:lnTo>
                <a:lnTo>
                  <a:pt x="25786" y="81899"/>
                </a:lnTo>
                <a:lnTo>
                  <a:pt x="21976" y="75285"/>
                </a:lnTo>
                <a:lnTo>
                  <a:pt x="18166" y="69555"/>
                </a:lnTo>
                <a:lnTo>
                  <a:pt x="16276" y="60929"/>
                </a:lnTo>
                <a:lnTo>
                  <a:pt x="16276" y="42915"/>
                </a:lnTo>
                <a:lnTo>
                  <a:pt x="17160" y="35295"/>
                </a:lnTo>
                <a:lnTo>
                  <a:pt x="41940" y="14356"/>
                </a:lnTo>
                <a:lnTo>
                  <a:pt x="72333" y="14356"/>
                </a:lnTo>
                <a:lnTo>
                  <a:pt x="71222" y="12455"/>
                </a:lnTo>
                <a:lnTo>
                  <a:pt x="66720" y="7619"/>
                </a:lnTo>
                <a:lnTo>
                  <a:pt x="61914" y="4449"/>
                </a:lnTo>
                <a:lnTo>
                  <a:pt x="56136" y="2049"/>
                </a:lnTo>
                <a:lnTo>
                  <a:pt x="49455" y="530"/>
                </a:lnTo>
                <a:lnTo>
                  <a:pt x="41940" y="0"/>
                </a:lnTo>
                <a:close/>
              </a:path>
              <a:path w="79375" h="98425">
                <a:moveTo>
                  <a:pt x="79156" y="62849"/>
                </a:moveTo>
                <a:lnTo>
                  <a:pt x="63916" y="62849"/>
                </a:lnTo>
                <a:lnTo>
                  <a:pt x="61996" y="69555"/>
                </a:lnTo>
                <a:lnTo>
                  <a:pt x="60106" y="75285"/>
                </a:lnTo>
                <a:lnTo>
                  <a:pt x="52486" y="82905"/>
                </a:lnTo>
                <a:lnTo>
                  <a:pt x="46756" y="84795"/>
                </a:lnTo>
                <a:lnTo>
                  <a:pt x="70306" y="84795"/>
                </a:lnTo>
                <a:lnTo>
                  <a:pt x="74241" y="78699"/>
                </a:lnTo>
                <a:lnTo>
                  <a:pt x="77190" y="71457"/>
                </a:lnTo>
                <a:lnTo>
                  <a:pt x="79156" y="62849"/>
                </a:lnTo>
                <a:close/>
              </a:path>
              <a:path w="79375" h="98425">
                <a:moveTo>
                  <a:pt x="72333" y="14356"/>
                </a:moveTo>
                <a:lnTo>
                  <a:pt x="48676" y="14356"/>
                </a:lnTo>
                <a:lnTo>
                  <a:pt x="54376" y="16245"/>
                </a:lnTo>
                <a:lnTo>
                  <a:pt x="57180" y="20055"/>
                </a:lnTo>
                <a:lnTo>
                  <a:pt x="60990" y="23865"/>
                </a:lnTo>
                <a:lnTo>
                  <a:pt x="62910" y="28559"/>
                </a:lnTo>
                <a:lnTo>
                  <a:pt x="63916" y="34289"/>
                </a:lnTo>
                <a:lnTo>
                  <a:pt x="79156" y="34289"/>
                </a:lnTo>
                <a:lnTo>
                  <a:pt x="77346" y="25716"/>
                </a:lnTo>
                <a:lnTo>
                  <a:pt x="74733" y="18463"/>
                </a:lnTo>
                <a:lnTo>
                  <a:pt x="72333" y="143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330866" y="435406"/>
            <a:ext cx="124460" cy="134620"/>
          </a:xfrm>
          <a:custGeom>
            <a:avLst/>
            <a:gdLst/>
            <a:ahLst/>
            <a:cxnLst/>
            <a:rect l="l" t="t" r="r" b="b"/>
            <a:pathLst>
              <a:path w="124459" h="134620">
                <a:moveTo>
                  <a:pt x="61996" y="0"/>
                </a:moveTo>
                <a:lnTo>
                  <a:pt x="20349" y="14630"/>
                </a:lnTo>
                <a:lnTo>
                  <a:pt x="890" y="55186"/>
                </a:lnTo>
                <a:lnTo>
                  <a:pt x="0" y="67665"/>
                </a:lnTo>
                <a:lnTo>
                  <a:pt x="919" y="81254"/>
                </a:lnTo>
                <a:lnTo>
                  <a:pt x="24544" y="123125"/>
                </a:lnTo>
                <a:lnTo>
                  <a:pt x="60990" y="134325"/>
                </a:lnTo>
                <a:lnTo>
                  <a:pt x="73008" y="133410"/>
                </a:lnTo>
                <a:lnTo>
                  <a:pt x="83891" y="130667"/>
                </a:lnTo>
                <a:lnTo>
                  <a:pt x="93634" y="126095"/>
                </a:lnTo>
                <a:lnTo>
                  <a:pt x="102228" y="119694"/>
                </a:lnTo>
                <a:lnTo>
                  <a:pt x="102779" y="119085"/>
                </a:lnTo>
                <a:lnTo>
                  <a:pt x="62910" y="119085"/>
                </a:lnTo>
                <a:lnTo>
                  <a:pt x="52053" y="118187"/>
                </a:lnTo>
                <a:lnTo>
                  <a:pt x="20924" y="88014"/>
                </a:lnTo>
                <a:lnTo>
                  <a:pt x="18196" y="68549"/>
                </a:lnTo>
                <a:lnTo>
                  <a:pt x="18924" y="56411"/>
                </a:lnTo>
                <a:lnTo>
                  <a:pt x="37334" y="22890"/>
                </a:lnTo>
                <a:lnTo>
                  <a:pt x="62910" y="15239"/>
                </a:lnTo>
                <a:lnTo>
                  <a:pt x="106268" y="15239"/>
                </a:lnTo>
                <a:lnTo>
                  <a:pt x="104465" y="13296"/>
                </a:lnTo>
                <a:lnTo>
                  <a:pt x="95871" y="7419"/>
                </a:lnTo>
                <a:lnTo>
                  <a:pt x="85867" y="3271"/>
                </a:lnTo>
                <a:lnTo>
                  <a:pt x="74544" y="811"/>
                </a:lnTo>
                <a:lnTo>
                  <a:pt x="61996" y="0"/>
                </a:lnTo>
                <a:close/>
              </a:path>
              <a:path w="124459" h="134620">
                <a:moveTo>
                  <a:pt x="106268" y="15239"/>
                </a:moveTo>
                <a:lnTo>
                  <a:pt x="62910" y="15239"/>
                </a:lnTo>
                <a:lnTo>
                  <a:pt x="72391" y="16125"/>
                </a:lnTo>
                <a:lnTo>
                  <a:pt x="80806" y="18710"/>
                </a:lnTo>
                <a:lnTo>
                  <a:pt x="106012" y="53994"/>
                </a:lnTo>
                <a:lnTo>
                  <a:pt x="106740" y="64739"/>
                </a:lnTo>
                <a:lnTo>
                  <a:pt x="106042" y="75145"/>
                </a:lnTo>
                <a:lnTo>
                  <a:pt x="82802" y="114806"/>
                </a:lnTo>
                <a:lnTo>
                  <a:pt x="62910" y="119085"/>
                </a:lnTo>
                <a:lnTo>
                  <a:pt x="102779" y="119085"/>
                </a:lnTo>
                <a:lnTo>
                  <a:pt x="123018" y="78396"/>
                </a:lnTo>
                <a:lnTo>
                  <a:pt x="123901" y="64739"/>
                </a:lnTo>
                <a:lnTo>
                  <a:pt x="123172" y="51903"/>
                </a:lnTo>
                <a:lnTo>
                  <a:pt x="120929" y="40370"/>
                </a:lnTo>
                <a:lnTo>
                  <a:pt x="117086" y="30072"/>
                </a:lnTo>
                <a:lnTo>
                  <a:pt x="111556" y="20939"/>
                </a:lnTo>
                <a:lnTo>
                  <a:pt x="106268" y="15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485323" y="438150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0"/>
                </a:moveTo>
                <a:lnTo>
                  <a:pt x="0" y="128270"/>
                </a:lnTo>
              </a:path>
            </a:pathLst>
          </a:custGeom>
          <a:ln w="17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476743" y="498475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010" y="0"/>
                </a:lnTo>
              </a:path>
            </a:pathLst>
          </a:custGeom>
          <a:ln w="139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568671" y="438333"/>
            <a:ext cx="0" cy="127635"/>
          </a:xfrm>
          <a:custGeom>
            <a:avLst/>
            <a:gdLst/>
            <a:ahLst/>
            <a:cxnLst/>
            <a:rect l="l" t="t" r="r" b="b"/>
            <a:pathLst>
              <a:path h="127634">
                <a:moveTo>
                  <a:pt x="0" y="0"/>
                </a:moveTo>
                <a:lnTo>
                  <a:pt x="0" y="127589"/>
                </a:lnTo>
              </a:path>
            </a:pathLst>
          </a:custGeom>
          <a:ln w="1816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271749" y="349885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7000"/>
                </a:lnTo>
              </a:path>
            </a:pathLst>
          </a:custGeom>
          <a:ln w="1715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263170" y="3559809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035" y="0"/>
                </a:lnTo>
              </a:path>
            </a:pathLst>
          </a:custGeom>
          <a:ln w="152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355626" y="3499317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6705"/>
                </a:lnTo>
              </a:path>
            </a:pathLst>
          </a:custGeom>
          <a:ln w="1715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333731" y="348615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7000"/>
                </a:lnTo>
              </a:path>
            </a:pathLst>
          </a:custGeom>
          <a:ln w="171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325166" y="3546475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010" y="0"/>
                </a:lnTo>
              </a:path>
            </a:pathLst>
          </a:custGeom>
          <a:ln w="139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417597" y="3485997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0"/>
                </a:moveTo>
                <a:lnTo>
                  <a:pt x="0" y="127741"/>
                </a:lnTo>
              </a:path>
            </a:pathLst>
          </a:custGeom>
          <a:ln w="17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031433" y="3054350"/>
            <a:ext cx="0" cy="128270"/>
          </a:xfrm>
          <a:custGeom>
            <a:avLst/>
            <a:gdLst/>
            <a:ahLst/>
            <a:cxnLst/>
            <a:rect l="l" t="t" r="r" b="b"/>
            <a:pathLst>
              <a:path h="128269">
                <a:moveTo>
                  <a:pt x="0" y="0"/>
                </a:moveTo>
                <a:lnTo>
                  <a:pt x="0" y="128270"/>
                </a:lnTo>
              </a:path>
            </a:pathLst>
          </a:custGeom>
          <a:ln w="17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022853" y="3114039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010" y="0"/>
                </a:lnTo>
              </a:path>
            </a:pathLst>
          </a:custGeom>
          <a:ln w="152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115284" y="3054583"/>
            <a:ext cx="0" cy="127635"/>
          </a:xfrm>
          <a:custGeom>
            <a:avLst/>
            <a:gdLst/>
            <a:ahLst/>
            <a:cxnLst/>
            <a:rect l="l" t="t" r="r" b="b"/>
            <a:pathLst>
              <a:path h="127635">
                <a:moveTo>
                  <a:pt x="0" y="0"/>
                </a:moveTo>
                <a:lnTo>
                  <a:pt x="0" y="127589"/>
                </a:lnTo>
              </a:path>
            </a:pathLst>
          </a:custGeom>
          <a:ln w="17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318290" y="4891753"/>
            <a:ext cx="88900" cy="119380"/>
          </a:xfrm>
          <a:custGeom>
            <a:avLst/>
            <a:gdLst/>
            <a:ahLst/>
            <a:cxnLst/>
            <a:rect l="l" t="t" r="r" b="b"/>
            <a:pathLst>
              <a:path w="88900" h="119379">
                <a:moveTo>
                  <a:pt x="53364" y="0"/>
                </a:moveTo>
                <a:lnTo>
                  <a:pt x="0" y="0"/>
                </a:lnTo>
                <a:lnTo>
                  <a:pt x="0" y="119088"/>
                </a:lnTo>
                <a:lnTo>
                  <a:pt x="16264" y="119088"/>
                </a:lnTo>
                <a:lnTo>
                  <a:pt x="16264" y="68555"/>
                </a:lnTo>
                <a:lnTo>
                  <a:pt x="53364" y="68555"/>
                </a:lnTo>
                <a:lnTo>
                  <a:pt x="82521" y="55232"/>
                </a:lnTo>
                <a:lnTo>
                  <a:pt x="16264" y="55232"/>
                </a:lnTo>
                <a:lnTo>
                  <a:pt x="16264" y="14346"/>
                </a:lnTo>
                <a:lnTo>
                  <a:pt x="82633" y="14346"/>
                </a:lnTo>
                <a:lnTo>
                  <a:pt x="78138" y="9524"/>
                </a:lnTo>
                <a:lnTo>
                  <a:pt x="73340" y="5625"/>
                </a:lnTo>
                <a:lnTo>
                  <a:pt x="67564" y="2619"/>
                </a:lnTo>
                <a:lnTo>
                  <a:pt x="60882" y="684"/>
                </a:lnTo>
                <a:lnTo>
                  <a:pt x="53364" y="0"/>
                </a:lnTo>
                <a:close/>
              </a:path>
              <a:path w="88900" h="119379">
                <a:moveTo>
                  <a:pt x="82633" y="14346"/>
                </a:moveTo>
                <a:lnTo>
                  <a:pt x="54376" y="14346"/>
                </a:lnTo>
                <a:lnTo>
                  <a:pt x="59079" y="15239"/>
                </a:lnTo>
                <a:lnTo>
                  <a:pt x="62008" y="16251"/>
                </a:lnTo>
                <a:lnTo>
                  <a:pt x="68613" y="20061"/>
                </a:lnTo>
                <a:lnTo>
                  <a:pt x="72423" y="25776"/>
                </a:lnTo>
                <a:lnTo>
                  <a:pt x="72423" y="41897"/>
                </a:lnTo>
                <a:lnTo>
                  <a:pt x="69628" y="47612"/>
                </a:lnTo>
                <a:lnTo>
                  <a:pt x="65818" y="50529"/>
                </a:lnTo>
                <a:lnTo>
                  <a:pt x="60984" y="53327"/>
                </a:lnTo>
                <a:lnTo>
                  <a:pt x="55269" y="55232"/>
                </a:lnTo>
                <a:lnTo>
                  <a:pt x="82521" y="55232"/>
                </a:lnTo>
                <a:lnTo>
                  <a:pt x="85758" y="51422"/>
                </a:lnTo>
                <a:lnTo>
                  <a:pt x="88687" y="43802"/>
                </a:lnTo>
                <a:lnTo>
                  <a:pt x="88687" y="34277"/>
                </a:lnTo>
                <a:lnTo>
                  <a:pt x="87987" y="26823"/>
                </a:lnTo>
                <a:lnTo>
                  <a:pt x="85940" y="20142"/>
                </a:lnTo>
                <a:lnTo>
                  <a:pt x="82633" y="143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426921" y="5003800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>
                <a:moveTo>
                  <a:pt x="0" y="0"/>
                </a:moveTo>
                <a:lnTo>
                  <a:pt x="76236" y="0"/>
                </a:lnTo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435053" y="4892040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4139"/>
                </a:lnTo>
              </a:path>
            </a:pathLst>
          </a:custGeom>
          <a:ln w="162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520314" y="5003800"/>
            <a:ext cx="88265" cy="0"/>
          </a:xfrm>
          <a:custGeom>
            <a:avLst/>
            <a:gdLst/>
            <a:ahLst/>
            <a:cxnLst/>
            <a:rect l="l" t="t" r="r" b="b"/>
            <a:pathLst>
              <a:path w="88264">
                <a:moveTo>
                  <a:pt x="0" y="0"/>
                </a:moveTo>
                <a:lnTo>
                  <a:pt x="87797" y="0"/>
                </a:lnTo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520314" y="4976495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52" y="0"/>
                </a:lnTo>
              </a:path>
            </a:pathLst>
          </a:custGeom>
          <a:ln w="393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520314" y="4949825"/>
            <a:ext cx="81280" cy="0"/>
          </a:xfrm>
          <a:custGeom>
            <a:avLst/>
            <a:gdLst/>
            <a:ahLst/>
            <a:cxnLst/>
            <a:rect l="l" t="t" r="r" b="b"/>
            <a:pathLst>
              <a:path w="81280">
                <a:moveTo>
                  <a:pt x="0" y="0"/>
                </a:moveTo>
                <a:lnTo>
                  <a:pt x="81070" y="0"/>
                </a:lnTo>
              </a:path>
            </a:pathLst>
          </a:custGeom>
          <a:ln w="139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520314" y="4925059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52" y="0"/>
                </a:lnTo>
              </a:path>
            </a:pathLst>
          </a:custGeom>
          <a:ln w="355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520314" y="4899659"/>
            <a:ext cx="86360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5892" y="0"/>
                </a:lnTo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234433" y="2763073"/>
            <a:ext cx="802517" cy="3382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242053" y="3033395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393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242053" y="2981960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355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057905" y="3060700"/>
            <a:ext cx="75565" cy="0"/>
          </a:xfrm>
          <a:custGeom>
            <a:avLst/>
            <a:gdLst/>
            <a:ahLst/>
            <a:cxnLst/>
            <a:rect l="l" t="t" r="r" b="b"/>
            <a:pathLst>
              <a:path w="75564">
                <a:moveTo>
                  <a:pt x="0" y="0"/>
                </a:moveTo>
                <a:lnTo>
                  <a:pt x="75346" y="0"/>
                </a:lnTo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066044" y="2948939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4139"/>
                </a:lnTo>
              </a:path>
            </a:pathLst>
          </a:custGeom>
          <a:ln w="162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151296" y="3060700"/>
            <a:ext cx="86995" cy="0"/>
          </a:xfrm>
          <a:custGeom>
            <a:avLst/>
            <a:gdLst/>
            <a:ahLst/>
            <a:cxnLst/>
            <a:rect l="l" t="t" r="r" b="b"/>
            <a:pathLst>
              <a:path w="86994">
                <a:moveTo>
                  <a:pt x="0" y="0"/>
                </a:moveTo>
                <a:lnTo>
                  <a:pt x="86776" y="0"/>
                </a:lnTo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151296" y="3033395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393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151296" y="3006725"/>
            <a:ext cx="81280" cy="0"/>
          </a:xfrm>
          <a:custGeom>
            <a:avLst/>
            <a:gdLst/>
            <a:ahLst/>
            <a:cxnLst/>
            <a:rect l="l" t="t" r="r" b="b"/>
            <a:pathLst>
              <a:path w="81280">
                <a:moveTo>
                  <a:pt x="0" y="0"/>
                </a:moveTo>
                <a:lnTo>
                  <a:pt x="81076" y="0"/>
                </a:lnTo>
              </a:path>
            </a:pathLst>
          </a:custGeom>
          <a:ln w="139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151296" y="2981960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355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151296" y="2956560"/>
            <a:ext cx="86360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5770" y="0"/>
                </a:lnTo>
              </a:path>
            </a:pathLst>
          </a:custGeom>
          <a:ln w="152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252429" y="2947019"/>
            <a:ext cx="38735" cy="154305"/>
          </a:xfrm>
          <a:custGeom>
            <a:avLst/>
            <a:gdLst/>
            <a:ahLst/>
            <a:cxnLst/>
            <a:rect l="l" t="t" r="r" b="b"/>
            <a:pathLst>
              <a:path w="38735" h="154305">
                <a:moveTo>
                  <a:pt x="10424" y="0"/>
                </a:moveTo>
                <a:lnTo>
                  <a:pt x="0" y="0"/>
                </a:lnTo>
                <a:lnTo>
                  <a:pt x="5730" y="10715"/>
                </a:lnTo>
                <a:lnTo>
                  <a:pt x="10226" y="20002"/>
                </a:lnTo>
                <a:lnTo>
                  <a:pt x="22515" y="65841"/>
                </a:lnTo>
                <a:lnTo>
                  <a:pt x="22890" y="77083"/>
                </a:lnTo>
                <a:lnTo>
                  <a:pt x="22530" y="88311"/>
                </a:lnTo>
                <a:lnTo>
                  <a:pt x="11174" y="132603"/>
                </a:lnTo>
                <a:lnTo>
                  <a:pt x="914" y="154259"/>
                </a:lnTo>
                <a:lnTo>
                  <a:pt x="10424" y="154259"/>
                </a:lnTo>
                <a:lnTo>
                  <a:pt x="30510" y="118963"/>
                </a:lnTo>
                <a:lnTo>
                  <a:pt x="38130" y="76199"/>
                </a:lnTo>
                <a:lnTo>
                  <a:pt x="38130" y="70469"/>
                </a:lnTo>
                <a:lnTo>
                  <a:pt x="37124" y="63764"/>
                </a:lnTo>
                <a:lnTo>
                  <a:pt x="36240" y="57149"/>
                </a:lnTo>
                <a:lnTo>
                  <a:pt x="35204" y="50413"/>
                </a:lnTo>
                <a:lnTo>
                  <a:pt x="33314" y="43799"/>
                </a:lnTo>
                <a:lnTo>
                  <a:pt x="30510" y="37094"/>
                </a:lnTo>
                <a:lnTo>
                  <a:pt x="28590" y="32400"/>
                </a:lnTo>
                <a:lnTo>
                  <a:pt x="26700" y="27553"/>
                </a:lnTo>
                <a:lnTo>
                  <a:pt x="24780" y="24780"/>
                </a:lnTo>
                <a:lnTo>
                  <a:pt x="22815" y="21551"/>
                </a:lnTo>
                <a:lnTo>
                  <a:pt x="19762" y="16299"/>
                </a:lnTo>
                <a:lnTo>
                  <a:pt x="104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005108" y="5822310"/>
            <a:ext cx="43180" cy="115570"/>
          </a:xfrm>
          <a:custGeom>
            <a:avLst/>
            <a:gdLst/>
            <a:ahLst/>
            <a:cxnLst/>
            <a:rect l="l" t="t" r="r" b="b"/>
            <a:pathLst>
              <a:path w="43179" h="115570">
                <a:moveTo>
                  <a:pt x="42824" y="0"/>
                </a:moveTo>
                <a:lnTo>
                  <a:pt x="31394" y="0"/>
                </a:lnTo>
                <a:lnTo>
                  <a:pt x="29474" y="9512"/>
                </a:lnTo>
                <a:lnTo>
                  <a:pt x="26669" y="15227"/>
                </a:lnTo>
                <a:lnTo>
                  <a:pt x="21854" y="17132"/>
                </a:lnTo>
                <a:lnTo>
                  <a:pt x="18044" y="19991"/>
                </a:lnTo>
                <a:lnTo>
                  <a:pt x="10424" y="20942"/>
                </a:lnTo>
                <a:lnTo>
                  <a:pt x="0" y="22847"/>
                </a:lnTo>
                <a:lnTo>
                  <a:pt x="0" y="33339"/>
                </a:lnTo>
                <a:lnTo>
                  <a:pt x="27584" y="33339"/>
                </a:lnTo>
                <a:lnTo>
                  <a:pt x="27584" y="115241"/>
                </a:lnTo>
                <a:lnTo>
                  <a:pt x="42824" y="115241"/>
                </a:lnTo>
                <a:lnTo>
                  <a:pt x="42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081369" y="5819454"/>
            <a:ext cx="49530" cy="118110"/>
          </a:xfrm>
          <a:custGeom>
            <a:avLst/>
            <a:gdLst/>
            <a:ahLst/>
            <a:cxnLst/>
            <a:rect l="l" t="t" r="r" b="b"/>
            <a:pathLst>
              <a:path w="49529" h="118110">
                <a:moveTo>
                  <a:pt x="49529" y="0"/>
                </a:moveTo>
                <a:lnTo>
                  <a:pt x="38099" y="0"/>
                </a:lnTo>
                <a:lnTo>
                  <a:pt x="0" y="118097"/>
                </a:lnTo>
                <a:lnTo>
                  <a:pt x="12313" y="118097"/>
                </a:lnTo>
                <a:lnTo>
                  <a:pt x="495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132819" y="5821360"/>
            <a:ext cx="79375" cy="116205"/>
          </a:xfrm>
          <a:custGeom>
            <a:avLst/>
            <a:gdLst/>
            <a:ahLst/>
            <a:cxnLst/>
            <a:rect l="l" t="t" r="r" b="b"/>
            <a:pathLst>
              <a:path w="79375" h="116204">
                <a:moveTo>
                  <a:pt x="72137" y="13322"/>
                </a:moveTo>
                <a:lnTo>
                  <a:pt x="47640" y="13322"/>
                </a:lnTo>
                <a:lnTo>
                  <a:pt x="53370" y="15227"/>
                </a:lnTo>
                <a:lnTo>
                  <a:pt x="57180" y="19988"/>
                </a:lnTo>
                <a:lnTo>
                  <a:pt x="61874" y="23798"/>
                </a:lnTo>
                <a:lnTo>
                  <a:pt x="63764" y="28574"/>
                </a:lnTo>
                <a:lnTo>
                  <a:pt x="63764" y="40955"/>
                </a:lnTo>
                <a:lnTo>
                  <a:pt x="41909" y="60947"/>
                </a:lnTo>
                <a:lnTo>
                  <a:pt x="19480" y="74937"/>
                </a:lnTo>
                <a:lnTo>
                  <a:pt x="479" y="108691"/>
                </a:lnTo>
                <a:lnTo>
                  <a:pt x="0" y="116192"/>
                </a:lnTo>
                <a:lnTo>
                  <a:pt x="79034" y="116192"/>
                </a:lnTo>
                <a:lnTo>
                  <a:pt x="79034" y="101903"/>
                </a:lnTo>
                <a:lnTo>
                  <a:pt x="16123" y="101903"/>
                </a:lnTo>
                <a:lnTo>
                  <a:pt x="17129" y="97142"/>
                </a:lnTo>
                <a:lnTo>
                  <a:pt x="20939" y="91427"/>
                </a:lnTo>
                <a:lnTo>
                  <a:pt x="25664" y="86663"/>
                </a:lnTo>
                <a:lnTo>
                  <a:pt x="29474" y="83807"/>
                </a:lnTo>
                <a:lnTo>
                  <a:pt x="33284" y="81902"/>
                </a:lnTo>
                <a:lnTo>
                  <a:pt x="38099" y="78092"/>
                </a:lnTo>
                <a:lnTo>
                  <a:pt x="49560" y="72377"/>
                </a:lnTo>
                <a:lnTo>
                  <a:pt x="59070" y="66662"/>
                </a:lnTo>
                <a:lnTo>
                  <a:pt x="65684" y="62852"/>
                </a:lnTo>
                <a:lnTo>
                  <a:pt x="79034" y="35240"/>
                </a:lnTo>
                <a:lnTo>
                  <a:pt x="79034" y="26669"/>
                </a:lnTo>
                <a:lnTo>
                  <a:pt x="76230" y="18083"/>
                </a:lnTo>
                <a:lnTo>
                  <a:pt x="72137" y="13322"/>
                </a:lnTo>
                <a:close/>
              </a:path>
              <a:path w="79375" h="116204">
                <a:moveTo>
                  <a:pt x="41909" y="0"/>
                </a:moveTo>
                <a:lnTo>
                  <a:pt x="6001" y="22342"/>
                </a:lnTo>
                <a:lnTo>
                  <a:pt x="2773" y="41909"/>
                </a:lnTo>
                <a:lnTo>
                  <a:pt x="17129" y="41909"/>
                </a:lnTo>
                <a:lnTo>
                  <a:pt x="18044" y="34289"/>
                </a:lnTo>
                <a:lnTo>
                  <a:pt x="19049" y="28574"/>
                </a:lnTo>
                <a:lnTo>
                  <a:pt x="20939" y="24752"/>
                </a:lnTo>
                <a:lnTo>
                  <a:pt x="24780" y="17132"/>
                </a:lnTo>
                <a:lnTo>
                  <a:pt x="31394" y="13322"/>
                </a:lnTo>
                <a:lnTo>
                  <a:pt x="72137" y="13322"/>
                </a:lnTo>
                <a:lnTo>
                  <a:pt x="70500" y="11417"/>
                </a:lnTo>
                <a:lnTo>
                  <a:pt x="65364" y="6419"/>
                </a:lnTo>
                <a:lnTo>
                  <a:pt x="58696" y="2851"/>
                </a:lnTo>
                <a:lnTo>
                  <a:pt x="50783" y="712"/>
                </a:lnTo>
                <a:lnTo>
                  <a:pt x="419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286743" y="5882640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610"/>
                </a:lnTo>
              </a:path>
            </a:pathLst>
          </a:custGeom>
          <a:ln w="161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278666" y="5875020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390" y="0"/>
                </a:lnTo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278666" y="5843270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0" y="0"/>
                </a:moveTo>
                <a:lnTo>
                  <a:pt x="16154" y="0"/>
                </a:lnTo>
              </a:path>
            </a:pathLst>
          </a:custGeom>
          <a:ln w="482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363934" y="5882307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5244"/>
                </a:lnTo>
              </a:path>
            </a:pathLst>
          </a:custGeom>
          <a:ln w="162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355811" y="5843742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0" y="0"/>
                </a:moveTo>
                <a:lnTo>
                  <a:pt x="16245" y="0"/>
                </a:lnTo>
              </a:path>
            </a:pathLst>
          </a:custGeom>
          <a:ln w="4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392021" y="5815645"/>
            <a:ext cx="105410" cy="125095"/>
          </a:xfrm>
          <a:custGeom>
            <a:avLst/>
            <a:gdLst/>
            <a:ahLst/>
            <a:cxnLst/>
            <a:rect l="l" t="t" r="r" b="b"/>
            <a:pathLst>
              <a:path w="105410" h="125095">
                <a:moveTo>
                  <a:pt x="55260" y="0"/>
                </a:moveTo>
                <a:lnTo>
                  <a:pt x="13350" y="18083"/>
                </a:lnTo>
                <a:lnTo>
                  <a:pt x="0" y="60947"/>
                </a:lnTo>
                <a:lnTo>
                  <a:pt x="692" y="74342"/>
                </a:lnTo>
                <a:lnTo>
                  <a:pt x="18166" y="112382"/>
                </a:lnTo>
                <a:lnTo>
                  <a:pt x="53370" y="124763"/>
                </a:lnTo>
                <a:lnTo>
                  <a:pt x="64401" y="123856"/>
                </a:lnTo>
                <a:lnTo>
                  <a:pt x="74458" y="121073"/>
                </a:lnTo>
                <a:lnTo>
                  <a:pt x="83275" y="116325"/>
                </a:lnTo>
                <a:lnTo>
                  <a:pt x="89561" y="110477"/>
                </a:lnTo>
                <a:lnTo>
                  <a:pt x="55260" y="110477"/>
                </a:lnTo>
                <a:lnTo>
                  <a:pt x="45965" y="109748"/>
                </a:lnTo>
                <a:lnTo>
                  <a:pt x="18489" y="83091"/>
                </a:lnTo>
                <a:lnTo>
                  <a:pt x="16245" y="63803"/>
                </a:lnTo>
                <a:lnTo>
                  <a:pt x="16944" y="52247"/>
                </a:lnTo>
                <a:lnTo>
                  <a:pt x="39547" y="17250"/>
                </a:lnTo>
                <a:lnTo>
                  <a:pt x="55260" y="14273"/>
                </a:lnTo>
                <a:lnTo>
                  <a:pt x="91430" y="14273"/>
                </a:lnTo>
                <a:lnTo>
                  <a:pt x="89580" y="12368"/>
                </a:lnTo>
                <a:lnTo>
                  <a:pt x="83022" y="7226"/>
                </a:lnTo>
                <a:lnTo>
                  <a:pt x="74946" y="3331"/>
                </a:lnTo>
                <a:lnTo>
                  <a:pt x="65607" y="862"/>
                </a:lnTo>
                <a:lnTo>
                  <a:pt x="55260" y="0"/>
                </a:lnTo>
                <a:close/>
              </a:path>
              <a:path w="105410" h="125095">
                <a:moveTo>
                  <a:pt x="104820" y="78092"/>
                </a:moveTo>
                <a:lnTo>
                  <a:pt x="89580" y="78092"/>
                </a:lnTo>
                <a:lnTo>
                  <a:pt x="87660" y="85712"/>
                </a:lnTo>
                <a:lnTo>
                  <a:pt x="84856" y="92378"/>
                </a:lnTo>
                <a:lnTo>
                  <a:pt x="55260" y="110477"/>
                </a:lnTo>
                <a:lnTo>
                  <a:pt x="89561" y="110477"/>
                </a:lnTo>
                <a:lnTo>
                  <a:pt x="90586" y="109523"/>
                </a:lnTo>
                <a:lnTo>
                  <a:pt x="96128" y="102732"/>
                </a:lnTo>
                <a:lnTo>
                  <a:pt x="100172" y="95232"/>
                </a:lnTo>
                <a:lnTo>
                  <a:pt x="102982" y="87020"/>
                </a:lnTo>
                <a:lnTo>
                  <a:pt x="104820" y="78092"/>
                </a:lnTo>
                <a:close/>
              </a:path>
              <a:path w="105410" h="125095">
                <a:moveTo>
                  <a:pt x="91430" y="14273"/>
                </a:moveTo>
                <a:lnTo>
                  <a:pt x="64800" y="14273"/>
                </a:lnTo>
                <a:lnTo>
                  <a:pt x="72420" y="16178"/>
                </a:lnTo>
                <a:lnTo>
                  <a:pt x="77236" y="20942"/>
                </a:lnTo>
                <a:lnTo>
                  <a:pt x="82966" y="25703"/>
                </a:lnTo>
                <a:lnTo>
                  <a:pt x="86776" y="31430"/>
                </a:lnTo>
                <a:lnTo>
                  <a:pt x="87660" y="39050"/>
                </a:lnTo>
                <a:lnTo>
                  <a:pt x="103936" y="39050"/>
                </a:lnTo>
                <a:lnTo>
                  <a:pt x="102469" y="31528"/>
                </a:lnTo>
                <a:lnTo>
                  <a:pt x="99604" y="24634"/>
                </a:lnTo>
                <a:lnTo>
                  <a:pt x="95317" y="18277"/>
                </a:lnTo>
                <a:lnTo>
                  <a:pt x="91430" y="142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522125" y="5819454"/>
            <a:ext cx="0" cy="118110"/>
          </a:xfrm>
          <a:custGeom>
            <a:avLst/>
            <a:gdLst/>
            <a:ahLst/>
            <a:cxnLst/>
            <a:rect l="l" t="t" r="r" b="b"/>
            <a:pathLst>
              <a:path h="118110">
                <a:moveTo>
                  <a:pt x="0" y="0"/>
                </a:moveTo>
                <a:lnTo>
                  <a:pt x="0" y="118097"/>
                </a:lnTo>
              </a:path>
            </a:pathLst>
          </a:custGeom>
          <a:ln w="142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623364" y="663062"/>
            <a:ext cx="1368692" cy="3295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621459" y="951864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>
                <a:moveTo>
                  <a:pt x="0" y="0"/>
                </a:moveTo>
                <a:lnTo>
                  <a:pt x="76233" y="0"/>
                </a:lnTo>
              </a:path>
            </a:pathLst>
          </a:custGeom>
          <a:ln w="139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629526" y="840739"/>
            <a:ext cx="0" cy="104139"/>
          </a:xfrm>
          <a:custGeom>
            <a:avLst/>
            <a:gdLst/>
            <a:ahLst/>
            <a:cxnLst/>
            <a:rect l="l" t="t" r="r" b="b"/>
            <a:pathLst>
              <a:path h="104140">
                <a:moveTo>
                  <a:pt x="0" y="0"/>
                </a:moveTo>
                <a:lnTo>
                  <a:pt x="0" y="104140"/>
                </a:lnTo>
              </a:path>
            </a:pathLst>
          </a:custGeom>
          <a:ln w="161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719100" y="873556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709"/>
                </a:lnTo>
              </a:path>
            </a:pathLst>
          </a:custGeom>
          <a:ln w="143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711921" y="849310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14359" y="0"/>
                </a:lnTo>
              </a:path>
            </a:pathLst>
          </a:custGeom>
          <a:ln w="162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747247" y="870752"/>
            <a:ext cx="76835" cy="123189"/>
          </a:xfrm>
          <a:custGeom>
            <a:avLst/>
            <a:gdLst/>
            <a:ahLst/>
            <a:cxnLst/>
            <a:rect l="l" t="t" r="r" b="b"/>
            <a:pathLst>
              <a:path w="76835" h="123190">
                <a:moveTo>
                  <a:pt x="14228" y="2804"/>
                </a:moveTo>
                <a:lnTo>
                  <a:pt x="0" y="2804"/>
                </a:lnTo>
                <a:lnTo>
                  <a:pt x="0" y="122773"/>
                </a:lnTo>
                <a:lnTo>
                  <a:pt x="14228" y="122773"/>
                </a:lnTo>
                <a:lnTo>
                  <a:pt x="14228" y="78973"/>
                </a:lnTo>
                <a:lnTo>
                  <a:pt x="27575" y="78973"/>
                </a:lnTo>
                <a:lnTo>
                  <a:pt x="20967" y="74279"/>
                </a:lnTo>
                <a:lnTo>
                  <a:pt x="17154" y="65648"/>
                </a:lnTo>
                <a:lnTo>
                  <a:pt x="15252" y="60959"/>
                </a:lnTo>
                <a:lnTo>
                  <a:pt x="14228" y="55229"/>
                </a:lnTo>
                <a:lnTo>
                  <a:pt x="14228" y="39989"/>
                </a:lnTo>
                <a:lnTo>
                  <a:pt x="15252" y="33284"/>
                </a:lnTo>
                <a:lnTo>
                  <a:pt x="17157" y="28590"/>
                </a:lnTo>
                <a:lnTo>
                  <a:pt x="20967" y="18044"/>
                </a:lnTo>
                <a:lnTo>
                  <a:pt x="26330" y="14234"/>
                </a:lnTo>
                <a:lnTo>
                  <a:pt x="14228" y="14234"/>
                </a:lnTo>
                <a:lnTo>
                  <a:pt x="14228" y="2804"/>
                </a:lnTo>
                <a:close/>
              </a:path>
              <a:path w="76835" h="123190">
                <a:moveTo>
                  <a:pt x="67065" y="13350"/>
                </a:moveTo>
                <a:lnTo>
                  <a:pt x="47649" y="13350"/>
                </a:lnTo>
                <a:lnTo>
                  <a:pt x="54257" y="18044"/>
                </a:lnTo>
                <a:lnTo>
                  <a:pt x="58067" y="27553"/>
                </a:lnTo>
                <a:lnTo>
                  <a:pt x="59972" y="32400"/>
                </a:lnTo>
                <a:lnTo>
                  <a:pt x="60984" y="38099"/>
                </a:lnTo>
                <a:lnTo>
                  <a:pt x="60984" y="44714"/>
                </a:lnTo>
                <a:lnTo>
                  <a:pt x="44720" y="78973"/>
                </a:lnTo>
                <a:lnTo>
                  <a:pt x="14228" y="78973"/>
                </a:lnTo>
                <a:lnTo>
                  <a:pt x="22872" y="87629"/>
                </a:lnTo>
                <a:lnTo>
                  <a:pt x="27575" y="90403"/>
                </a:lnTo>
                <a:lnTo>
                  <a:pt x="33290" y="91439"/>
                </a:lnTo>
                <a:lnTo>
                  <a:pt x="47649" y="91439"/>
                </a:lnTo>
                <a:lnTo>
                  <a:pt x="75318" y="57018"/>
                </a:lnTo>
                <a:lnTo>
                  <a:pt x="76236" y="43799"/>
                </a:lnTo>
                <a:lnTo>
                  <a:pt x="75535" y="33769"/>
                </a:lnTo>
                <a:lnTo>
                  <a:pt x="73489" y="25100"/>
                </a:lnTo>
                <a:lnTo>
                  <a:pt x="70178" y="17687"/>
                </a:lnTo>
                <a:lnTo>
                  <a:pt x="67065" y="13350"/>
                </a:lnTo>
                <a:close/>
              </a:path>
              <a:path w="76835" h="123190">
                <a:moveTo>
                  <a:pt x="40910" y="0"/>
                </a:moveTo>
                <a:lnTo>
                  <a:pt x="34302" y="0"/>
                </a:lnTo>
                <a:lnTo>
                  <a:pt x="28587" y="1920"/>
                </a:lnTo>
                <a:lnTo>
                  <a:pt x="23765" y="5730"/>
                </a:lnTo>
                <a:lnTo>
                  <a:pt x="19943" y="7619"/>
                </a:lnTo>
                <a:lnTo>
                  <a:pt x="17157" y="10424"/>
                </a:lnTo>
                <a:lnTo>
                  <a:pt x="14228" y="14234"/>
                </a:lnTo>
                <a:lnTo>
                  <a:pt x="26330" y="14234"/>
                </a:lnTo>
                <a:lnTo>
                  <a:pt x="27575" y="13350"/>
                </a:lnTo>
                <a:lnTo>
                  <a:pt x="67065" y="13350"/>
                </a:lnTo>
                <a:lnTo>
                  <a:pt x="65687" y="11429"/>
                </a:lnTo>
                <a:lnTo>
                  <a:pt x="60369" y="6429"/>
                </a:lnTo>
                <a:lnTo>
                  <a:pt x="54397" y="2857"/>
                </a:lnTo>
                <a:lnTo>
                  <a:pt x="47875" y="714"/>
                </a:lnTo>
                <a:lnTo>
                  <a:pt x="409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835807" y="870752"/>
            <a:ext cx="82550" cy="91440"/>
          </a:xfrm>
          <a:custGeom>
            <a:avLst/>
            <a:gdLst/>
            <a:ahLst/>
            <a:cxnLst/>
            <a:rect l="l" t="t" r="r" b="b"/>
            <a:pathLst>
              <a:path w="82550" h="91440">
                <a:moveTo>
                  <a:pt x="70610" y="12344"/>
                </a:moveTo>
                <a:lnTo>
                  <a:pt x="44851" y="12344"/>
                </a:lnTo>
                <a:lnTo>
                  <a:pt x="49554" y="14234"/>
                </a:lnTo>
                <a:lnTo>
                  <a:pt x="53364" y="16154"/>
                </a:lnTo>
                <a:lnTo>
                  <a:pt x="56293" y="18044"/>
                </a:lnTo>
                <a:lnTo>
                  <a:pt x="58198" y="21854"/>
                </a:lnTo>
                <a:lnTo>
                  <a:pt x="58198" y="31363"/>
                </a:lnTo>
                <a:lnTo>
                  <a:pt x="57186" y="32400"/>
                </a:lnTo>
                <a:lnTo>
                  <a:pt x="56293" y="34289"/>
                </a:lnTo>
                <a:lnTo>
                  <a:pt x="54388" y="36179"/>
                </a:lnTo>
                <a:lnTo>
                  <a:pt x="50578" y="36179"/>
                </a:lnTo>
                <a:lnTo>
                  <a:pt x="19062" y="39989"/>
                </a:lnTo>
                <a:lnTo>
                  <a:pt x="13347" y="42793"/>
                </a:lnTo>
                <a:lnTo>
                  <a:pt x="7619" y="47609"/>
                </a:lnTo>
                <a:lnTo>
                  <a:pt x="2929" y="52334"/>
                </a:lnTo>
                <a:lnTo>
                  <a:pt x="0" y="58033"/>
                </a:lnTo>
                <a:lnTo>
                  <a:pt x="0" y="73273"/>
                </a:lnTo>
                <a:lnTo>
                  <a:pt x="2929" y="78973"/>
                </a:lnTo>
                <a:lnTo>
                  <a:pt x="7619" y="84703"/>
                </a:lnTo>
                <a:lnTo>
                  <a:pt x="13347" y="89519"/>
                </a:lnTo>
                <a:lnTo>
                  <a:pt x="20074" y="91439"/>
                </a:lnTo>
                <a:lnTo>
                  <a:pt x="34314" y="91439"/>
                </a:lnTo>
                <a:lnTo>
                  <a:pt x="56745" y="78973"/>
                </a:lnTo>
                <a:lnTo>
                  <a:pt x="26682" y="78973"/>
                </a:lnTo>
                <a:lnTo>
                  <a:pt x="22872" y="78089"/>
                </a:lnTo>
                <a:lnTo>
                  <a:pt x="20074" y="75163"/>
                </a:lnTo>
                <a:lnTo>
                  <a:pt x="17157" y="73273"/>
                </a:lnTo>
                <a:lnTo>
                  <a:pt x="15252" y="69463"/>
                </a:lnTo>
                <a:lnTo>
                  <a:pt x="15252" y="59954"/>
                </a:lnTo>
                <a:lnTo>
                  <a:pt x="18169" y="56144"/>
                </a:lnTo>
                <a:lnTo>
                  <a:pt x="42946" y="49529"/>
                </a:lnTo>
                <a:lnTo>
                  <a:pt x="45744" y="48524"/>
                </a:lnTo>
                <a:lnTo>
                  <a:pt x="48673" y="48524"/>
                </a:lnTo>
                <a:lnTo>
                  <a:pt x="51459" y="47609"/>
                </a:lnTo>
                <a:lnTo>
                  <a:pt x="53364" y="46603"/>
                </a:lnTo>
                <a:lnTo>
                  <a:pt x="56293" y="45719"/>
                </a:lnTo>
                <a:lnTo>
                  <a:pt x="58198" y="44714"/>
                </a:lnTo>
                <a:lnTo>
                  <a:pt x="72557" y="44714"/>
                </a:lnTo>
                <a:lnTo>
                  <a:pt x="72557" y="16154"/>
                </a:lnTo>
                <a:lnTo>
                  <a:pt x="70610" y="12344"/>
                </a:lnTo>
                <a:close/>
              </a:path>
              <a:path w="82550" h="91440">
                <a:moveTo>
                  <a:pt x="73448" y="77083"/>
                </a:moveTo>
                <a:lnTo>
                  <a:pt x="58198" y="77083"/>
                </a:lnTo>
                <a:lnTo>
                  <a:pt x="59091" y="80893"/>
                </a:lnTo>
                <a:lnTo>
                  <a:pt x="60103" y="83819"/>
                </a:lnTo>
                <a:lnTo>
                  <a:pt x="60996" y="85709"/>
                </a:lnTo>
                <a:lnTo>
                  <a:pt x="62901" y="88513"/>
                </a:lnTo>
                <a:lnTo>
                  <a:pt x="66711" y="90403"/>
                </a:lnTo>
                <a:lnTo>
                  <a:pt x="78272" y="90403"/>
                </a:lnTo>
                <a:lnTo>
                  <a:pt x="80177" y="89519"/>
                </a:lnTo>
                <a:lnTo>
                  <a:pt x="82082" y="89519"/>
                </a:lnTo>
                <a:lnTo>
                  <a:pt x="82082" y="78973"/>
                </a:lnTo>
                <a:lnTo>
                  <a:pt x="75352" y="78973"/>
                </a:lnTo>
                <a:lnTo>
                  <a:pt x="73448" y="77083"/>
                </a:lnTo>
                <a:close/>
              </a:path>
              <a:path w="82550" h="91440">
                <a:moveTo>
                  <a:pt x="72557" y="44714"/>
                </a:moveTo>
                <a:lnTo>
                  <a:pt x="58198" y="44714"/>
                </a:lnTo>
                <a:lnTo>
                  <a:pt x="58198" y="65653"/>
                </a:lnTo>
                <a:lnTo>
                  <a:pt x="53364" y="71353"/>
                </a:lnTo>
                <a:lnTo>
                  <a:pt x="45744" y="76199"/>
                </a:lnTo>
                <a:lnTo>
                  <a:pt x="41041" y="78089"/>
                </a:lnTo>
                <a:lnTo>
                  <a:pt x="36219" y="78973"/>
                </a:lnTo>
                <a:lnTo>
                  <a:pt x="56745" y="78973"/>
                </a:lnTo>
                <a:lnTo>
                  <a:pt x="58198" y="77083"/>
                </a:lnTo>
                <a:lnTo>
                  <a:pt x="73448" y="77083"/>
                </a:lnTo>
                <a:lnTo>
                  <a:pt x="72557" y="76199"/>
                </a:lnTo>
                <a:lnTo>
                  <a:pt x="72557" y="44714"/>
                </a:lnTo>
                <a:close/>
              </a:path>
              <a:path w="82550" h="91440">
                <a:moveTo>
                  <a:pt x="82082" y="78089"/>
                </a:moveTo>
                <a:lnTo>
                  <a:pt x="81067" y="78973"/>
                </a:lnTo>
                <a:lnTo>
                  <a:pt x="82082" y="78973"/>
                </a:lnTo>
                <a:lnTo>
                  <a:pt x="82082" y="78089"/>
                </a:lnTo>
                <a:close/>
              </a:path>
              <a:path w="82550" h="91440">
                <a:moveTo>
                  <a:pt x="38124" y="0"/>
                </a:moveTo>
                <a:lnTo>
                  <a:pt x="29611" y="0"/>
                </a:lnTo>
                <a:lnTo>
                  <a:pt x="21979" y="2804"/>
                </a:lnTo>
                <a:lnTo>
                  <a:pt x="15252" y="6614"/>
                </a:lnTo>
                <a:lnTo>
                  <a:pt x="8644" y="10424"/>
                </a:lnTo>
                <a:lnTo>
                  <a:pt x="4834" y="18044"/>
                </a:lnTo>
                <a:lnTo>
                  <a:pt x="4834" y="28590"/>
                </a:lnTo>
                <a:lnTo>
                  <a:pt x="18169" y="28590"/>
                </a:lnTo>
                <a:lnTo>
                  <a:pt x="19062" y="24780"/>
                </a:lnTo>
                <a:lnTo>
                  <a:pt x="20074" y="20970"/>
                </a:lnTo>
                <a:lnTo>
                  <a:pt x="21979" y="19049"/>
                </a:lnTo>
                <a:lnTo>
                  <a:pt x="24777" y="14234"/>
                </a:lnTo>
                <a:lnTo>
                  <a:pt x="30492" y="12344"/>
                </a:lnTo>
                <a:lnTo>
                  <a:pt x="70610" y="12344"/>
                </a:lnTo>
                <a:lnTo>
                  <a:pt x="69628" y="10424"/>
                </a:lnTo>
                <a:lnTo>
                  <a:pt x="62901" y="6614"/>
                </a:lnTo>
                <a:lnTo>
                  <a:pt x="57725" y="3973"/>
                </a:lnTo>
                <a:lnTo>
                  <a:pt x="51990" y="1878"/>
                </a:lnTo>
                <a:lnTo>
                  <a:pt x="45516" y="497"/>
                </a:lnTo>
                <a:lnTo>
                  <a:pt x="381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926400" y="870752"/>
            <a:ext cx="71755" cy="92710"/>
          </a:xfrm>
          <a:custGeom>
            <a:avLst/>
            <a:gdLst/>
            <a:ahLst/>
            <a:cxnLst/>
            <a:rect l="l" t="t" r="r" b="b"/>
            <a:pathLst>
              <a:path w="71755" h="92709">
                <a:moveTo>
                  <a:pt x="14359" y="61843"/>
                </a:moveTo>
                <a:lnTo>
                  <a:pt x="0" y="61843"/>
                </a:lnTo>
                <a:lnTo>
                  <a:pt x="1024" y="70469"/>
                </a:lnTo>
                <a:lnTo>
                  <a:pt x="36219" y="92323"/>
                </a:lnTo>
                <a:lnTo>
                  <a:pt x="44838" y="91796"/>
                </a:lnTo>
                <a:lnTo>
                  <a:pt x="52087" y="90209"/>
                </a:lnTo>
                <a:lnTo>
                  <a:pt x="58072" y="87553"/>
                </a:lnTo>
                <a:lnTo>
                  <a:pt x="62901" y="83819"/>
                </a:lnTo>
                <a:lnTo>
                  <a:pt x="66701" y="80009"/>
                </a:lnTo>
                <a:lnTo>
                  <a:pt x="27706" y="80009"/>
                </a:lnTo>
                <a:lnTo>
                  <a:pt x="21979" y="77083"/>
                </a:lnTo>
                <a:lnTo>
                  <a:pt x="18169" y="72389"/>
                </a:lnTo>
                <a:lnTo>
                  <a:pt x="16264" y="70469"/>
                </a:lnTo>
                <a:lnTo>
                  <a:pt x="15252" y="66659"/>
                </a:lnTo>
                <a:lnTo>
                  <a:pt x="14359" y="61843"/>
                </a:lnTo>
                <a:close/>
              </a:path>
              <a:path w="71755" h="92709">
                <a:moveTo>
                  <a:pt x="35326" y="0"/>
                </a:moveTo>
                <a:lnTo>
                  <a:pt x="25801" y="0"/>
                </a:lnTo>
                <a:lnTo>
                  <a:pt x="17157" y="2804"/>
                </a:lnTo>
                <a:lnTo>
                  <a:pt x="11442" y="7619"/>
                </a:lnTo>
                <a:lnTo>
                  <a:pt x="5714" y="13350"/>
                </a:lnTo>
                <a:lnTo>
                  <a:pt x="2929" y="19049"/>
                </a:lnTo>
                <a:lnTo>
                  <a:pt x="2929" y="34289"/>
                </a:lnTo>
                <a:lnTo>
                  <a:pt x="5714" y="39989"/>
                </a:lnTo>
                <a:lnTo>
                  <a:pt x="12454" y="43799"/>
                </a:lnTo>
                <a:lnTo>
                  <a:pt x="15252" y="45719"/>
                </a:lnTo>
                <a:lnTo>
                  <a:pt x="20967" y="48524"/>
                </a:lnTo>
                <a:lnTo>
                  <a:pt x="40029" y="53339"/>
                </a:lnTo>
                <a:lnTo>
                  <a:pt x="45744" y="54223"/>
                </a:lnTo>
                <a:lnTo>
                  <a:pt x="50578" y="56144"/>
                </a:lnTo>
                <a:lnTo>
                  <a:pt x="52483" y="57149"/>
                </a:lnTo>
                <a:lnTo>
                  <a:pt x="55269" y="59039"/>
                </a:lnTo>
                <a:lnTo>
                  <a:pt x="57186" y="61843"/>
                </a:lnTo>
                <a:lnTo>
                  <a:pt x="57186" y="70469"/>
                </a:lnTo>
                <a:lnTo>
                  <a:pt x="55269" y="74279"/>
                </a:lnTo>
                <a:lnTo>
                  <a:pt x="51459" y="76199"/>
                </a:lnTo>
                <a:lnTo>
                  <a:pt x="46756" y="78973"/>
                </a:lnTo>
                <a:lnTo>
                  <a:pt x="41934" y="80009"/>
                </a:lnTo>
                <a:lnTo>
                  <a:pt x="66701" y="80009"/>
                </a:lnTo>
                <a:lnTo>
                  <a:pt x="68616" y="78089"/>
                </a:lnTo>
                <a:lnTo>
                  <a:pt x="71533" y="71353"/>
                </a:lnTo>
                <a:lnTo>
                  <a:pt x="71533" y="56144"/>
                </a:lnTo>
                <a:lnTo>
                  <a:pt x="68616" y="50413"/>
                </a:lnTo>
                <a:lnTo>
                  <a:pt x="62901" y="46603"/>
                </a:lnTo>
                <a:lnTo>
                  <a:pt x="60103" y="43799"/>
                </a:lnTo>
                <a:lnTo>
                  <a:pt x="52483" y="41909"/>
                </a:lnTo>
                <a:lnTo>
                  <a:pt x="41934" y="38983"/>
                </a:lnTo>
                <a:lnTo>
                  <a:pt x="32409" y="37094"/>
                </a:lnTo>
                <a:lnTo>
                  <a:pt x="28587" y="35173"/>
                </a:lnTo>
                <a:lnTo>
                  <a:pt x="25801" y="34289"/>
                </a:lnTo>
                <a:lnTo>
                  <a:pt x="22872" y="33284"/>
                </a:lnTo>
                <a:lnTo>
                  <a:pt x="19062" y="30479"/>
                </a:lnTo>
                <a:lnTo>
                  <a:pt x="17157" y="27553"/>
                </a:lnTo>
                <a:lnTo>
                  <a:pt x="17157" y="20970"/>
                </a:lnTo>
                <a:lnTo>
                  <a:pt x="19062" y="18044"/>
                </a:lnTo>
                <a:lnTo>
                  <a:pt x="21979" y="16154"/>
                </a:lnTo>
                <a:lnTo>
                  <a:pt x="24777" y="13350"/>
                </a:lnTo>
                <a:lnTo>
                  <a:pt x="28587" y="12344"/>
                </a:lnTo>
                <a:lnTo>
                  <a:pt x="64455" y="12344"/>
                </a:lnTo>
                <a:lnTo>
                  <a:pt x="63913" y="11429"/>
                </a:lnTo>
                <a:lnTo>
                  <a:pt x="58912" y="6429"/>
                </a:lnTo>
                <a:lnTo>
                  <a:pt x="52481" y="2857"/>
                </a:lnTo>
                <a:lnTo>
                  <a:pt x="44620" y="714"/>
                </a:lnTo>
                <a:lnTo>
                  <a:pt x="35326" y="0"/>
                </a:lnTo>
                <a:close/>
              </a:path>
              <a:path w="71755" h="92709">
                <a:moveTo>
                  <a:pt x="64455" y="12344"/>
                </a:moveTo>
                <a:lnTo>
                  <a:pt x="42946" y="12344"/>
                </a:lnTo>
                <a:lnTo>
                  <a:pt x="48673" y="14234"/>
                </a:lnTo>
                <a:lnTo>
                  <a:pt x="51459" y="18044"/>
                </a:lnTo>
                <a:lnTo>
                  <a:pt x="53364" y="20970"/>
                </a:lnTo>
                <a:lnTo>
                  <a:pt x="54388" y="23743"/>
                </a:lnTo>
                <a:lnTo>
                  <a:pt x="55269" y="27553"/>
                </a:lnTo>
                <a:lnTo>
                  <a:pt x="68616" y="27553"/>
                </a:lnTo>
                <a:lnTo>
                  <a:pt x="68616" y="21854"/>
                </a:lnTo>
                <a:lnTo>
                  <a:pt x="66711" y="16154"/>
                </a:lnTo>
                <a:lnTo>
                  <a:pt x="64455" y="123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010268" y="871667"/>
            <a:ext cx="78740" cy="90805"/>
          </a:xfrm>
          <a:custGeom>
            <a:avLst/>
            <a:gdLst/>
            <a:ahLst/>
            <a:cxnLst/>
            <a:rect l="l" t="t" r="r" b="b"/>
            <a:pathLst>
              <a:path w="78739" h="90805">
                <a:moveTo>
                  <a:pt x="46753" y="0"/>
                </a:moveTo>
                <a:lnTo>
                  <a:pt x="40017" y="0"/>
                </a:lnTo>
                <a:lnTo>
                  <a:pt x="31662" y="730"/>
                </a:lnTo>
                <a:lnTo>
                  <a:pt x="2745" y="27382"/>
                </a:lnTo>
                <a:lnTo>
                  <a:pt x="0" y="46695"/>
                </a:lnTo>
                <a:lnTo>
                  <a:pt x="700" y="56318"/>
                </a:lnTo>
                <a:lnTo>
                  <a:pt x="23281" y="87668"/>
                </a:lnTo>
                <a:lnTo>
                  <a:pt x="38127" y="90525"/>
                </a:lnTo>
                <a:lnTo>
                  <a:pt x="46753" y="90525"/>
                </a:lnTo>
                <a:lnTo>
                  <a:pt x="49557" y="89489"/>
                </a:lnTo>
                <a:lnTo>
                  <a:pt x="56293" y="87599"/>
                </a:lnTo>
                <a:lnTo>
                  <a:pt x="61993" y="84795"/>
                </a:lnTo>
                <a:lnTo>
                  <a:pt x="66687" y="80985"/>
                </a:lnTo>
                <a:lnTo>
                  <a:pt x="68607" y="78059"/>
                </a:lnTo>
                <a:lnTo>
                  <a:pt x="31504" y="78059"/>
                </a:lnTo>
                <a:lnTo>
                  <a:pt x="25789" y="75285"/>
                </a:lnTo>
                <a:lnTo>
                  <a:pt x="20967" y="70439"/>
                </a:lnTo>
                <a:lnTo>
                  <a:pt x="17144" y="64739"/>
                </a:lnTo>
                <a:lnTo>
                  <a:pt x="15239" y="58125"/>
                </a:lnTo>
                <a:lnTo>
                  <a:pt x="15239" y="49499"/>
                </a:lnTo>
                <a:lnTo>
                  <a:pt x="78147" y="49499"/>
                </a:lnTo>
                <a:lnTo>
                  <a:pt x="78147" y="38069"/>
                </a:lnTo>
                <a:lnTo>
                  <a:pt x="15239" y="38069"/>
                </a:lnTo>
                <a:lnTo>
                  <a:pt x="16264" y="30449"/>
                </a:lnTo>
                <a:lnTo>
                  <a:pt x="18169" y="24749"/>
                </a:lnTo>
                <a:lnTo>
                  <a:pt x="22872" y="19019"/>
                </a:lnTo>
                <a:lnTo>
                  <a:pt x="27694" y="14325"/>
                </a:lnTo>
                <a:lnTo>
                  <a:pt x="32397" y="12435"/>
                </a:lnTo>
                <a:lnTo>
                  <a:pt x="69796" y="12435"/>
                </a:lnTo>
                <a:lnTo>
                  <a:pt x="68607" y="10515"/>
                </a:lnTo>
                <a:lnTo>
                  <a:pt x="63913" y="6705"/>
                </a:lnTo>
                <a:lnTo>
                  <a:pt x="58183" y="3809"/>
                </a:lnTo>
                <a:lnTo>
                  <a:pt x="52483" y="1005"/>
                </a:lnTo>
                <a:lnTo>
                  <a:pt x="46753" y="0"/>
                </a:lnTo>
                <a:close/>
              </a:path>
              <a:path w="78739" h="90805">
                <a:moveTo>
                  <a:pt x="77233" y="60929"/>
                </a:moveTo>
                <a:lnTo>
                  <a:pt x="62877" y="60929"/>
                </a:lnTo>
                <a:lnTo>
                  <a:pt x="61993" y="64739"/>
                </a:lnTo>
                <a:lnTo>
                  <a:pt x="60103" y="67665"/>
                </a:lnTo>
                <a:lnTo>
                  <a:pt x="57177" y="70439"/>
                </a:lnTo>
                <a:lnTo>
                  <a:pt x="53367" y="76169"/>
                </a:lnTo>
                <a:lnTo>
                  <a:pt x="46753" y="78059"/>
                </a:lnTo>
                <a:lnTo>
                  <a:pt x="68607" y="78059"/>
                </a:lnTo>
                <a:lnTo>
                  <a:pt x="71533" y="75285"/>
                </a:lnTo>
                <a:lnTo>
                  <a:pt x="73423" y="71475"/>
                </a:lnTo>
                <a:lnTo>
                  <a:pt x="75343" y="67665"/>
                </a:lnTo>
                <a:lnTo>
                  <a:pt x="77233" y="63855"/>
                </a:lnTo>
                <a:lnTo>
                  <a:pt x="77233" y="60929"/>
                </a:lnTo>
                <a:close/>
              </a:path>
              <a:path w="78739" h="90805">
                <a:moveTo>
                  <a:pt x="69796" y="12435"/>
                </a:moveTo>
                <a:lnTo>
                  <a:pt x="48673" y="12435"/>
                </a:lnTo>
                <a:lnTo>
                  <a:pt x="55257" y="16245"/>
                </a:lnTo>
                <a:lnTo>
                  <a:pt x="59067" y="22829"/>
                </a:lnTo>
                <a:lnTo>
                  <a:pt x="61993" y="26639"/>
                </a:lnTo>
                <a:lnTo>
                  <a:pt x="62877" y="31485"/>
                </a:lnTo>
                <a:lnTo>
                  <a:pt x="63913" y="38069"/>
                </a:lnTo>
                <a:lnTo>
                  <a:pt x="78147" y="38069"/>
                </a:lnTo>
                <a:lnTo>
                  <a:pt x="78147" y="34259"/>
                </a:lnTo>
                <a:lnTo>
                  <a:pt x="77233" y="30449"/>
                </a:lnTo>
                <a:lnTo>
                  <a:pt x="76227" y="24749"/>
                </a:lnTo>
                <a:lnTo>
                  <a:pt x="74337" y="19019"/>
                </a:lnTo>
                <a:lnTo>
                  <a:pt x="71533" y="15239"/>
                </a:lnTo>
                <a:lnTo>
                  <a:pt x="69796" y="124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950732" y="6146124"/>
            <a:ext cx="93980" cy="151765"/>
          </a:xfrm>
          <a:custGeom>
            <a:avLst/>
            <a:gdLst/>
            <a:ahLst/>
            <a:cxnLst/>
            <a:rect l="l" t="t" r="r" b="b"/>
            <a:pathLst>
              <a:path w="93979" h="151764">
                <a:moveTo>
                  <a:pt x="17160" y="2859"/>
                </a:moveTo>
                <a:lnTo>
                  <a:pt x="0" y="2859"/>
                </a:lnTo>
                <a:lnTo>
                  <a:pt x="0" y="151436"/>
                </a:lnTo>
                <a:lnTo>
                  <a:pt x="17160" y="151436"/>
                </a:lnTo>
                <a:lnTo>
                  <a:pt x="17160" y="97142"/>
                </a:lnTo>
                <a:lnTo>
                  <a:pt x="45750" y="97142"/>
                </a:lnTo>
                <a:lnTo>
                  <a:pt x="17160" y="67629"/>
                </a:lnTo>
                <a:lnTo>
                  <a:pt x="17160" y="49529"/>
                </a:lnTo>
                <a:lnTo>
                  <a:pt x="38271" y="17144"/>
                </a:lnTo>
                <a:lnTo>
                  <a:pt x="17160" y="17144"/>
                </a:lnTo>
                <a:lnTo>
                  <a:pt x="17160" y="2859"/>
                </a:lnTo>
                <a:close/>
              </a:path>
              <a:path w="93979" h="151764">
                <a:moveTo>
                  <a:pt x="82390" y="16194"/>
                </a:moveTo>
                <a:lnTo>
                  <a:pt x="45750" y="16194"/>
                </a:lnTo>
                <a:lnTo>
                  <a:pt x="54348" y="17265"/>
                </a:lnTo>
                <a:lnTo>
                  <a:pt x="61501" y="20480"/>
                </a:lnTo>
                <a:lnTo>
                  <a:pt x="67224" y="25838"/>
                </a:lnTo>
                <a:lnTo>
                  <a:pt x="71536" y="33339"/>
                </a:lnTo>
                <a:lnTo>
                  <a:pt x="73426" y="39041"/>
                </a:lnTo>
                <a:lnTo>
                  <a:pt x="75346" y="46661"/>
                </a:lnTo>
                <a:lnTo>
                  <a:pt x="75346" y="55244"/>
                </a:lnTo>
                <a:lnTo>
                  <a:pt x="60990" y="93332"/>
                </a:lnTo>
                <a:lnTo>
                  <a:pt x="54376" y="97142"/>
                </a:lnTo>
                <a:lnTo>
                  <a:pt x="17160" y="97142"/>
                </a:lnTo>
                <a:lnTo>
                  <a:pt x="21976" y="101906"/>
                </a:lnTo>
                <a:lnTo>
                  <a:pt x="24780" y="104762"/>
                </a:lnTo>
                <a:lnTo>
                  <a:pt x="28590" y="106667"/>
                </a:lnTo>
                <a:lnTo>
                  <a:pt x="33406" y="110477"/>
                </a:lnTo>
                <a:lnTo>
                  <a:pt x="40020" y="112382"/>
                </a:lnTo>
                <a:lnTo>
                  <a:pt x="48646" y="112382"/>
                </a:lnTo>
                <a:lnTo>
                  <a:pt x="86635" y="87896"/>
                </a:lnTo>
                <a:lnTo>
                  <a:pt x="93390" y="53339"/>
                </a:lnTo>
                <a:lnTo>
                  <a:pt x="92537" y="41210"/>
                </a:lnTo>
                <a:lnTo>
                  <a:pt x="90087" y="30599"/>
                </a:lnTo>
                <a:lnTo>
                  <a:pt x="86202" y="21595"/>
                </a:lnTo>
                <a:lnTo>
                  <a:pt x="82390" y="16194"/>
                </a:lnTo>
                <a:close/>
              </a:path>
              <a:path w="93979" h="151764">
                <a:moveTo>
                  <a:pt x="49560" y="0"/>
                </a:moveTo>
                <a:lnTo>
                  <a:pt x="41940" y="0"/>
                </a:lnTo>
                <a:lnTo>
                  <a:pt x="35326" y="1904"/>
                </a:lnTo>
                <a:lnTo>
                  <a:pt x="28590" y="5714"/>
                </a:lnTo>
                <a:lnTo>
                  <a:pt x="24780" y="8574"/>
                </a:lnTo>
                <a:lnTo>
                  <a:pt x="20970" y="12384"/>
                </a:lnTo>
                <a:lnTo>
                  <a:pt x="17160" y="17144"/>
                </a:lnTo>
                <a:lnTo>
                  <a:pt x="38271" y="17144"/>
                </a:lnTo>
                <a:lnTo>
                  <a:pt x="45750" y="16194"/>
                </a:lnTo>
                <a:lnTo>
                  <a:pt x="82390" y="16194"/>
                </a:lnTo>
                <a:lnTo>
                  <a:pt x="81046" y="14289"/>
                </a:lnTo>
                <a:lnTo>
                  <a:pt x="74236" y="8038"/>
                </a:lnTo>
                <a:lnTo>
                  <a:pt x="66732" y="3572"/>
                </a:lnTo>
                <a:lnTo>
                  <a:pt x="58513" y="893"/>
                </a:lnTo>
                <a:lnTo>
                  <a:pt x="495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060399" y="6146124"/>
            <a:ext cx="100330" cy="112395"/>
          </a:xfrm>
          <a:custGeom>
            <a:avLst/>
            <a:gdLst/>
            <a:ahLst/>
            <a:cxnLst/>
            <a:rect l="l" t="t" r="r" b="b"/>
            <a:pathLst>
              <a:path w="100329" h="112395">
                <a:moveTo>
                  <a:pt x="86366" y="15239"/>
                </a:moveTo>
                <a:lnTo>
                  <a:pt x="54254" y="15239"/>
                </a:lnTo>
                <a:lnTo>
                  <a:pt x="59954" y="16194"/>
                </a:lnTo>
                <a:lnTo>
                  <a:pt x="64769" y="19049"/>
                </a:lnTo>
                <a:lnTo>
                  <a:pt x="68579" y="21909"/>
                </a:lnTo>
                <a:lnTo>
                  <a:pt x="70500" y="26669"/>
                </a:lnTo>
                <a:lnTo>
                  <a:pt x="70500" y="38099"/>
                </a:lnTo>
                <a:lnTo>
                  <a:pt x="69494" y="39041"/>
                </a:lnTo>
                <a:lnTo>
                  <a:pt x="68579" y="41897"/>
                </a:lnTo>
                <a:lnTo>
                  <a:pt x="65684" y="43802"/>
                </a:lnTo>
                <a:lnTo>
                  <a:pt x="61874" y="44756"/>
                </a:lnTo>
                <a:lnTo>
                  <a:pt x="33284" y="47624"/>
                </a:lnTo>
                <a:lnTo>
                  <a:pt x="25961" y="49262"/>
                </a:lnTo>
                <a:lnTo>
                  <a:pt x="0" y="71439"/>
                </a:lnTo>
                <a:lnTo>
                  <a:pt x="0" y="89522"/>
                </a:lnTo>
                <a:lnTo>
                  <a:pt x="2773" y="97142"/>
                </a:lnTo>
                <a:lnTo>
                  <a:pt x="15239" y="109526"/>
                </a:lnTo>
                <a:lnTo>
                  <a:pt x="22859" y="112382"/>
                </a:lnTo>
                <a:lnTo>
                  <a:pt x="40904" y="112382"/>
                </a:lnTo>
                <a:lnTo>
                  <a:pt x="48524" y="110477"/>
                </a:lnTo>
                <a:lnTo>
                  <a:pt x="55260" y="106667"/>
                </a:lnTo>
                <a:lnTo>
                  <a:pt x="62880" y="103811"/>
                </a:lnTo>
                <a:lnTo>
                  <a:pt x="67574" y="99047"/>
                </a:lnTo>
                <a:lnTo>
                  <a:pt x="69098" y="97142"/>
                </a:lnTo>
                <a:lnTo>
                  <a:pt x="32400" y="97142"/>
                </a:lnTo>
                <a:lnTo>
                  <a:pt x="27553" y="95237"/>
                </a:lnTo>
                <a:lnTo>
                  <a:pt x="19933" y="89522"/>
                </a:lnTo>
                <a:lnTo>
                  <a:pt x="18013" y="85712"/>
                </a:lnTo>
                <a:lnTo>
                  <a:pt x="18013" y="73344"/>
                </a:lnTo>
                <a:lnTo>
                  <a:pt x="20970" y="68579"/>
                </a:lnTo>
                <a:lnTo>
                  <a:pt x="26669" y="65724"/>
                </a:lnTo>
                <a:lnTo>
                  <a:pt x="29474" y="63819"/>
                </a:lnTo>
                <a:lnTo>
                  <a:pt x="34289" y="62864"/>
                </a:lnTo>
                <a:lnTo>
                  <a:pt x="40904" y="61914"/>
                </a:lnTo>
                <a:lnTo>
                  <a:pt x="51450" y="60009"/>
                </a:lnTo>
                <a:lnTo>
                  <a:pt x="55260" y="60009"/>
                </a:lnTo>
                <a:lnTo>
                  <a:pt x="58064" y="59054"/>
                </a:lnTo>
                <a:lnTo>
                  <a:pt x="65684" y="57149"/>
                </a:lnTo>
                <a:lnTo>
                  <a:pt x="68579" y="56199"/>
                </a:lnTo>
                <a:lnTo>
                  <a:pt x="70500" y="54294"/>
                </a:lnTo>
                <a:lnTo>
                  <a:pt x="88544" y="54294"/>
                </a:lnTo>
                <a:lnTo>
                  <a:pt x="88544" y="19049"/>
                </a:lnTo>
                <a:lnTo>
                  <a:pt x="86366" y="15239"/>
                </a:lnTo>
                <a:close/>
              </a:path>
              <a:path w="100329" h="112395">
                <a:moveTo>
                  <a:pt x="88544" y="94286"/>
                </a:moveTo>
                <a:lnTo>
                  <a:pt x="71384" y="94286"/>
                </a:lnTo>
                <a:lnTo>
                  <a:pt x="71384" y="99047"/>
                </a:lnTo>
                <a:lnTo>
                  <a:pt x="73304" y="101906"/>
                </a:lnTo>
                <a:lnTo>
                  <a:pt x="74310" y="104762"/>
                </a:lnTo>
                <a:lnTo>
                  <a:pt x="77114" y="108572"/>
                </a:lnTo>
                <a:lnTo>
                  <a:pt x="81930" y="111431"/>
                </a:lnTo>
                <a:lnTo>
                  <a:pt x="90464" y="111431"/>
                </a:lnTo>
                <a:lnTo>
                  <a:pt x="92354" y="110477"/>
                </a:lnTo>
                <a:lnTo>
                  <a:pt x="97200" y="110477"/>
                </a:lnTo>
                <a:lnTo>
                  <a:pt x="99974" y="109526"/>
                </a:lnTo>
                <a:lnTo>
                  <a:pt x="99974" y="96191"/>
                </a:lnTo>
                <a:lnTo>
                  <a:pt x="90464" y="96191"/>
                </a:lnTo>
                <a:lnTo>
                  <a:pt x="89550" y="95237"/>
                </a:lnTo>
                <a:lnTo>
                  <a:pt x="88544" y="94286"/>
                </a:lnTo>
                <a:close/>
              </a:path>
              <a:path w="100329" h="112395">
                <a:moveTo>
                  <a:pt x="88544" y="54294"/>
                </a:moveTo>
                <a:lnTo>
                  <a:pt x="70500" y="54294"/>
                </a:lnTo>
                <a:lnTo>
                  <a:pt x="70500" y="69534"/>
                </a:lnTo>
                <a:lnTo>
                  <a:pt x="69584" y="76853"/>
                </a:lnTo>
                <a:lnTo>
                  <a:pt x="43830" y="97142"/>
                </a:lnTo>
                <a:lnTo>
                  <a:pt x="69098" y="97142"/>
                </a:lnTo>
                <a:lnTo>
                  <a:pt x="71384" y="94286"/>
                </a:lnTo>
                <a:lnTo>
                  <a:pt x="88544" y="94286"/>
                </a:lnTo>
                <a:lnTo>
                  <a:pt x="88544" y="54294"/>
                </a:lnTo>
                <a:close/>
              </a:path>
              <a:path w="100329" h="112395">
                <a:moveTo>
                  <a:pt x="46603" y="0"/>
                </a:moveTo>
                <a:lnTo>
                  <a:pt x="8542" y="18574"/>
                </a:lnTo>
                <a:lnTo>
                  <a:pt x="4693" y="35244"/>
                </a:lnTo>
                <a:lnTo>
                  <a:pt x="21823" y="35244"/>
                </a:lnTo>
                <a:lnTo>
                  <a:pt x="22859" y="29529"/>
                </a:lnTo>
                <a:lnTo>
                  <a:pt x="23743" y="25719"/>
                </a:lnTo>
                <a:lnTo>
                  <a:pt x="25633" y="22859"/>
                </a:lnTo>
                <a:lnTo>
                  <a:pt x="29474" y="18099"/>
                </a:lnTo>
                <a:lnTo>
                  <a:pt x="36210" y="15239"/>
                </a:lnTo>
                <a:lnTo>
                  <a:pt x="86366" y="15239"/>
                </a:lnTo>
                <a:lnTo>
                  <a:pt x="84734" y="12384"/>
                </a:lnTo>
                <a:lnTo>
                  <a:pt x="76230" y="7619"/>
                </a:lnTo>
                <a:lnTo>
                  <a:pt x="70126" y="4420"/>
                </a:lnTo>
                <a:lnTo>
                  <a:pt x="63223" y="2024"/>
                </a:lnTo>
                <a:lnTo>
                  <a:pt x="55416" y="521"/>
                </a:lnTo>
                <a:lnTo>
                  <a:pt x="466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178539" y="6146124"/>
            <a:ext cx="52069" cy="108585"/>
          </a:xfrm>
          <a:custGeom>
            <a:avLst/>
            <a:gdLst/>
            <a:ahLst/>
            <a:cxnLst/>
            <a:rect l="l" t="t" r="r" b="b"/>
            <a:pathLst>
              <a:path w="52070" h="108585">
                <a:moveTo>
                  <a:pt x="17160" y="2859"/>
                </a:moveTo>
                <a:lnTo>
                  <a:pt x="0" y="2859"/>
                </a:lnTo>
                <a:lnTo>
                  <a:pt x="0" y="108572"/>
                </a:lnTo>
                <a:lnTo>
                  <a:pt x="18044" y="108572"/>
                </a:lnTo>
                <a:lnTo>
                  <a:pt x="18044" y="39992"/>
                </a:lnTo>
                <a:lnTo>
                  <a:pt x="19964" y="33339"/>
                </a:lnTo>
                <a:lnTo>
                  <a:pt x="24780" y="27624"/>
                </a:lnTo>
                <a:lnTo>
                  <a:pt x="29474" y="21909"/>
                </a:lnTo>
                <a:lnTo>
                  <a:pt x="32027" y="20954"/>
                </a:lnTo>
                <a:lnTo>
                  <a:pt x="17160" y="20954"/>
                </a:lnTo>
                <a:lnTo>
                  <a:pt x="17160" y="2859"/>
                </a:lnTo>
                <a:close/>
              </a:path>
              <a:path w="52070" h="108585">
                <a:moveTo>
                  <a:pt x="48554" y="0"/>
                </a:moveTo>
                <a:lnTo>
                  <a:pt x="39014" y="0"/>
                </a:lnTo>
                <a:lnTo>
                  <a:pt x="32400" y="2859"/>
                </a:lnTo>
                <a:lnTo>
                  <a:pt x="18044" y="17144"/>
                </a:lnTo>
                <a:lnTo>
                  <a:pt x="17160" y="20954"/>
                </a:lnTo>
                <a:lnTo>
                  <a:pt x="32027" y="20954"/>
                </a:lnTo>
                <a:lnTo>
                  <a:pt x="37124" y="19049"/>
                </a:lnTo>
                <a:lnTo>
                  <a:pt x="51480" y="19049"/>
                </a:lnTo>
                <a:lnTo>
                  <a:pt x="51480" y="954"/>
                </a:lnTo>
                <a:lnTo>
                  <a:pt x="49560" y="954"/>
                </a:lnTo>
                <a:lnTo>
                  <a:pt x="48554" y="0"/>
                </a:lnTo>
                <a:close/>
              </a:path>
              <a:path w="52070" h="108585">
                <a:moveTo>
                  <a:pt x="51480" y="19049"/>
                </a:moveTo>
                <a:lnTo>
                  <a:pt x="50444" y="19049"/>
                </a:lnTo>
                <a:lnTo>
                  <a:pt x="51480" y="20004"/>
                </a:lnTo>
                <a:lnTo>
                  <a:pt x="51480" y="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238524" y="6146124"/>
            <a:ext cx="99695" cy="112395"/>
          </a:xfrm>
          <a:custGeom>
            <a:avLst/>
            <a:gdLst/>
            <a:ahLst/>
            <a:cxnLst/>
            <a:rect l="l" t="t" r="r" b="b"/>
            <a:pathLst>
              <a:path w="99695" h="112395">
                <a:moveTo>
                  <a:pt x="50566" y="0"/>
                </a:moveTo>
                <a:lnTo>
                  <a:pt x="13472" y="15239"/>
                </a:lnTo>
                <a:lnTo>
                  <a:pt x="0" y="58104"/>
                </a:lnTo>
                <a:lnTo>
                  <a:pt x="746" y="69709"/>
                </a:lnTo>
                <a:lnTo>
                  <a:pt x="20398" y="104347"/>
                </a:lnTo>
                <a:lnTo>
                  <a:pt x="47762" y="112382"/>
                </a:lnTo>
                <a:lnTo>
                  <a:pt x="59901" y="111326"/>
                </a:lnTo>
                <a:lnTo>
                  <a:pt x="70515" y="108215"/>
                </a:lnTo>
                <a:lnTo>
                  <a:pt x="79506" y="103141"/>
                </a:lnTo>
                <a:lnTo>
                  <a:pt x="85781" y="97142"/>
                </a:lnTo>
                <a:lnTo>
                  <a:pt x="49682" y="97142"/>
                </a:lnTo>
                <a:lnTo>
                  <a:pt x="41808" y="96428"/>
                </a:lnTo>
                <a:lnTo>
                  <a:pt x="18696" y="65767"/>
                </a:lnTo>
                <a:lnTo>
                  <a:pt x="18166" y="58104"/>
                </a:lnTo>
                <a:lnTo>
                  <a:pt x="18696" y="49317"/>
                </a:lnTo>
                <a:lnTo>
                  <a:pt x="42180" y="15969"/>
                </a:lnTo>
                <a:lnTo>
                  <a:pt x="49682" y="15239"/>
                </a:lnTo>
                <a:lnTo>
                  <a:pt x="86484" y="15239"/>
                </a:lnTo>
                <a:lnTo>
                  <a:pt x="84886" y="13334"/>
                </a:lnTo>
                <a:lnTo>
                  <a:pt x="77376" y="7233"/>
                </a:lnTo>
                <a:lnTo>
                  <a:pt x="69155" y="3095"/>
                </a:lnTo>
                <a:lnTo>
                  <a:pt x="60219" y="744"/>
                </a:lnTo>
                <a:lnTo>
                  <a:pt x="50566" y="0"/>
                </a:lnTo>
                <a:close/>
              </a:path>
              <a:path w="99695" h="112395">
                <a:moveTo>
                  <a:pt x="86484" y="15239"/>
                </a:moveTo>
                <a:lnTo>
                  <a:pt x="49682" y="15239"/>
                </a:lnTo>
                <a:lnTo>
                  <a:pt x="58227" y="16133"/>
                </a:lnTo>
                <a:lnTo>
                  <a:pt x="65371" y="18812"/>
                </a:lnTo>
                <a:lnTo>
                  <a:pt x="71087" y="23278"/>
                </a:lnTo>
                <a:lnTo>
                  <a:pt x="75346" y="29529"/>
                </a:lnTo>
                <a:lnTo>
                  <a:pt x="79156" y="36194"/>
                </a:lnTo>
                <a:lnTo>
                  <a:pt x="80192" y="43802"/>
                </a:lnTo>
                <a:lnTo>
                  <a:pt x="80192" y="54294"/>
                </a:lnTo>
                <a:lnTo>
                  <a:pt x="64427" y="93692"/>
                </a:lnTo>
                <a:lnTo>
                  <a:pt x="49682" y="97142"/>
                </a:lnTo>
                <a:lnTo>
                  <a:pt x="85781" y="97142"/>
                </a:lnTo>
                <a:lnTo>
                  <a:pt x="99242" y="53339"/>
                </a:lnTo>
                <a:lnTo>
                  <a:pt x="98337" y="41061"/>
                </a:lnTo>
                <a:lnTo>
                  <a:pt x="95630" y="30123"/>
                </a:lnTo>
                <a:lnTo>
                  <a:pt x="91141" y="20791"/>
                </a:lnTo>
                <a:lnTo>
                  <a:pt x="86484" y="15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347307" y="6148983"/>
            <a:ext cx="97790" cy="106045"/>
          </a:xfrm>
          <a:custGeom>
            <a:avLst/>
            <a:gdLst/>
            <a:ahLst/>
            <a:cxnLst/>
            <a:rect l="l" t="t" r="r" b="b"/>
            <a:pathLst>
              <a:path w="97789" h="106045">
                <a:moveTo>
                  <a:pt x="24749" y="0"/>
                </a:moveTo>
                <a:lnTo>
                  <a:pt x="1889" y="0"/>
                </a:lnTo>
                <a:lnTo>
                  <a:pt x="37094" y="51434"/>
                </a:lnTo>
                <a:lnTo>
                  <a:pt x="0" y="105713"/>
                </a:lnTo>
                <a:lnTo>
                  <a:pt x="21823" y="105713"/>
                </a:lnTo>
                <a:lnTo>
                  <a:pt x="47640" y="65720"/>
                </a:lnTo>
                <a:lnTo>
                  <a:pt x="69757" y="65720"/>
                </a:lnTo>
                <a:lnTo>
                  <a:pt x="59954" y="51434"/>
                </a:lnTo>
                <a:lnTo>
                  <a:pt x="69776" y="37133"/>
                </a:lnTo>
                <a:lnTo>
                  <a:pt x="48524" y="37133"/>
                </a:lnTo>
                <a:lnTo>
                  <a:pt x="24749" y="0"/>
                </a:lnTo>
                <a:close/>
              </a:path>
              <a:path w="97789" h="106045">
                <a:moveTo>
                  <a:pt x="69757" y="65720"/>
                </a:moveTo>
                <a:lnTo>
                  <a:pt x="47640" y="65720"/>
                </a:lnTo>
                <a:lnTo>
                  <a:pt x="74310" y="105713"/>
                </a:lnTo>
                <a:lnTo>
                  <a:pt x="97200" y="105713"/>
                </a:lnTo>
                <a:lnTo>
                  <a:pt x="69757" y="65720"/>
                </a:lnTo>
                <a:close/>
              </a:path>
              <a:path w="97789" h="106045">
                <a:moveTo>
                  <a:pt x="95280" y="0"/>
                </a:moveTo>
                <a:lnTo>
                  <a:pt x="73304" y="0"/>
                </a:lnTo>
                <a:lnTo>
                  <a:pt x="48524" y="37133"/>
                </a:lnTo>
                <a:lnTo>
                  <a:pt x="69776" y="37133"/>
                </a:lnTo>
                <a:lnTo>
                  <a:pt x="952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454901" y="6146124"/>
            <a:ext cx="96520" cy="112395"/>
          </a:xfrm>
          <a:custGeom>
            <a:avLst/>
            <a:gdLst/>
            <a:ahLst/>
            <a:cxnLst/>
            <a:rect l="l" t="t" r="r" b="b"/>
            <a:pathLst>
              <a:path w="96520" h="112395">
                <a:moveTo>
                  <a:pt x="57180" y="0"/>
                </a:moveTo>
                <a:lnTo>
                  <a:pt x="49560" y="0"/>
                </a:lnTo>
                <a:lnTo>
                  <a:pt x="39239" y="1056"/>
                </a:lnTo>
                <a:lnTo>
                  <a:pt x="7676" y="24749"/>
                </a:lnTo>
                <a:lnTo>
                  <a:pt x="0" y="58104"/>
                </a:lnTo>
                <a:lnTo>
                  <a:pt x="744" y="70246"/>
                </a:lnTo>
                <a:lnTo>
                  <a:pt x="20845" y="104347"/>
                </a:lnTo>
                <a:lnTo>
                  <a:pt x="46756" y="112382"/>
                </a:lnTo>
                <a:lnTo>
                  <a:pt x="57180" y="112382"/>
                </a:lnTo>
                <a:lnTo>
                  <a:pt x="62026" y="110477"/>
                </a:lnTo>
                <a:lnTo>
                  <a:pt x="69646" y="109526"/>
                </a:lnTo>
                <a:lnTo>
                  <a:pt x="76260" y="105716"/>
                </a:lnTo>
                <a:lnTo>
                  <a:pt x="81960" y="100001"/>
                </a:lnTo>
                <a:lnTo>
                  <a:pt x="84886" y="97142"/>
                </a:lnTo>
                <a:lnTo>
                  <a:pt x="38130" y="97142"/>
                </a:lnTo>
                <a:lnTo>
                  <a:pt x="31516" y="93332"/>
                </a:lnTo>
                <a:lnTo>
                  <a:pt x="19080" y="60959"/>
                </a:lnTo>
                <a:lnTo>
                  <a:pt x="96316" y="60959"/>
                </a:lnTo>
                <a:lnTo>
                  <a:pt x="96316" y="47624"/>
                </a:lnTo>
                <a:lnTo>
                  <a:pt x="19080" y="47624"/>
                </a:lnTo>
                <a:lnTo>
                  <a:pt x="20086" y="38099"/>
                </a:lnTo>
                <a:lnTo>
                  <a:pt x="22890" y="30479"/>
                </a:lnTo>
                <a:lnTo>
                  <a:pt x="28603" y="24749"/>
                </a:lnTo>
                <a:lnTo>
                  <a:pt x="33406" y="19049"/>
                </a:lnTo>
                <a:lnTo>
                  <a:pt x="41056" y="16194"/>
                </a:lnTo>
                <a:lnTo>
                  <a:pt x="85786" y="16194"/>
                </a:lnTo>
                <a:lnTo>
                  <a:pt x="83880" y="13334"/>
                </a:lnTo>
                <a:lnTo>
                  <a:pt x="79156" y="9524"/>
                </a:lnTo>
                <a:lnTo>
                  <a:pt x="71536" y="5714"/>
                </a:lnTo>
                <a:lnTo>
                  <a:pt x="64800" y="1904"/>
                </a:lnTo>
                <a:lnTo>
                  <a:pt x="57180" y="0"/>
                </a:lnTo>
                <a:close/>
              </a:path>
              <a:path w="96520" h="112395">
                <a:moveTo>
                  <a:pt x="95310" y="75249"/>
                </a:moveTo>
                <a:lnTo>
                  <a:pt x="77266" y="75249"/>
                </a:lnTo>
                <a:lnTo>
                  <a:pt x="76260" y="80009"/>
                </a:lnTo>
                <a:lnTo>
                  <a:pt x="74340" y="83819"/>
                </a:lnTo>
                <a:lnTo>
                  <a:pt x="70530" y="87617"/>
                </a:lnTo>
                <a:lnTo>
                  <a:pt x="65836" y="94286"/>
                </a:lnTo>
                <a:lnTo>
                  <a:pt x="58186" y="97142"/>
                </a:lnTo>
                <a:lnTo>
                  <a:pt x="84886" y="97142"/>
                </a:lnTo>
                <a:lnTo>
                  <a:pt x="87690" y="93332"/>
                </a:lnTo>
                <a:lnTo>
                  <a:pt x="90617" y="88571"/>
                </a:lnTo>
                <a:lnTo>
                  <a:pt x="93390" y="83819"/>
                </a:lnTo>
                <a:lnTo>
                  <a:pt x="94427" y="79059"/>
                </a:lnTo>
                <a:lnTo>
                  <a:pt x="95310" y="75249"/>
                </a:lnTo>
                <a:close/>
              </a:path>
              <a:path w="96520" h="112395">
                <a:moveTo>
                  <a:pt x="85786" y="16194"/>
                </a:moveTo>
                <a:lnTo>
                  <a:pt x="48676" y="16194"/>
                </a:lnTo>
                <a:lnTo>
                  <a:pt x="56693" y="16923"/>
                </a:lnTo>
                <a:lnTo>
                  <a:pt x="63546" y="19170"/>
                </a:lnTo>
                <a:lnTo>
                  <a:pt x="78150" y="47624"/>
                </a:lnTo>
                <a:lnTo>
                  <a:pt x="96316" y="47624"/>
                </a:lnTo>
                <a:lnTo>
                  <a:pt x="96316" y="42851"/>
                </a:lnTo>
                <a:lnTo>
                  <a:pt x="95310" y="38099"/>
                </a:lnTo>
                <a:lnTo>
                  <a:pt x="93390" y="30479"/>
                </a:lnTo>
                <a:lnTo>
                  <a:pt x="91500" y="24764"/>
                </a:lnTo>
                <a:lnTo>
                  <a:pt x="85786" y="16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562679" y="6119454"/>
            <a:ext cx="49530" cy="137160"/>
          </a:xfrm>
          <a:custGeom>
            <a:avLst/>
            <a:gdLst/>
            <a:ahLst/>
            <a:cxnLst/>
            <a:rect l="l" t="t" r="r" b="b"/>
            <a:pathLst>
              <a:path w="49529" h="137160">
                <a:moveTo>
                  <a:pt x="32369" y="43814"/>
                </a:moveTo>
                <a:lnTo>
                  <a:pt x="14203" y="43814"/>
                </a:lnTo>
                <a:lnTo>
                  <a:pt x="14203" y="120956"/>
                </a:lnTo>
                <a:lnTo>
                  <a:pt x="16123" y="126671"/>
                </a:lnTo>
                <a:lnTo>
                  <a:pt x="19049" y="130481"/>
                </a:lnTo>
                <a:lnTo>
                  <a:pt x="21976" y="135242"/>
                </a:lnTo>
                <a:lnTo>
                  <a:pt x="27675" y="137147"/>
                </a:lnTo>
                <a:lnTo>
                  <a:pt x="42946" y="137147"/>
                </a:lnTo>
                <a:lnTo>
                  <a:pt x="45719" y="136196"/>
                </a:lnTo>
                <a:lnTo>
                  <a:pt x="47609" y="136196"/>
                </a:lnTo>
                <a:lnTo>
                  <a:pt x="49529" y="135242"/>
                </a:lnTo>
                <a:lnTo>
                  <a:pt x="49529" y="121907"/>
                </a:lnTo>
                <a:lnTo>
                  <a:pt x="39989" y="121907"/>
                </a:lnTo>
                <a:lnTo>
                  <a:pt x="38099" y="120956"/>
                </a:lnTo>
                <a:lnTo>
                  <a:pt x="36179" y="120956"/>
                </a:lnTo>
                <a:lnTo>
                  <a:pt x="34289" y="119051"/>
                </a:lnTo>
                <a:lnTo>
                  <a:pt x="32369" y="117146"/>
                </a:lnTo>
                <a:lnTo>
                  <a:pt x="32369" y="43814"/>
                </a:lnTo>
                <a:close/>
              </a:path>
              <a:path w="49529" h="137160">
                <a:moveTo>
                  <a:pt x="49529" y="120956"/>
                </a:moveTo>
                <a:lnTo>
                  <a:pt x="48646" y="121907"/>
                </a:lnTo>
                <a:lnTo>
                  <a:pt x="49529" y="121907"/>
                </a:lnTo>
                <a:lnTo>
                  <a:pt x="49529" y="120956"/>
                </a:lnTo>
                <a:close/>
              </a:path>
              <a:path w="49529" h="137160">
                <a:moveTo>
                  <a:pt x="49529" y="29529"/>
                </a:moveTo>
                <a:lnTo>
                  <a:pt x="0" y="29529"/>
                </a:lnTo>
                <a:lnTo>
                  <a:pt x="0" y="43814"/>
                </a:lnTo>
                <a:lnTo>
                  <a:pt x="49529" y="43814"/>
                </a:lnTo>
                <a:lnTo>
                  <a:pt x="49529" y="29529"/>
                </a:lnTo>
                <a:close/>
              </a:path>
              <a:path w="49529" h="137160">
                <a:moveTo>
                  <a:pt x="32369" y="0"/>
                </a:moveTo>
                <a:lnTo>
                  <a:pt x="14203" y="0"/>
                </a:lnTo>
                <a:lnTo>
                  <a:pt x="14203" y="29529"/>
                </a:lnTo>
                <a:lnTo>
                  <a:pt x="32369" y="29529"/>
                </a:lnTo>
                <a:lnTo>
                  <a:pt x="323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639397" y="6148983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713"/>
                </a:lnTo>
              </a:path>
            </a:pathLst>
          </a:custGeom>
          <a:ln w="180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630375" y="6119462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044" y="0"/>
                </a:lnTo>
              </a:path>
            </a:pathLst>
          </a:custGeom>
          <a:ln w="209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675119" y="6146124"/>
            <a:ext cx="86995" cy="108585"/>
          </a:xfrm>
          <a:custGeom>
            <a:avLst/>
            <a:gdLst/>
            <a:ahLst/>
            <a:cxnLst/>
            <a:rect l="l" t="t" r="r" b="b"/>
            <a:pathLst>
              <a:path w="86995" h="108585">
                <a:moveTo>
                  <a:pt x="17160" y="2859"/>
                </a:moveTo>
                <a:lnTo>
                  <a:pt x="0" y="2859"/>
                </a:lnTo>
                <a:lnTo>
                  <a:pt x="0" y="108572"/>
                </a:lnTo>
                <a:lnTo>
                  <a:pt x="18166" y="108572"/>
                </a:lnTo>
                <a:lnTo>
                  <a:pt x="18166" y="40946"/>
                </a:lnTo>
                <a:lnTo>
                  <a:pt x="19049" y="37149"/>
                </a:lnTo>
                <a:lnTo>
                  <a:pt x="20055" y="33339"/>
                </a:lnTo>
                <a:lnTo>
                  <a:pt x="21976" y="29529"/>
                </a:lnTo>
                <a:lnTo>
                  <a:pt x="24780" y="26669"/>
                </a:lnTo>
                <a:lnTo>
                  <a:pt x="28590" y="21909"/>
                </a:lnTo>
                <a:lnTo>
                  <a:pt x="33406" y="19049"/>
                </a:lnTo>
                <a:lnTo>
                  <a:pt x="35749" y="18099"/>
                </a:lnTo>
                <a:lnTo>
                  <a:pt x="17160" y="18099"/>
                </a:lnTo>
                <a:lnTo>
                  <a:pt x="17160" y="2859"/>
                </a:lnTo>
                <a:close/>
              </a:path>
              <a:path w="86995" h="108585">
                <a:moveTo>
                  <a:pt x="81930" y="16194"/>
                </a:moveTo>
                <a:lnTo>
                  <a:pt x="57149" y="16194"/>
                </a:lnTo>
                <a:lnTo>
                  <a:pt x="62880" y="20004"/>
                </a:lnTo>
                <a:lnTo>
                  <a:pt x="65806" y="26669"/>
                </a:lnTo>
                <a:lnTo>
                  <a:pt x="67696" y="30479"/>
                </a:lnTo>
                <a:lnTo>
                  <a:pt x="68610" y="35244"/>
                </a:lnTo>
                <a:lnTo>
                  <a:pt x="68610" y="108572"/>
                </a:lnTo>
                <a:lnTo>
                  <a:pt x="86776" y="108572"/>
                </a:lnTo>
                <a:lnTo>
                  <a:pt x="86776" y="29529"/>
                </a:lnTo>
                <a:lnTo>
                  <a:pt x="84856" y="21909"/>
                </a:lnTo>
                <a:lnTo>
                  <a:pt x="81930" y="16194"/>
                </a:lnTo>
                <a:close/>
              </a:path>
              <a:path w="86995" h="108585">
                <a:moveTo>
                  <a:pt x="51450" y="0"/>
                </a:moveTo>
                <a:lnTo>
                  <a:pt x="44836" y="0"/>
                </a:lnTo>
                <a:lnTo>
                  <a:pt x="39136" y="1904"/>
                </a:lnTo>
                <a:lnTo>
                  <a:pt x="33406" y="4764"/>
                </a:lnTo>
                <a:lnTo>
                  <a:pt x="27706" y="6669"/>
                </a:lnTo>
                <a:lnTo>
                  <a:pt x="21976" y="11429"/>
                </a:lnTo>
                <a:lnTo>
                  <a:pt x="17160" y="18099"/>
                </a:lnTo>
                <a:lnTo>
                  <a:pt x="35749" y="18099"/>
                </a:lnTo>
                <a:lnTo>
                  <a:pt x="38099" y="17144"/>
                </a:lnTo>
                <a:lnTo>
                  <a:pt x="41026" y="17144"/>
                </a:lnTo>
                <a:lnTo>
                  <a:pt x="43830" y="16194"/>
                </a:lnTo>
                <a:lnTo>
                  <a:pt x="81930" y="16194"/>
                </a:lnTo>
                <a:lnTo>
                  <a:pt x="77330" y="9242"/>
                </a:lnTo>
                <a:lnTo>
                  <a:pt x="70645" y="4167"/>
                </a:lnTo>
                <a:lnTo>
                  <a:pt x="61982" y="1056"/>
                </a:lnTo>
                <a:lnTo>
                  <a:pt x="51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782866" y="6146124"/>
            <a:ext cx="96520" cy="112395"/>
          </a:xfrm>
          <a:custGeom>
            <a:avLst/>
            <a:gdLst/>
            <a:ahLst/>
            <a:cxnLst/>
            <a:rect l="l" t="t" r="r" b="b"/>
            <a:pathLst>
              <a:path w="96520" h="112395">
                <a:moveTo>
                  <a:pt x="57180" y="0"/>
                </a:moveTo>
                <a:lnTo>
                  <a:pt x="49560" y="0"/>
                </a:lnTo>
                <a:lnTo>
                  <a:pt x="39170" y="1056"/>
                </a:lnTo>
                <a:lnTo>
                  <a:pt x="7226" y="24749"/>
                </a:lnTo>
                <a:lnTo>
                  <a:pt x="0" y="58104"/>
                </a:lnTo>
                <a:lnTo>
                  <a:pt x="743" y="70246"/>
                </a:lnTo>
                <a:lnTo>
                  <a:pt x="20672" y="104347"/>
                </a:lnTo>
                <a:lnTo>
                  <a:pt x="46603" y="112382"/>
                </a:lnTo>
                <a:lnTo>
                  <a:pt x="57180" y="112382"/>
                </a:lnTo>
                <a:lnTo>
                  <a:pt x="61874" y="110477"/>
                </a:lnTo>
                <a:lnTo>
                  <a:pt x="69494" y="109526"/>
                </a:lnTo>
                <a:lnTo>
                  <a:pt x="76230" y="105716"/>
                </a:lnTo>
                <a:lnTo>
                  <a:pt x="81930" y="100001"/>
                </a:lnTo>
                <a:lnTo>
                  <a:pt x="84734" y="97142"/>
                </a:lnTo>
                <a:lnTo>
                  <a:pt x="38099" y="97142"/>
                </a:lnTo>
                <a:lnTo>
                  <a:pt x="31363" y="93332"/>
                </a:lnTo>
                <a:lnTo>
                  <a:pt x="19049" y="60959"/>
                </a:lnTo>
                <a:lnTo>
                  <a:pt x="96164" y="60959"/>
                </a:lnTo>
                <a:lnTo>
                  <a:pt x="96164" y="47624"/>
                </a:lnTo>
                <a:lnTo>
                  <a:pt x="19049" y="47624"/>
                </a:lnTo>
                <a:lnTo>
                  <a:pt x="19933" y="38099"/>
                </a:lnTo>
                <a:lnTo>
                  <a:pt x="22859" y="30479"/>
                </a:lnTo>
                <a:lnTo>
                  <a:pt x="27569" y="24749"/>
                </a:lnTo>
                <a:lnTo>
                  <a:pt x="33284" y="19049"/>
                </a:lnTo>
                <a:lnTo>
                  <a:pt x="40904" y="16194"/>
                </a:lnTo>
                <a:lnTo>
                  <a:pt x="85756" y="16194"/>
                </a:lnTo>
                <a:lnTo>
                  <a:pt x="83850" y="13334"/>
                </a:lnTo>
                <a:lnTo>
                  <a:pt x="79034" y="9524"/>
                </a:lnTo>
                <a:lnTo>
                  <a:pt x="71384" y="5714"/>
                </a:lnTo>
                <a:lnTo>
                  <a:pt x="64800" y="1904"/>
                </a:lnTo>
                <a:lnTo>
                  <a:pt x="57180" y="0"/>
                </a:lnTo>
                <a:close/>
              </a:path>
              <a:path w="96520" h="112395">
                <a:moveTo>
                  <a:pt x="95280" y="75249"/>
                </a:moveTo>
                <a:lnTo>
                  <a:pt x="77114" y="75249"/>
                </a:lnTo>
                <a:lnTo>
                  <a:pt x="76230" y="80009"/>
                </a:lnTo>
                <a:lnTo>
                  <a:pt x="74310" y="83819"/>
                </a:lnTo>
                <a:lnTo>
                  <a:pt x="70500" y="87617"/>
                </a:lnTo>
                <a:lnTo>
                  <a:pt x="64800" y="94286"/>
                </a:lnTo>
                <a:lnTo>
                  <a:pt x="58064" y="97142"/>
                </a:lnTo>
                <a:lnTo>
                  <a:pt x="84734" y="97142"/>
                </a:lnTo>
                <a:lnTo>
                  <a:pt x="87660" y="93332"/>
                </a:lnTo>
                <a:lnTo>
                  <a:pt x="90464" y="88571"/>
                </a:lnTo>
                <a:lnTo>
                  <a:pt x="93390" y="83819"/>
                </a:lnTo>
                <a:lnTo>
                  <a:pt x="94274" y="79059"/>
                </a:lnTo>
                <a:lnTo>
                  <a:pt x="95280" y="75249"/>
                </a:lnTo>
                <a:close/>
              </a:path>
              <a:path w="96520" h="112395">
                <a:moveTo>
                  <a:pt x="85756" y="16194"/>
                </a:moveTo>
                <a:lnTo>
                  <a:pt x="48524" y="16194"/>
                </a:lnTo>
                <a:lnTo>
                  <a:pt x="56558" y="16923"/>
                </a:lnTo>
                <a:lnTo>
                  <a:pt x="63440" y="19170"/>
                </a:lnTo>
                <a:lnTo>
                  <a:pt x="78120" y="47624"/>
                </a:lnTo>
                <a:lnTo>
                  <a:pt x="96164" y="47624"/>
                </a:lnTo>
                <a:lnTo>
                  <a:pt x="96164" y="42851"/>
                </a:lnTo>
                <a:lnTo>
                  <a:pt x="95280" y="38099"/>
                </a:lnTo>
                <a:lnTo>
                  <a:pt x="93390" y="30479"/>
                </a:lnTo>
                <a:lnTo>
                  <a:pt x="91470" y="24764"/>
                </a:lnTo>
                <a:lnTo>
                  <a:pt x="85756" y="16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202173" y="6419469"/>
            <a:ext cx="113664" cy="127635"/>
          </a:xfrm>
          <a:custGeom>
            <a:avLst/>
            <a:gdLst/>
            <a:ahLst/>
            <a:cxnLst/>
            <a:rect l="l" t="t" r="r" b="b"/>
            <a:pathLst>
              <a:path w="113665" h="127634">
                <a:moveTo>
                  <a:pt x="20013" y="0"/>
                </a:moveTo>
                <a:lnTo>
                  <a:pt x="0" y="0"/>
                </a:lnTo>
                <a:lnTo>
                  <a:pt x="47649" y="76199"/>
                </a:lnTo>
                <a:lnTo>
                  <a:pt x="47649" y="127622"/>
                </a:lnTo>
                <a:lnTo>
                  <a:pt x="64818" y="127622"/>
                </a:lnTo>
                <a:lnTo>
                  <a:pt x="64818" y="76199"/>
                </a:lnTo>
                <a:lnTo>
                  <a:pt x="73932" y="61910"/>
                </a:lnTo>
                <a:lnTo>
                  <a:pt x="56220" y="61910"/>
                </a:lnTo>
                <a:lnTo>
                  <a:pt x="20013" y="0"/>
                </a:lnTo>
                <a:close/>
              </a:path>
              <a:path w="113665" h="127634">
                <a:moveTo>
                  <a:pt x="113419" y="0"/>
                </a:moveTo>
                <a:lnTo>
                  <a:pt x="93405" y="0"/>
                </a:lnTo>
                <a:lnTo>
                  <a:pt x="56220" y="61910"/>
                </a:lnTo>
                <a:lnTo>
                  <a:pt x="73932" y="61910"/>
                </a:lnTo>
                <a:lnTo>
                  <a:pt x="1134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327976" y="6454709"/>
            <a:ext cx="75565" cy="94615"/>
          </a:xfrm>
          <a:custGeom>
            <a:avLst/>
            <a:gdLst/>
            <a:ahLst/>
            <a:cxnLst/>
            <a:rect l="l" t="t" r="r" b="b"/>
            <a:pathLst>
              <a:path w="75565" h="94615">
                <a:moveTo>
                  <a:pt x="16215" y="0"/>
                </a:moveTo>
                <a:lnTo>
                  <a:pt x="0" y="0"/>
                </a:lnTo>
                <a:lnTo>
                  <a:pt x="0" y="70475"/>
                </a:lnTo>
                <a:lnTo>
                  <a:pt x="31467" y="94286"/>
                </a:lnTo>
                <a:lnTo>
                  <a:pt x="40038" y="94286"/>
                </a:lnTo>
                <a:lnTo>
                  <a:pt x="46707" y="92381"/>
                </a:lnTo>
                <a:lnTo>
                  <a:pt x="52434" y="87620"/>
                </a:lnTo>
                <a:lnTo>
                  <a:pt x="56244" y="84761"/>
                </a:lnTo>
                <a:lnTo>
                  <a:pt x="58149" y="81905"/>
                </a:lnTo>
                <a:lnTo>
                  <a:pt x="58626" y="80951"/>
                </a:lnTo>
                <a:lnTo>
                  <a:pt x="26691" y="80951"/>
                </a:lnTo>
                <a:lnTo>
                  <a:pt x="20976" y="78095"/>
                </a:lnTo>
                <a:lnTo>
                  <a:pt x="18120" y="72380"/>
                </a:lnTo>
                <a:lnTo>
                  <a:pt x="17166" y="69521"/>
                </a:lnTo>
                <a:lnTo>
                  <a:pt x="16215" y="65711"/>
                </a:lnTo>
                <a:lnTo>
                  <a:pt x="16215" y="0"/>
                </a:lnTo>
                <a:close/>
              </a:path>
              <a:path w="75565" h="94615">
                <a:moveTo>
                  <a:pt x="75316" y="78095"/>
                </a:moveTo>
                <a:lnTo>
                  <a:pt x="60054" y="78095"/>
                </a:lnTo>
                <a:lnTo>
                  <a:pt x="60054" y="92381"/>
                </a:lnTo>
                <a:lnTo>
                  <a:pt x="75316" y="92381"/>
                </a:lnTo>
                <a:lnTo>
                  <a:pt x="75316" y="78095"/>
                </a:lnTo>
                <a:close/>
              </a:path>
              <a:path w="75565" h="94615">
                <a:moveTo>
                  <a:pt x="75316" y="0"/>
                </a:moveTo>
                <a:lnTo>
                  <a:pt x="59100" y="0"/>
                </a:lnTo>
                <a:lnTo>
                  <a:pt x="59100" y="54281"/>
                </a:lnTo>
                <a:lnTo>
                  <a:pt x="58149" y="60950"/>
                </a:lnTo>
                <a:lnTo>
                  <a:pt x="34323" y="80951"/>
                </a:lnTo>
                <a:lnTo>
                  <a:pt x="58626" y="80951"/>
                </a:lnTo>
                <a:lnTo>
                  <a:pt x="60054" y="78095"/>
                </a:lnTo>
                <a:lnTo>
                  <a:pt x="75316" y="78095"/>
                </a:lnTo>
                <a:lnTo>
                  <a:pt x="753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430929" y="6528041"/>
            <a:ext cx="18415" cy="45085"/>
          </a:xfrm>
          <a:custGeom>
            <a:avLst/>
            <a:gdLst/>
            <a:ahLst/>
            <a:cxnLst/>
            <a:rect l="l" t="t" r="r" b="b"/>
            <a:pathLst>
              <a:path w="18415" h="45084">
                <a:moveTo>
                  <a:pt x="18095" y="0"/>
                </a:moveTo>
                <a:lnTo>
                  <a:pt x="0" y="0"/>
                </a:lnTo>
                <a:lnTo>
                  <a:pt x="0" y="19049"/>
                </a:lnTo>
                <a:lnTo>
                  <a:pt x="9524" y="19049"/>
                </a:lnTo>
                <a:lnTo>
                  <a:pt x="9524" y="25717"/>
                </a:lnTo>
                <a:lnTo>
                  <a:pt x="8570" y="28575"/>
                </a:lnTo>
                <a:lnTo>
                  <a:pt x="6665" y="33337"/>
                </a:lnTo>
                <a:lnTo>
                  <a:pt x="3809" y="36195"/>
                </a:lnTo>
                <a:lnTo>
                  <a:pt x="0" y="37147"/>
                </a:lnTo>
                <a:lnTo>
                  <a:pt x="0" y="44767"/>
                </a:lnTo>
                <a:lnTo>
                  <a:pt x="6665" y="43815"/>
                </a:lnTo>
                <a:lnTo>
                  <a:pt x="11429" y="40957"/>
                </a:lnTo>
                <a:lnTo>
                  <a:pt x="14285" y="35242"/>
                </a:lnTo>
                <a:lnTo>
                  <a:pt x="17144" y="30480"/>
                </a:lnTo>
                <a:lnTo>
                  <a:pt x="18095" y="24764"/>
                </a:lnTo>
                <a:lnTo>
                  <a:pt x="180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528142" y="6419469"/>
            <a:ext cx="122555" cy="127635"/>
          </a:xfrm>
          <a:custGeom>
            <a:avLst/>
            <a:gdLst/>
            <a:ahLst/>
            <a:cxnLst/>
            <a:rect l="l" t="t" r="r" b="b"/>
            <a:pathLst>
              <a:path w="122555" h="127634">
                <a:moveTo>
                  <a:pt x="24789" y="0"/>
                </a:moveTo>
                <a:lnTo>
                  <a:pt x="0" y="0"/>
                </a:lnTo>
                <a:lnTo>
                  <a:pt x="0" y="127622"/>
                </a:lnTo>
                <a:lnTo>
                  <a:pt x="16206" y="127622"/>
                </a:lnTo>
                <a:lnTo>
                  <a:pt x="16206" y="20000"/>
                </a:lnTo>
                <a:lnTo>
                  <a:pt x="31518" y="20000"/>
                </a:lnTo>
                <a:lnTo>
                  <a:pt x="24789" y="0"/>
                </a:lnTo>
                <a:close/>
              </a:path>
              <a:path w="122555" h="127634">
                <a:moveTo>
                  <a:pt x="31518" y="20000"/>
                </a:moveTo>
                <a:lnTo>
                  <a:pt x="16206" y="20000"/>
                </a:lnTo>
                <a:lnTo>
                  <a:pt x="52425" y="127622"/>
                </a:lnTo>
                <a:lnTo>
                  <a:pt x="69582" y="127622"/>
                </a:lnTo>
                <a:lnTo>
                  <a:pt x="76313" y="107621"/>
                </a:lnTo>
                <a:lnTo>
                  <a:pt x="60996" y="107621"/>
                </a:lnTo>
                <a:lnTo>
                  <a:pt x="31518" y="20000"/>
                </a:lnTo>
                <a:close/>
              </a:path>
              <a:path w="122555" h="127634">
                <a:moveTo>
                  <a:pt x="122005" y="20000"/>
                </a:moveTo>
                <a:lnTo>
                  <a:pt x="105799" y="20000"/>
                </a:lnTo>
                <a:lnTo>
                  <a:pt x="105799" y="127622"/>
                </a:lnTo>
                <a:lnTo>
                  <a:pt x="122005" y="127622"/>
                </a:lnTo>
                <a:lnTo>
                  <a:pt x="122005" y="20000"/>
                </a:lnTo>
                <a:close/>
              </a:path>
              <a:path w="122555" h="127634">
                <a:moveTo>
                  <a:pt x="122005" y="0"/>
                </a:moveTo>
                <a:lnTo>
                  <a:pt x="97228" y="0"/>
                </a:lnTo>
                <a:lnTo>
                  <a:pt x="60996" y="107621"/>
                </a:lnTo>
                <a:lnTo>
                  <a:pt x="76313" y="107621"/>
                </a:lnTo>
                <a:lnTo>
                  <a:pt x="105799" y="20000"/>
                </a:lnTo>
                <a:lnTo>
                  <a:pt x="122005" y="20000"/>
                </a:lnTo>
                <a:lnTo>
                  <a:pt x="122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678746" y="6537566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0" y="0"/>
                </a:moveTo>
                <a:lnTo>
                  <a:pt x="18108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770244" y="6416609"/>
            <a:ext cx="102235" cy="134620"/>
          </a:xfrm>
          <a:custGeom>
            <a:avLst/>
            <a:gdLst/>
            <a:ahLst/>
            <a:cxnLst/>
            <a:rect l="l" t="t" r="r" b="b"/>
            <a:pathLst>
              <a:path w="102235" h="134620">
                <a:moveTo>
                  <a:pt x="16203" y="89534"/>
                </a:moveTo>
                <a:lnTo>
                  <a:pt x="0" y="89534"/>
                </a:lnTo>
                <a:lnTo>
                  <a:pt x="878" y="99144"/>
                </a:lnTo>
                <a:lnTo>
                  <a:pt x="29783" y="131315"/>
                </a:lnTo>
                <a:lnTo>
                  <a:pt x="50517" y="134291"/>
                </a:lnTo>
                <a:lnTo>
                  <a:pt x="60333" y="133741"/>
                </a:lnTo>
                <a:lnTo>
                  <a:pt x="93485" y="119051"/>
                </a:lnTo>
                <a:lnTo>
                  <a:pt x="51471" y="119051"/>
                </a:lnTo>
                <a:lnTo>
                  <a:pt x="41624" y="118322"/>
                </a:lnTo>
                <a:lnTo>
                  <a:pt x="17157" y="96191"/>
                </a:lnTo>
                <a:lnTo>
                  <a:pt x="16203" y="89534"/>
                </a:lnTo>
                <a:close/>
              </a:path>
              <a:path w="102235" h="134620">
                <a:moveTo>
                  <a:pt x="50517" y="0"/>
                </a:moveTo>
                <a:lnTo>
                  <a:pt x="11197" y="16952"/>
                </a:lnTo>
                <a:lnTo>
                  <a:pt x="4764" y="39054"/>
                </a:lnTo>
                <a:lnTo>
                  <a:pt x="5493" y="46520"/>
                </a:lnTo>
                <a:lnTo>
                  <a:pt x="40992" y="71439"/>
                </a:lnTo>
                <a:lnTo>
                  <a:pt x="67616" y="77154"/>
                </a:lnTo>
                <a:lnTo>
                  <a:pt x="74355" y="80009"/>
                </a:lnTo>
                <a:lnTo>
                  <a:pt x="78165" y="82856"/>
                </a:lnTo>
                <a:lnTo>
                  <a:pt x="82869" y="85724"/>
                </a:lnTo>
                <a:lnTo>
                  <a:pt x="84774" y="90489"/>
                </a:lnTo>
                <a:lnTo>
                  <a:pt x="84774" y="106670"/>
                </a:lnTo>
                <a:lnTo>
                  <a:pt x="80070" y="113336"/>
                </a:lnTo>
                <a:lnTo>
                  <a:pt x="69521" y="117146"/>
                </a:lnTo>
                <a:lnTo>
                  <a:pt x="63864" y="119051"/>
                </a:lnTo>
                <a:lnTo>
                  <a:pt x="93485" y="119051"/>
                </a:lnTo>
                <a:lnTo>
                  <a:pt x="97878" y="112861"/>
                </a:lnTo>
                <a:lnTo>
                  <a:pt x="100886" y="104676"/>
                </a:lnTo>
                <a:lnTo>
                  <a:pt x="101928" y="95240"/>
                </a:lnTo>
                <a:lnTo>
                  <a:pt x="101199" y="87190"/>
                </a:lnTo>
                <a:lnTo>
                  <a:pt x="51471" y="57149"/>
                </a:lnTo>
                <a:lnTo>
                  <a:pt x="40041" y="54294"/>
                </a:lnTo>
                <a:lnTo>
                  <a:pt x="32409" y="51425"/>
                </a:lnTo>
                <a:lnTo>
                  <a:pt x="28587" y="49520"/>
                </a:lnTo>
                <a:lnTo>
                  <a:pt x="23823" y="46661"/>
                </a:lnTo>
                <a:lnTo>
                  <a:pt x="20967" y="42851"/>
                </a:lnTo>
                <a:lnTo>
                  <a:pt x="20967" y="30479"/>
                </a:lnTo>
                <a:lnTo>
                  <a:pt x="22872" y="25719"/>
                </a:lnTo>
                <a:lnTo>
                  <a:pt x="27633" y="20954"/>
                </a:lnTo>
                <a:lnTo>
                  <a:pt x="32409" y="17144"/>
                </a:lnTo>
                <a:lnTo>
                  <a:pt x="39087" y="15239"/>
                </a:lnTo>
                <a:lnTo>
                  <a:pt x="90128" y="15239"/>
                </a:lnTo>
                <a:lnTo>
                  <a:pt x="83880" y="9524"/>
                </a:lnTo>
                <a:lnTo>
                  <a:pt x="76526" y="5224"/>
                </a:lnTo>
                <a:lnTo>
                  <a:pt x="68632" y="2262"/>
                </a:lnTo>
                <a:lnTo>
                  <a:pt x="60021" y="550"/>
                </a:lnTo>
                <a:lnTo>
                  <a:pt x="50517" y="0"/>
                </a:lnTo>
                <a:close/>
              </a:path>
              <a:path w="102235" h="134620">
                <a:moveTo>
                  <a:pt x="90128" y="15239"/>
                </a:moveTo>
                <a:lnTo>
                  <a:pt x="49566" y="15239"/>
                </a:lnTo>
                <a:lnTo>
                  <a:pt x="58282" y="15790"/>
                </a:lnTo>
                <a:lnTo>
                  <a:pt x="65748" y="17502"/>
                </a:lnTo>
                <a:lnTo>
                  <a:pt x="81975" y="40946"/>
                </a:lnTo>
                <a:lnTo>
                  <a:pt x="98118" y="40946"/>
                </a:lnTo>
                <a:lnTo>
                  <a:pt x="97234" y="30951"/>
                </a:lnTo>
                <a:lnTo>
                  <a:pt x="94576" y="22382"/>
                </a:lnTo>
                <a:lnTo>
                  <a:pt x="90128" y="15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896057" y="6537566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0" y="0"/>
                </a:moveTo>
                <a:lnTo>
                  <a:pt x="18169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949421" y="6455664"/>
            <a:ext cx="19050" cy="117475"/>
          </a:xfrm>
          <a:custGeom>
            <a:avLst/>
            <a:gdLst/>
            <a:ahLst/>
            <a:cxnLst/>
            <a:rect l="l" t="t" r="r" b="b"/>
            <a:pathLst>
              <a:path w="19050" h="117475">
                <a:moveTo>
                  <a:pt x="19062" y="72377"/>
                </a:moveTo>
                <a:lnTo>
                  <a:pt x="0" y="72377"/>
                </a:lnTo>
                <a:lnTo>
                  <a:pt x="0" y="91427"/>
                </a:lnTo>
                <a:lnTo>
                  <a:pt x="9537" y="91427"/>
                </a:lnTo>
                <a:lnTo>
                  <a:pt x="9537" y="99048"/>
                </a:lnTo>
                <a:lnTo>
                  <a:pt x="8644" y="100953"/>
                </a:lnTo>
                <a:lnTo>
                  <a:pt x="7632" y="105715"/>
                </a:lnTo>
                <a:lnTo>
                  <a:pt x="4834" y="108573"/>
                </a:lnTo>
                <a:lnTo>
                  <a:pt x="0" y="109525"/>
                </a:lnTo>
                <a:lnTo>
                  <a:pt x="0" y="117145"/>
                </a:lnTo>
                <a:lnTo>
                  <a:pt x="19062" y="96191"/>
                </a:lnTo>
                <a:lnTo>
                  <a:pt x="19062" y="72377"/>
                </a:lnTo>
                <a:close/>
              </a:path>
              <a:path w="19050" h="117475">
                <a:moveTo>
                  <a:pt x="19062" y="0"/>
                </a:moveTo>
                <a:lnTo>
                  <a:pt x="0" y="0"/>
                </a:lnTo>
                <a:lnTo>
                  <a:pt x="0" y="19049"/>
                </a:lnTo>
                <a:lnTo>
                  <a:pt x="19062" y="19049"/>
                </a:lnTo>
                <a:lnTo>
                  <a:pt x="19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042815" y="6539230"/>
            <a:ext cx="81280" cy="0"/>
          </a:xfrm>
          <a:custGeom>
            <a:avLst/>
            <a:gdLst/>
            <a:ahLst/>
            <a:cxnLst/>
            <a:rect l="l" t="t" r="r" b="b"/>
            <a:pathLst>
              <a:path w="81280">
                <a:moveTo>
                  <a:pt x="0" y="0"/>
                </a:moveTo>
                <a:lnTo>
                  <a:pt x="81070" y="0"/>
                </a:lnTo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2051393" y="6419850"/>
            <a:ext cx="0" cy="111760"/>
          </a:xfrm>
          <a:custGeom>
            <a:avLst/>
            <a:gdLst/>
            <a:ahLst/>
            <a:cxnLst/>
            <a:rect l="l" t="t" r="r" b="b"/>
            <a:pathLst>
              <a:path h="111759">
                <a:moveTo>
                  <a:pt x="0" y="0"/>
                </a:moveTo>
                <a:lnTo>
                  <a:pt x="0" y="111759"/>
                </a:lnTo>
              </a:path>
            </a:pathLst>
          </a:custGeom>
          <a:ln w="1715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135315" y="6451853"/>
            <a:ext cx="88265" cy="98425"/>
          </a:xfrm>
          <a:custGeom>
            <a:avLst/>
            <a:gdLst/>
            <a:ahLst/>
            <a:cxnLst/>
            <a:rect l="l" t="t" r="r" b="b"/>
            <a:pathLst>
              <a:path w="88264" h="98425">
                <a:moveTo>
                  <a:pt x="74948" y="13322"/>
                </a:moveTo>
                <a:lnTo>
                  <a:pt x="46634" y="13322"/>
                </a:lnTo>
                <a:lnTo>
                  <a:pt x="52349" y="14276"/>
                </a:lnTo>
                <a:lnTo>
                  <a:pt x="56159" y="17132"/>
                </a:lnTo>
                <a:lnTo>
                  <a:pt x="59969" y="19049"/>
                </a:lnTo>
                <a:lnTo>
                  <a:pt x="61874" y="22859"/>
                </a:lnTo>
                <a:lnTo>
                  <a:pt x="61874" y="33335"/>
                </a:lnTo>
                <a:lnTo>
                  <a:pt x="60993" y="34289"/>
                </a:lnTo>
                <a:lnTo>
                  <a:pt x="59969" y="37145"/>
                </a:lnTo>
                <a:lnTo>
                  <a:pt x="57183" y="38099"/>
                </a:lnTo>
                <a:lnTo>
                  <a:pt x="53361" y="39050"/>
                </a:lnTo>
                <a:lnTo>
                  <a:pt x="19952" y="42860"/>
                </a:lnTo>
                <a:lnTo>
                  <a:pt x="13344" y="45719"/>
                </a:lnTo>
                <a:lnTo>
                  <a:pt x="7629" y="50480"/>
                </a:lnTo>
                <a:lnTo>
                  <a:pt x="2795" y="55244"/>
                </a:lnTo>
                <a:lnTo>
                  <a:pt x="0" y="61901"/>
                </a:lnTo>
                <a:lnTo>
                  <a:pt x="0" y="79046"/>
                </a:lnTo>
                <a:lnTo>
                  <a:pt x="2795" y="84761"/>
                </a:lnTo>
                <a:lnTo>
                  <a:pt x="7629" y="90476"/>
                </a:lnTo>
                <a:lnTo>
                  <a:pt x="13344" y="95237"/>
                </a:lnTo>
                <a:lnTo>
                  <a:pt x="19952" y="98096"/>
                </a:lnTo>
                <a:lnTo>
                  <a:pt x="36216" y="98096"/>
                </a:lnTo>
                <a:lnTo>
                  <a:pt x="42824" y="96191"/>
                </a:lnTo>
                <a:lnTo>
                  <a:pt x="54254" y="90476"/>
                </a:lnTo>
                <a:lnTo>
                  <a:pt x="59088" y="86666"/>
                </a:lnTo>
                <a:lnTo>
                  <a:pt x="60481" y="84761"/>
                </a:lnTo>
                <a:lnTo>
                  <a:pt x="28584" y="84761"/>
                </a:lnTo>
                <a:lnTo>
                  <a:pt x="23762" y="83807"/>
                </a:lnTo>
                <a:lnTo>
                  <a:pt x="20964" y="80951"/>
                </a:lnTo>
                <a:lnTo>
                  <a:pt x="18047" y="78092"/>
                </a:lnTo>
                <a:lnTo>
                  <a:pt x="16142" y="75236"/>
                </a:lnTo>
                <a:lnTo>
                  <a:pt x="16142" y="64757"/>
                </a:lnTo>
                <a:lnTo>
                  <a:pt x="18047" y="59996"/>
                </a:lnTo>
                <a:lnTo>
                  <a:pt x="22869" y="57137"/>
                </a:lnTo>
                <a:lnTo>
                  <a:pt x="25667" y="56186"/>
                </a:lnTo>
                <a:lnTo>
                  <a:pt x="30489" y="54290"/>
                </a:lnTo>
                <a:lnTo>
                  <a:pt x="36216" y="54290"/>
                </a:lnTo>
                <a:lnTo>
                  <a:pt x="45741" y="52376"/>
                </a:lnTo>
                <a:lnTo>
                  <a:pt x="48539" y="52376"/>
                </a:lnTo>
                <a:lnTo>
                  <a:pt x="51456" y="51422"/>
                </a:lnTo>
                <a:lnTo>
                  <a:pt x="54254" y="51422"/>
                </a:lnTo>
                <a:lnTo>
                  <a:pt x="57183" y="50480"/>
                </a:lnTo>
                <a:lnTo>
                  <a:pt x="59969" y="49529"/>
                </a:lnTo>
                <a:lnTo>
                  <a:pt x="61874" y="47612"/>
                </a:lnTo>
                <a:lnTo>
                  <a:pt x="77126" y="47612"/>
                </a:lnTo>
                <a:lnTo>
                  <a:pt x="77126" y="17132"/>
                </a:lnTo>
                <a:lnTo>
                  <a:pt x="74948" y="13322"/>
                </a:lnTo>
                <a:close/>
              </a:path>
              <a:path w="88264" h="98425">
                <a:moveTo>
                  <a:pt x="78138" y="82856"/>
                </a:moveTo>
                <a:lnTo>
                  <a:pt x="61874" y="82856"/>
                </a:lnTo>
                <a:lnTo>
                  <a:pt x="62898" y="86666"/>
                </a:lnTo>
                <a:lnTo>
                  <a:pt x="63791" y="89522"/>
                </a:lnTo>
                <a:lnTo>
                  <a:pt x="64803" y="91427"/>
                </a:lnTo>
                <a:lnTo>
                  <a:pt x="67601" y="95237"/>
                </a:lnTo>
                <a:lnTo>
                  <a:pt x="71411" y="97142"/>
                </a:lnTo>
                <a:lnTo>
                  <a:pt x="81960" y="97142"/>
                </a:lnTo>
                <a:lnTo>
                  <a:pt x="82841" y="96191"/>
                </a:lnTo>
                <a:lnTo>
                  <a:pt x="84746" y="96191"/>
                </a:lnTo>
                <a:lnTo>
                  <a:pt x="87675" y="95237"/>
                </a:lnTo>
                <a:lnTo>
                  <a:pt x="87675" y="84761"/>
                </a:lnTo>
                <a:lnTo>
                  <a:pt x="80055" y="84761"/>
                </a:lnTo>
                <a:lnTo>
                  <a:pt x="79031" y="83807"/>
                </a:lnTo>
                <a:lnTo>
                  <a:pt x="78138" y="82856"/>
                </a:lnTo>
                <a:close/>
              </a:path>
              <a:path w="88264" h="98425">
                <a:moveTo>
                  <a:pt x="77126" y="47612"/>
                </a:moveTo>
                <a:lnTo>
                  <a:pt x="61874" y="47612"/>
                </a:lnTo>
                <a:lnTo>
                  <a:pt x="61874" y="70472"/>
                </a:lnTo>
                <a:lnTo>
                  <a:pt x="57183" y="77141"/>
                </a:lnTo>
                <a:lnTo>
                  <a:pt x="48539" y="80951"/>
                </a:lnTo>
                <a:lnTo>
                  <a:pt x="43836" y="83807"/>
                </a:lnTo>
                <a:lnTo>
                  <a:pt x="38121" y="84761"/>
                </a:lnTo>
                <a:lnTo>
                  <a:pt x="60481" y="84761"/>
                </a:lnTo>
                <a:lnTo>
                  <a:pt x="61874" y="82856"/>
                </a:lnTo>
                <a:lnTo>
                  <a:pt x="78138" y="82856"/>
                </a:lnTo>
                <a:lnTo>
                  <a:pt x="77126" y="81902"/>
                </a:lnTo>
                <a:lnTo>
                  <a:pt x="77126" y="47612"/>
                </a:lnTo>
                <a:close/>
              </a:path>
              <a:path w="88264" h="98425">
                <a:moveTo>
                  <a:pt x="87675" y="83807"/>
                </a:moveTo>
                <a:lnTo>
                  <a:pt x="86651" y="83807"/>
                </a:lnTo>
                <a:lnTo>
                  <a:pt x="85770" y="84761"/>
                </a:lnTo>
                <a:lnTo>
                  <a:pt x="87675" y="84761"/>
                </a:lnTo>
                <a:lnTo>
                  <a:pt x="87675" y="83807"/>
                </a:lnTo>
                <a:close/>
              </a:path>
              <a:path w="88264" h="98425">
                <a:moveTo>
                  <a:pt x="40026" y="0"/>
                </a:moveTo>
                <a:lnTo>
                  <a:pt x="5400" y="22605"/>
                </a:lnTo>
                <a:lnTo>
                  <a:pt x="4700" y="30479"/>
                </a:lnTo>
                <a:lnTo>
                  <a:pt x="19059" y="30479"/>
                </a:lnTo>
                <a:lnTo>
                  <a:pt x="19952" y="25715"/>
                </a:lnTo>
                <a:lnTo>
                  <a:pt x="20964" y="21905"/>
                </a:lnTo>
                <a:lnTo>
                  <a:pt x="22869" y="20000"/>
                </a:lnTo>
                <a:lnTo>
                  <a:pt x="25667" y="15227"/>
                </a:lnTo>
                <a:lnTo>
                  <a:pt x="32406" y="13322"/>
                </a:lnTo>
                <a:lnTo>
                  <a:pt x="74948" y="13322"/>
                </a:lnTo>
                <a:lnTo>
                  <a:pt x="73316" y="10466"/>
                </a:lnTo>
                <a:lnTo>
                  <a:pt x="66708" y="6656"/>
                </a:lnTo>
                <a:lnTo>
                  <a:pt x="61303" y="3612"/>
                </a:lnTo>
                <a:lnTo>
                  <a:pt x="55126" y="1546"/>
                </a:lnTo>
                <a:lnTo>
                  <a:pt x="48069" y="371"/>
                </a:lnTo>
                <a:lnTo>
                  <a:pt x="400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238231" y="6451853"/>
            <a:ext cx="75565" cy="95250"/>
          </a:xfrm>
          <a:custGeom>
            <a:avLst/>
            <a:gdLst/>
            <a:ahLst/>
            <a:cxnLst/>
            <a:rect l="l" t="t" r="r" b="b"/>
            <a:pathLst>
              <a:path w="75564" h="95250">
                <a:moveTo>
                  <a:pt x="15252" y="2855"/>
                </a:moveTo>
                <a:lnTo>
                  <a:pt x="0" y="2855"/>
                </a:lnTo>
                <a:lnTo>
                  <a:pt x="0" y="95237"/>
                </a:lnTo>
                <a:lnTo>
                  <a:pt x="15252" y="95237"/>
                </a:lnTo>
                <a:lnTo>
                  <a:pt x="15252" y="40955"/>
                </a:lnTo>
                <a:lnTo>
                  <a:pt x="16264" y="36194"/>
                </a:lnTo>
                <a:lnTo>
                  <a:pt x="17157" y="32384"/>
                </a:lnTo>
                <a:lnTo>
                  <a:pt x="18181" y="29525"/>
                </a:lnTo>
                <a:lnTo>
                  <a:pt x="19062" y="25715"/>
                </a:lnTo>
                <a:lnTo>
                  <a:pt x="21991" y="22859"/>
                </a:lnTo>
                <a:lnTo>
                  <a:pt x="24777" y="19049"/>
                </a:lnTo>
                <a:lnTo>
                  <a:pt x="28599" y="17132"/>
                </a:lnTo>
                <a:lnTo>
                  <a:pt x="33421" y="15227"/>
                </a:lnTo>
                <a:lnTo>
                  <a:pt x="15252" y="15227"/>
                </a:lnTo>
                <a:lnTo>
                  <a:pt x="15252" y="2855"/>
                </a:lnTo>
                <a:close/>
              </a:path>
              <a:path w="75564" h="95250">
                <a:moveTo>
                  <a:pt x="71545" y="14276"/>
                </a:moveTo>
                <a:lnTo>
                  <a:pt x="49554" y="14276"/>
                </a:lnTo>
                <a:lnTo>
                  <a:pt x="54388" y="17132"/>
                </a:lnTo>
                <a:lnTo>
                  <a:pt x="57186" y="22859"/>
                </a:lnTo>
                <a:lnTo>
                  <a:pt x="59091" y="26669"/>
                </a:lnTo>
                <a:lnTo>
                  <a:pt x="60103" y="31430"/>
                </a:lnTo>
                <a:lnTo>
                  <a:pt x="60103" y="95237"/>
                </a:lnTo>
                <a:lnTo>
                  <a:pt x="75355" y="95237"/>
                </a:lnTo>
                <a:lnTo>
                  <a:pt x="75355" y="26669"/>
                </a:lnTo>
                <a:lnTo>
                  <a:pt x="74331" y="19049"/>
                </a:lnTo>
                <a:lnTo>
                  <a:pt x="71545" y="14276"/>
                </a:lnTo>
                <a:close/>
              </a:path>
              <a:path w="75564" h="95250">
                <a:moveTo>
                  <a:pt x="44863" y="0"/>
                </a:moveTo>
                <a:lnTo>
                  <a:pt x="39136" y="0"/>
                </a:lnTo>
                <a:lnTo>
                  <a:pt x="33421" y="1904"/>
                </a:lnTo>
                <a:lnTo>
                  <a:pt x="28599" y="3809"/>
                </a:lnTo>
                <a:lnTo>
                  <a:pt x="23896" y="6656"/>
                </a:lnTo>
                <a:lnTo>
                  <a:pt x="19062" y="10466"/>
                </a:lnTo>
                <a:lnTo>
                  <a:pt x="15252" y="15227"/>
                </a:lnTo>
                <a:lnTo>
                  <a:pt x="33421" y="15227"/>
                </a:lnTo>
                <a:lnTo>
                  <a:pt x="35326" y="14276"/>
                </a:lnTo>
                <a:lnTo>
                  <a:pt x="71545" y="14276"/>
                </a:lnTo>
                <a:lnTo>
                  <a:pt x="67644" y="8027"/>
                </a:lnTo>
                <a:lnTo>
                  <a:pt x="61776" y="3566"/>
                </a:lnTo>
                <a:lnTo>
                  <a:pt x="54122" y="891"/>
                </a:lnTo>
                <a:lnTo>
                  <a:pt x="448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327815" y="6428039"/>
            <a:ext cx="43180" cy="120014"/>
          </a:xfrm>
          <a:custGeom>
            <a:avLst/>
            <a:gdLst/>
            <a:ahLst/>
            <a:cxnLst/>
            <a:rect l="l" t="t" r="r" b="b"/>
            <a:pathLst>
              <a:path w="43180" h="120015">
                <a:moveTo>
                  <a:pt x="28587" y="39041"/>
                </a:moveTo>
                <a:lnTo>
                  <a:pt x="12454" y="39041"/>
                </a:lnTo>
                <a:lnTo>
                  <a:pt x="12454" y="106670"/>
                </a:lnTo>
                <a:lnTo>
                  <a:pt x="14359" y="111431"/>
                </a:lnTo>
                <a:lnTo>
                  <a:pt x="16264" y="115241"/>
                </a:lnTo>
                <a:lnTo>
                  <a:pt x="19062" y="118100"/>
                </a:lnTo>
                <a:lnTo>
                  <a:pt x="23884" y="120005"/>
                </a:lnTo>
                <a:lnTo>
                  <a:pt x="39136" y="120005"/>
                </a:lnTo>
                <a:lnTo>
                  <a:pt x="41041" y="119051"/>
                </a:lnTo>
                <a:lnTo>
                  <a:pt x="42946" y="119051"/>
                </a:lnTo>
                <a:lnTo>
                  <a:pt x="42946" y="106670"/>
                </a:lnTo>
                <a:lnTo>
                  <a:pt x="32397" y="106670"/>
                </a:lnTo>
                <a:lnTo>
                  <a:pt x="31516" y="105716"/>
                </a:lnTo>
                <a:lnTo>
                  <a:pt x="29611" y="104765"/>
                </a:lnTo>
                <a:lnTo>
                  <a:pt x="28587" y="102860"/>
                </a:lnTo>
                <a:lnTo>
                  <a:pt x="28587" y="39041"/>
                </a:lnTo>
                <a:close/>
              </a:path>
              <a:path w="43180" h="120015">
                <a:moveTo>
                  <a:pt x="42946" y="26669"/>
                </a:moveTo>
                <a:lnTo>
                  <a:pt x="0" y="26669"/>
                </a:lnTo>
                <a:lnTo>
                  <a:pt x="0" y="39041"/>
                </a:lnTo>
                <a:lnTo>
                  <a:pt x="42946" y="39041"/>
                </a:lnTo>
                <a:lnTo>
                  <a:pt x="42946" y="26669"/>
                </a:lnTo>
                <a:close/>
              </a:path>
              <a:path w="43180" h="120015">
                <a:moveTo>
                  <a:pt x="28587" y="0"/>
                </a:moveTo>
                <a:lnTo>
                  <a:pt x="12454" y="0"/>
                </a:lnTo>
                <a:lnTo>
                  <a:pt x="12454" y="26669"/>
                </a:lnTo>
                <a:lnTo>
                  <a:pt x="28587" y="26669"/>
                </a:lnTo>
                <a:lnTo>
                  <a:pt x="285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380298" y="6451853"/>
            <a:ext cx="86995" cy="98425"/>
          </a:xfrm>
          <a:custGeom>
            <a:avLst/>
            <a:gdLst/>
            <a:ahLst/>
            <a:cxnLst/>
            <a:rect l="l" t="t" r="r" b="b"/>
            <a:pathLst>
              <a:path w="86994" h="98425">
                <a:moveTo>
                  <a:pt x="43824" y="0"/>
                </a:moveTo>
                <a:lnTo>
                  <a:pt x="6804" y="21009"/>
                </a:lnTo>
                <a:lnTo>
                  <a:pt x="0" y="50480"/>
                </a:lnTo>
                <a:lnTo>
                  <a:pt x="714" y="61206"/>
                </a:lnTo>
                <a:lnTo>
                  <a:pt x="24531" y="95120"/>
                </a:lnTo>
                <a:lnTo>
                  <a:pt x="41919" y="98096"/>
                </a:lnTo>
                <a:lnTo>
                  <a:pt x="52626" y="97203"/>
                </a:lnTo>
                <a:lnTo>
                  <a:pt x="61805" y="94524"/>
                </a:lnTo>
                <a:lnTo>
                  <a:pt x="69364" y="90058"/>
                </a:lnTo>
                <a:lnTo>
                  <a:pt x="74317" y="84761"/>
                </a:lnTo>
                <a:lnTo>
                  <a:pt x="34299" y="84761"/>
                </a:lnTo>
                <a:lnTo>
                  <a:pt x="26679" y="81902"/>
                </a:lnTo>
                <a:lnTo>
                  <a:pt x="22869" y="75236"/>
                </a:lnTo>
                <a:lnTo>
                  <a:pt x="19776" y="69893"/>
                </a:lnTo>
                <a:lnTo>
                  <a:pt x="17686" y="63926"/>
                </a:lnTo>
                <a:lnTo>
                  <a:pt x="16503" y="57425"/>
                </a:lnTo>
                <a:lnTo>
                  <a:pt x="16130" y="50480"/>
                </a:lnTo>
                <a:lnTo>
                  <a:pt x="16503" y="42965"/>
                </a:lnTo>
                <a:lnTo>
                  <a:pt x="34299" y="13322"/>
                </a:lnTo>
                <a:lnTo>
                  <a:pt x="75730" y="13322"/>
                </a:lnTo>
                <a:lnTo>
                  <a:pt x="74328" y="11417"/>
                </a:lnTo>
                <a:lnTo>
                  <a:pt x="67650" y="6424"/>
                </a:lnTo>
                <a:lnTo>
                  <a:pt x="60460" y="2855"/>
                </a:lnTo>
                <a:lnTo>
                  <a:pt x="52578" y="714"/>
                </a:lnTo>
                <a:lnTo>
                  <a:pt x="43824" y="0"/>
                </a:lnTo>
                <a:close/>
              </a:path>
              <a:path w="86994" h="98425">
                <a:moveTo>
                  <a:pt x="75730" y="13322"/>
                </a:moveTo>
                <a:lnTo>
                  <a:pt x="54242" y="13322"/>
                </a:lnTo>
                <a:lnTo>
                  <a:pt x="61874" y="17132"/>
                </a:lnTo>
                <a:lnTo>
                  <a:pt x="65684" y="25715"/>
                </a:lnTo>
                <a:lnTo>
                  <a:pt x="68601" y="31430"/>
                </a:lnTo>
                <a:lnTo>
                  <a:pt x="70506" y="39050"/>
                </a:lnTo>
                <a:lnTo>
                  <a:pt x="70506" y="47612"/>
                </a:lnTo>
                <a:lnTo>
                  <a:pt x="53361" y="84761"/>
                </a:lnTo>
                <a:lnTo>
                  <a:pt x="74317" y="84761"/>
                </a:lnTo>
                <a:lnTo>
                  <a:pt x="86651" y="46661"/>
                </a:lnTo>
                <a:lnTo>
                  <a:pt x="85797" y="35936"/>
                </a:lnTo>
                <a:lnTo>
                  <a:pt x="83347" y="26546"/>
                </a:lnTo>
                <a:lnTo>
                  <a:pt x="79468" y="18403"/>
                </a:lnTo>
                <a:lnTo>
                  <a:pt x="75730" y="133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480285" y="6451853"/>
            <a:ext cx="76835" cy="99060"/>
          </a:xfrm>
          <a:custGeom>
            <a:avLst/>
            <a:gdLst/>
            <a:ahLst/>
            <a:cxnLst/>
            <a:rect l="l" t="t" r="r" b="b"/>
            <a:pathLst>
              <a:path w="76835" h="99059">
                <a:moveTo>
                  <a:pt x="14359" y="65711"/>
                </a:moveTo>
                <a:lnTo>
                  <a:pt x="0" y="65711"/>
                </a:lnTo>
                <a:lnTo>
                  <a:pt x="0" y="75236"/>
                </a:lnTo>
                <a:lnTo>
                  <a:pt x="38124" y="99047"/>
                </a:lnTo>
                <a:lnTo>
                  <a:pt x="47041" y="98363"/>
                </a:lnTo>
                <a:lnTo>
                  <a:pt x="54945" y="96428"/>
                </a:lnTo>
                <a:lnTo>
                  <a:pt x="61585" y="93422"/>
                </a:lnTo>
                <a:lnTo>
                  <a:pt x="66711" y="89522"/>
                </a:lnTo>
                <a:lnTo>
                  <a:pt x="71204" y="85712"/>
                </a:lnTo>
                <a:lnTo>
                  <a:pt x="29611" y="85712"/>
                </a:lnTo>
                <a:lnTo>
                  <a:pt x="22872" y="82856"/>
                </a:lnTo>
                <a:lnTo>
                  <a:pt x="18169" y="78092"/>
                </a:lnTo>
                <a:lnTo>
                  <a:pt x="16264" y="75236"/>
                </a:lnTo>
                <a:lnTo>
                  <a:pt x="15252" y="71426"/>
                </a:lnTo>
                <a:lnTo>
                  <a:pt x="14359" y="65711"/>
                </a:lnTo>
                <a:close/>
              </a:path>
              <a:path w="76835" h="99059">
                <a:moveTo>
                  <a:pt x="37231" y="0"/>
                </a:moveTo>
                <a:lnTo>
                  <a:pt x="1904" y="20954"/>
                </a:lnTo>
                <a:lnTo>
                  <a:pt x="1904" y="37145"/>
                </a:lnTo>
                <a:lnTo>
                  <a:pt x="5727" y="42860"/>
                </a:lnTo>
                <a:lnTo>
                  <a:pt x="12454" y="46661"/>
                </a:lnTo>
                <a:lnTo>
                  <a:pt x="16264" y="49529"/>
                </a:lnTo>
                <a:lnTo>
                  <a:pt x="21991" y="51422"/>
                </a:lnTo>
                <a:lnTo>
                  <a:pt x="29611" y="53327"/>
                </a:lnTo>
                <a:lnTo>
                  <a:pt x="41934" y="56186"/>
                </a:lnTo>
                <a:lnTo>
                  <a:pt x="48673" y="58091"/>
                </a:lnTo>
                <a:lnTo>
                  <a:pt x="53376" y="59996"/>
                </a:lnTo>
                <a:lnTo>
                  <a:pt x="59091" y="62852"/>
                </a:lnTo>
                <a:lnTo>
                  <a:pt x="60996" y="65711"/>
                </a:lnTo>
                <a:lnTo>
                  <a:pt x="60996" y="75236"/>
                </a:lnTo>
                <a:lnTo>
                  <a:pt x="58198" y="79046"/>
                </a:lnTo>
                <a:lnTo>
                  <a:pt x="54388" y="81902"/>
                </a:lnTo>
                <a:lnTo>
                  <a:pt x="49554" y="83807"/>
                </a:lnTo>
                <a:lnTo>
                  <a:pt x="44863" y="85712"/>
                </a:lnTo>
                <a:lnTo>
                  <a:pt x="71204" y="85712"/>
                </a:lnTo>
                <a:lnTo>
                  <a:pt x="73450" y="83807"/>
                </a:lnTo>
                <a:lnTo>
                  <a:pt x="76236" y="76187"/>
                </a:lnTo>
                <a:lnTo>
                  <a:pt x="76236" y="59996"/>
                </a:lnTo>
                <a:lnTo>
                  <a:pt x="73450" y="53327"/>
                </a:lnTo>
                <a:lnTo>
                  <a:pt x="66711" y="49529"/>
                </a:lnTo>
                <a:lnTo>
                  <a:pt x="62901" y="46661"/>
                </a:lnTo>
                <a:lnTo>
                  <a:pt x="56293" y="44765"/>
                </a:lnTo>
                <a:lnTo>
                  <a:pt x="44863" y="41909"/>
                </a:lnTo>
                <a:lnTo>
                  <a:pt x="34314" y="39050"/>
                </a:lnTo>
                <a:lnTo>
                  <a:pt x="29611" y="38099"/>
                </a:lnTo>
                <a:lnTo>
                  <a:pt x="26682" y="37145"/>
                </a:lnTo>
                <a:lnTo>
                  <a:pt x="23896" y="35240"/>
                </a:lnTo>
                <a:lnTo>
                  <a:pt x="20074" y="33335"/>
                </a:lnTo>
                <a:lnTo>
                  <a:pt x="18169" y="29525"/>
                </a:lnTo>
                <a:lnTo>
                  <a:pt x="18169" y="21905"/>
                </a:lnTo>
                <a:lnTo>
                  <a:pt x="20074" y="19049"/>
                </a:lnTo>
                <a:lnTo>
                  <a:pt x="22872" y="17132"/>
                </a:lnTo>
                <a:lnTo>
                  <a:pt x="25801" y="14276"/>
                </a:lnTo>
                <a:lnTo>
                  <a:pt x="30504" y="13322"/>
                </a:lnTo>
                <a:lnTo>
                  <a:pt x="68486" y="13322"/>
                </a:lnTo>
                <a:lnTo>
                  <a:pt x="67723" y="12371"/>
                </a:lnTo>
                <a:lnTo>
                  <a:pt x="62122" y="6826"/>
                </a:lnTo>
                <a:lnTo>
                  <a:pt x="55290" y="2975"/>
                </a:lnTo>
                <a:lnTo>
                  <a:pt x="47052" y="729"/>
                </a:lnTo>
                <a:lnTo>
                  <a:pt x="37231" y="0"/>
                </a:lnTo>
                <a:close/>
              </a:path>
              <a:path w="76835" h="99059">
                <a:moveTo>
                  <a:pt x="68486" y="13322"/>
                </a:moveTo>
                <a:lnTo>
                  <a:pt x="44863" y="13322"/>
                </a:lnTo>
                <a:lnTo>
                  <a:pt x="51459" y="15227"/>
                </a:lnTo>
                <a:lnTo>
                  <a:pt x="54388" y="19049"/>
                </a:lnTo>
                <a:lnTo>
                  <a:pt x="57186" y="21905"/>
                </a:lnTo>
                <a:lnTo>
                  <a:pt x="58198" y="25715"/>
                </a:lnTo>
                <a:lnTo>
                  <a:pt x="58198" y="29525"/>
                </a:lnTo>
                <a:lnTo>
                  <a:pt x="73450" y="29525"/>
                </a:lnTo>
                <a:lnTo>
                  <a:pt x="73450" y="22859"/>
                </a:lnTo>
                <a:lnTo>
                  <a:pt x="71545" y="17132"/>
                </a:lnTo>
                <a:lnTo>
                  <a:pt x="68486" y="133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577620" y="6528041"/>
            <a:ext cx="19050" cy="45085"/>
          </a:xfrm>
          <a:custGeom>
            <a:avLst/>
            <a:gdLst/>
            <a:ahLst/>
            <a:cxnLst/>
            <a:rect l="l" t="t" r="r" b="b"/>
            <a:pathLst>
              <a:path w="19050" h="45084">
                <a:moveTo>
                  <a:pt x="19062" y="0"/>
                </a:moveTo>
                <a:lnTo>
                  <a:pt x="0" y="0"/>
                </a:lnTo>
                <a:lnTo>
                  <a:pt x="0" y="19049"/>
                </a:lnTo>
                <a:lnTo>
                  <a:pt x="9524" y="19049"/>
                </a:lnTo>
                <a:lnTo>
                  <a:pt x="10418" y="20004"/>
                </a:lnTo>
                <a:lnTo>
                  <a:pt x="10418" y="23814"/>
                </a:lnTo>
                <a:lnTo>
                  <a:pt x="9524" y="25717"/>
                </a:lnTo>
                <a:lnTo>
                  <a:pt x="8513" y="28575"/>
                </a:lnTo>
                <a:lnTo>
                  <a:pt x="7619" y="33337"/>
                </a:lnTo>
                <a:lnTo>
                  <a:pt x="4703" y="36195"/>
                </a:lnTo>
                <a:lnTo>
                  <a:pt x="0" y="37147"/>
                </a:lnTo>
                <a:lnTo>
                  <a:pt x="0" y="44767"/>
                </a:lnTo>
                <a:lnTo>
                  <a:pt x="7619" y="43815"/>
                </a:lnTo>
                <a:lnTo>
                  <a:pt x="12323" y="40957"/>
                </a:lnTo>
                <a:lnTo>
                  <a:pt x="14228" y="35242"/>
                </a:lnTo>
                <a:lnTo>
                  <a:pt x="17157" y="30480"/>
                </a:lnTo>
                <a:lnTo>
                  <a:pt x="19062" y="24764"/>
                </a:lnTo>
                <a:lnTo>
                  <a:pt x="19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688102" y="6419469"/>
            <a:ext cx="0" cy="127635"/>
          </a:xfrm>
          <a:custGeom>
            <a:avLst/>
            <a:gdLst/>
            <a:ahLst/>
            <a:cxnLst/>
            <a:rect l="l" t="t" r="r" b="b"/>
            <a:pathLst>
              <a:path h="127634">
                <a:moveTo>
                  <a:pt x="0" y="0"/>
                </a:moveTo>
                <a:lnTo>
                  <a:pt x="0" y="127622"/>
                </a:lnTo>
              </a:path>
            </a:pathLst>
          </a:custGeom>
          <a:ln w="1715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726280" y="6537566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0" y="0"/>
                </a:moveTo>
                <a:lnTo>
                  <a:pt x="18038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780538" y="6455664"/>
            <a:ext cx="18415" cy="117475"/>
          </a:xfrm>
          <a:custGeom>
            <a:avLst/>
            <a:gdLst/>
            <a:ahLst/>
            <a:cxnLst/>
            <a:rect l="l" t="t" r="r" b="b"/>
            <a:pathLst>
              <a:path w="18414" h="117475">
                <a:moveTo>
                  <a:pt x="18169" y="72377"/>
                </a:moveTo>
                <a:lnTo>
                  <a:pt x="0" y="72377"/>
                </a:lnTo>
                <a:lnTo>
                  <a:pt x="0" y="91427"/>
                </a:lnTo>
                <a:lnTo>
                  <a:pt x="9524" y="91427"/>
                </a:lnTo>
                <a:lnTo>
                  <a:pt x="9524" y="99048"/>
                </a:lnTo>
                <a:lnTo>
                  <a:pt x="8644" y="100953"/>
                </a:lnTo>
                <a:lnTo>
                  <a:pt x="6739" y="105715"/>
                </a:lnTo>
                <a:lnTo>
                  <a:pt x="3809" y="108573"/>
                </a:lnTo>
                <a:lnTo>
                  <a:pt x="0" y="109525"/>
                </a:lnTo>
                <a:lnTo>
                  <a:pt x="0" y="117145"/>
                </a:lnTo>
                <a:lnTo>
                  <a:pt x="7619" y="116193"/>
                </a:lnTo>
                <a:lnTo>
                  <a:pt x="12454" y="112383"/>
                </a:lnTo>
                <a:lnTo>
                  <a:pt x="16264" y="105715"/>
                </a:lnTo>
                <a:lnTo>
                  <a:pt x="17157" y="100953"/>
                </a:lnTo>
                <a:lnTo>
                  <a:pt x="18169" y="96191"/>
                </a:lnTo>
                <a:lnTo>
                  <a:pt x="18169" y="72377"/>
                </a:lnTo>
                <a:close/>
              </a:path>
              <a:path w="18414" h="117475">
                <a:moveTo>
                  <a:pt x="18169" y="0"/>
                </a:moveTo>
                <a:lnTo>
                  <a:pt x="0" y="0"/>
                </a:lnTo>
                <a:lnTo>
                  <a:pt x="0" y="19049"/>
                </a:lnTo>
                <a:lnTo>
                  <a:pt x="18169" y="19049"/>
                </a:lnTo>
                <a:lnTo>
                  <a:pt x="181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874943" y="6419469"/>
            <a:ext cx="95885" cy="127635"/>
          </a:xfrm>
          <a:custGeom>
            <a:avLst/>
            <a:gdLst/>
            <a:ahLst/>
            <a:cxnLst/>
            <a:rect l="l" t="t" r="r" b="b"/>
            <a:pathLst>
              <a:path w="95885" h="127634">
                <a:moveTo>
                  <a:pt x="57171" y="0"/>
                </a:moveTo>
                <a:lnTo>
                  <a:pt x="0" y="0"/>
                </a:lnTo>
                <a:lnTo>
                  <a:pt x="0" y="127622"/>
                </a:lnTo>
                <a:lnTo>
                  <a:pt x="17157" y="127622"/>
                </a:lnTo>
                <a:lnTo>
                  <a:pt x="17157" y="73340"/>
                </a:lnTo>
                <a:lnTo>
                  <a:pt x="57171" y="73340"/>
                </a:lnTo>
                <a:lnTo>
                  <a:pt x="88290" y="59054"/>
                </a:lnTo>
                <a:lnTo>
                  <a:pt x="17157" y="59054"/>
                </a:lnTo>
                <a:lnTo>
                  <a:pt x="17157" y="15239"/>
                </a:lnTo>
                <a:lnTo>
                  <a:pt x="89391" y="15239"/>
                </a:lnTo>
                <a:lnTo>
                  <a:pt x="89293" y="15045"/>
                </a:lnTo>
                <a:lnTo>
                  <a:pt x="84877" y="9524"/>
                </a:lnTo>
                <a:lnTo>
                  <a:pt x="78942" y="5625"/>
                </a:lnTo>
                <a:lnTo>
                  <a:pt x="72457" y="2619"/>
                </a:lnTo>
                <a:lnTo>
                  <a:pt x="65256" y="684"/>
                </a:lnTo>
                <a:lnTo>
                  <a:pt x="57171" y="0"/>
                </a:lnTo>
                <a:close/>
              </a:path>
              <a:path w="95885" h="127634">
                <a:moveTo>
                  <a:pt x="89391" y="15239"/>
                </a:moveTo>
                <a:lnTo>
                  <a:pt x="58195" y="15239"/>
                </a:lnTo>
                <a:lnTo>
                  <a:pt x="62898" y="16190"/>
                </a:lnTo>
                <a:lnTo>
                  <a:pt x="66708" y="18095"/>
                </a:lnTo>
                <a:lnTo>
                  <a:pt x="74328" y="20954"/>
                </a:lnTo>
                <a:lnTo>
                  <a:pt x="77257" y="27620"/>
                </a:lnTo>
                <a:lnTo>
                  <a:pt x="77257" y="44756"/>
                </a:lnTo>
                <a:lnTo>
                  <a:pt x="75352" y="51434"/>
                </a:lnTo>
                <a:lnTo>
                  <a:pt x="70518" y="54290"/>
                </a:lnTo>
                <a:lnTo>
                  <a:pt x="65815" y="57149"/>
                </a:lnTo>
                <a:lnTo>
                  <a:pt x="59088" y="59054"/>
                </a:lnTo>
                <a:lnTo>
                  <a:pt x="88290" y="59054"/>
                </a:lnTo>
                <a:lnTo>
                  <a:pt x="89670" y="56969"/>
                </a:lnTo>
                <a:lnTo>
                  <a:pt x="92676" y="50715"/>
                </a:lnTo>
                <a:lnTo>
                  <a:pt x="94611" y="44103"/>
                </a:lnTo>
                <a:lnTo>
                  <a:pt x="95295" y="37136"/>
                </a:lnTo>
                <a:lnTo>
                  <a:pt x="94597" y="28941"/>
                </a:lnTo>
                <a:lnTo>
                  <a:pt x="92564" y="21547"/>
                </a:lnTo>
                <a:lnTo>
                  <a:pt x="89391" y="15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984598" y="6451853"/>
            <a:ext cx="85090" cy="98425"/>
          </a:xfrm>
          <a:custGeom>
            <a:avLst/>
            <a:gdLst/>
            <a:ahLst/>
            <a:cxnLst/>
            <a:rect l="l" t="t" r="r" b="b"/>
            <a:pathLst>
              <a:path w="85089" h="98425">
                <a:moveTo>
                  <a:pt x="50447" y="0"/>
                </a:moveTo>
                <a:lnTo>
                  <a:pt x="43839" y="0"/>
                </a:lnTo>
                <a:lnTo>
                  <a:pt x="34355" y="891"/>
                </a:lnTo>
                <a:lnTo>
                  <a:pt x="2969" y="30239"/>
                </a:lnTo>
                <a:lnTo>
                  <a:pt x="0" y="50480"/>
                </a:lnTo>
                <a:lnTo>
                  <a:pt x="728" y="61206"/>
                </a:lnTo>
                <a:lnTo>
                  <a:pt x="25315" y="95120"/>
                </a:lnTo>
                <a:lnTo>
                  <a:pt x="41934" y="98096"/>
                </a:lnTo>
                <a:lnTo>
                  <a:pt x="50447" y="98096"/>
                </a:lnTo>
                <a:lnTo>
                  <a:pt x="54257" y="97142"/>
                </a:lnTo>
                <a:lnTo>
                  <a:pt x="60984" y="95237"/>
                </a:lnTo>
                <a:lnTo>
                  <a:pt x="66723" y="92381"/>
                </a:lnTo>
                <a:lnTo>
                  <a:pt x="71417" y="87617"/>
                </a:lnTo>
                <a:lnTo>
                  <a:pt x="74343" y="84761"/>
                </a:lnTo>
                <a:lnTo>
                  <a:pt x="34302" y="84761"/>
                </a:lnTo>
                <a:lnTo>
                  <a:pt x="27575" y="81902"/>
                </a:lnTo>
                <a:lnTo>
                  <a:pt x="23765" y="76187"/>
                </a:lnTo>
                <a:lnTo>
                  <a:pt x="19062" y="70472"/>
                </a:lnTo>
                <a:lnTo>
                  <a:pt x="17157" y="62852"/>
                </a:lnTo>
                <a:lnTo>
                  <a:pt x="17157" y="53327"/>
                </a:lnTo>
                <a:lnTo>
                  <a:pt x="84737" y="53327"/>
                </a:lnTo>
                <a:lnTo>
                  <a:pt x="84737" y="44765"/>
                </a:lnTo>
                <a:lnTo>
                  <a:pt x="84295" y="40955"/>
                </a:lnTo>
                <a:lnTo>
                  <a:pt x="17157" y="40955"/>
                </a:lnTo>
                <a:lnTo>
                  <a:pt x="17157" y="33335"/>
                </a:lnTo>
                <a:lnTo>
                  <a:pt x="19943" y="26669"/>
                </a:lnTo>
                <a:lnTo>
                  <a:pt x="24777" y="21905"/>
                </a:lnTo>
                <a:lnTo>
                  <a:pt x="29480" y="16181"/>
                </a:lnTo>
                <a:lnTo>
                  <a:pt x="36207" y="14276"/>
                </a:lnTo>
                <a:lnTo>
                  <a:pt x="75453" y="14276"/>
                </a:lnTo>
                <a:lnTo>
                  <a:pt x="74343" y="12371"/>
                </a:lnTo>
                <a:lnTo>
                  <a:pt x="69497" y="7607"/>
                </a:lnTo>
                <a:lnTo>
                  <a:pt x="62901" y="4751"/>
                </a:lnTo>
                <a:lnTo>
                  <a:pt x="57174" y="1904"/>
                </a:lnTo>
                <a:lnTo>
                  <a:pt x="50447" y="0"/>
                </a:lnTo>
                <a:close/>
              </a:path>
              <a:path w="85089" h="98425">
                <a:moveTo>
                  <a:pt x="83853" y="65711"/>
                </a:moveTo>
                <a:lnTo>
                  <a:pt x="68613" y="65711"/>
                </a:lnTo>
                <a:lnTo>
                  <a:pt x="66723" y="70472"/>
                </a:lnTo>
                <a:lnTo>
                  <a:pt x="64803" y="73331"/>
                </a:lnTo>
                <a:lnTo>
                  <a:pt x="61877" y="77141"/>
                </a:lnTo>
                <a:lnTo>
                  <a:pt x="57174" y="81902"/>
                </a:lnTo>
                <a:lnTo>
                  <a:pt x="50447" y="84761"/>
                </a:lnTo>
                <a:lnTo>
                  <a:pt x="74343" y="84761"/>
                </a:lnTo>
                <a:lnTo>
                  <a:pt x="77117" y="81902"/>
                </a:lnTo>
                <a:lnTo>
                  <a:pt x="79037" y="77141"/>
                </a:lnTo>
                <a:lnTo>
                  <a:pt x="81963" y="73331"/>
                </a:lnTo>
                <a:lnTo>
                  <a:pt x="82847" y="69521"/>
                </a:lnTo>
                <a:lnTo>
                  <a:pt x="83853" y="65711"/>
                </a:lnTo>
                <a:close/>
              </a:path>
              <a:path w="85089" h="98425">
                <a:moveTo>
                  <a:pt x="75453" y="14276"/>
                </a:moveTo>
                <a:lnTo>
                  <a:pt x="53364" y="14276"/>
                </a:lnTo>
                <a:lnTo>
                  <a:pt x="59972" y="18086"/>
                </a:lnTo>
                <a:lnTo>
                  <a:pt x="64803" y="24764"/>
                </a:lnTo>
                <a:lnTo>
                  <a:pt x="66723" y="29525"/>
                </a:lnTo>
                <a:lnTo>
                  <a:pt x="68613" y="34289"/>
                </a:lnTo>
                <a:lnTo>
                  <a:pt x="68613" y="40955"/>
                </a:lnTo>
                <a:lnTo>
                  <a:pt x="84295" y="40955"/>
                </a:lnTo>
                <a:lnTo>
                  <a:pt x="83853" y="37145"/>
                </a:lnTo>
                <a:lnTo>
                  <a:pt x="83853" y="33335"/>
                </a:lnTo>
                <a:lnTo>
                  <a:pt x="81963" y="26669"/>
                </a:lnTo>
                <a:lnTo>
                  <a:pt x="80043" y="21905"/>
                </a:lnTo>
                <a:lnTo>
                  <a:pt x="77117" y="17132"/>
                </a:lnTo>
                <a:lnTo>
                  <a:pt x="75453" y="142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088416" y="6451853"/>
            <a:ext cx="76835" cy="95250"/>
          </a:xfrm>
          <a:custGeom>
            <a:avLst/>
            <a:gdLst/>
            <a:ahLst/>
            <a:cxnLst/>
            <a:rect l="l" t="t" r="r" b="b"/>
            <a:pathLst>
              <a:path w="76835" h="95250">
                <a:moveTo>
                  <a:pt x="15239" y="2855"/>
                </a:moveTo>
                <a:lnTo>
                  <a:pt x="0" y="2855"/>
                </a:lnTo>
                <a:lnTo>
                  <a:pt x="0" y="95237"/>
                </a:lnTo>
                <a:lnTo>
                  <a:pt x="16245" y="95237"/>
                </a:lnTo>
                <a:lnTo>
                  <a:pt x="16245" y="36194"/>
                </a:lnTo>
                <a:lnTo>
                  <a:pt x="17160" y="32384"/>
                </a:lnTo>
                <a:lnTo>
                  <a:pt x="33406" y="15227"/>
                </a:lnTo>
                <a:lnTo>
                  <a:pt x="15239" y="15227"/>
                </a:lnTo>
                <a:lnTo>
                  <a:pt x="15239" y="2855"/>
                </a:lnTo>
                <a:close/>
              </a:path>
              <a:path w="76835" h="95250">
                <a:moveTo>
                  <a:pt x="72420" y="14276"/>
                </a:moveTo>
                <a:lnTo>
                  <a:pt x="49560" y="14276"/>
                </a:lnTo>
                <a:lnTo>
                  <a:pt x="55260" y="17132"/>
                </a:lnTo>
                <a:lnTo>
                  <a:pt x="57180" y="22859"/>
                </a:lnTo>
                <a:lnTo>
                  <a:pt x="59070" y="26669"/>
                </a:lnTo>
                <a:lnTo>
                  <a:pt x="60106" y="31430"/>
                </a:lnTo>
                <a:lnTo>
                  <a:pt x="60106" y="95237"/>
                </a:lnTo>
                <a:lnTo>
                  <a:pt x="76230" y="95237"/>
                </a:lnTo>
                <a:lnTo>
                  <a:pt x="76230" y="26669"/>
                </a:lnTo>
                <a:lnTo>
                  <a:pt x="74310" y="19049"/>
                </a:lnTo>
                <a:lnTo>
                  <a:pt x="72420" y="14276"/>
                </a:lnTo>
                <a:close/>
              </a:path>
              <a:path w="76835" h="95250">
                <a:moveTo>
                  <a:pt x="45750" y="0"/>
                </a:moveTo>
                <a:lnTo>
                  <a:pt x="39136" y="0"/>
                </a:lnTo>
                <a:lnTo>
                  <a:pt x="34289" y="1904"/>
                </a:lnTo>
                <a:lnTo>
                  <a:pt x="29596" y="3809"/>
                </a:lnTo>
                <a:lnTo>
                  <a:pt x="23865" y="6656"/>
                </a:lnTo>
                <a:lnTo>
                  <a:pt x="20055" y="10466"/>
                </a:lnTo>
                <a:lnTo>
                  <a:pt x="15239" y="15227"/>
                </a:lnTo>
                <a:lnTo>
                  <a:pt x="33406" y="15227"/>
                </a:lnTo>
                <a:lnTo>
                  <a:pt x="36210" y="14276"/>
                </a:lnTo>
                <a:lnTo>
                  <a:pt x="72420" y="14276"/>
                </a:lnTo>
                <a:lnTo>
                  <a:pt x="68146" y="8027"/>
                </a:lnTo>
                <a:lnTo>
                  <a:pt x="62320" y="3566"/>
                </a:lnTo>
                <a:lnTo>
                  <a:pt x="54876" y="891"/>
                </a:lnTo>
                <a:lnTo>
                  <a:pt x="457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181807" y="6452804"/>
            <a:ext cx="81280" cy="133350"/>
          </a:xfrm>
          <a:custGeom>
            <a:avLst/>
            <a:gdLst/>
            <a:ahLst/>
            <a:cxnLst/>
            <a:rect l="l" t="t" r="r" b="b"/>
            <a:pathLst>
              <a:path w="81279" h="133350">
                <a:moveTo>
                  <a:pt x="18166" y="105717"/>
                </a:moveTo>
                <a:lnTo>
                  <a:pt x="2926" y="105717"/>
                </a:lnTo>
                <a:lnTo>
                  <a:pt x="3809" y="115242"/>
                </a:lnTo>
                <a:lnTo>
                  <a:pt x="39136" y="133339"/>
                </a:lnTo>
                <a:lnTo>
                  <a:pt x="51667" y="132104"/>
                </a:lnTo>
                <a:lnTo>
                  <a:pt x="62030" y="128458"/>
                </a:lnTo>
                <a:lnTo>
                  <a:pt x="70250" y="122490"/>
                </a:lnTo>
                <a:lnTo>
                  <a:pt x="72099" y="120004"/>
                </a:lnTo>
                <a:lnTo>
                  <a:pt x="32400" y="120004"/>
                </a:lnTo>
                <a:lnTo>
                  <a:pt x="26669" y="119052"/>
                </a:lnTo>
                <a:lnTo>
                  <a:pt x="20970" y="113337"/>
                </a:lnTo>
                <a:lnTo>
                  <a:pt x="19049" y="109527"/>
                </a:lnTo>
                <a:lnTo>
                  <a:pt x="18166" y="105717"/>
                </a:lnTo>
                <a:close/>
              </a:path>
              <a:path w="81279" h="133350">
                <a:moveTo>
                  <a:pt x="81046" y="80951"/>
                </a:moveTo>
                <a:lnTo>
                  <a:pt x="65806" y="80951"/>
                </a:lnTo>
                <a:lnTo>
                  <a:pt x="66062" y="90075"/>
                </a:lnTo>
                <a:lnTo>
                  <a:pt x="65501" y="97501"/>
                </a:lnTo>
                <a:lnTo>
                  <a:pt x="40020" y="120004"/>
                </a:lnTo>
                <a:lnTo>
                  <a:pt x="72099" y="120004"/>
                </a:lnTo>
                <a:lnTo>
                  <a:pt x="81046" y="86666"/>
                </a:lnTo>
                <a:lnTo>
                  <a:pt x="81046" y="80951"/>
                </a:lnTo>
                <a:close/>
              </a:path>
              <a:path w="81279" h="133350">
                <a:moveTo>
                  <a:pt x="45750" y="0"/>
                </a:moveTo>
                <a:lnTo>
                  <a:pt x="39136" y="0"/>
                </a:lnTo>
                <a:lnTo>
                  <a:pt x="31043" y="742"/>
                </a:lnTo>
                <a:lnTo>
                  <a:pt x="2857" y="28574"/>
                </a:lnTo>
                <a:lnTo>
                  <a:pt x="0" y="49529"/>
                </a:lnTo>
                <a:lnTo>
                  <a:pt x="714" y="60790"/>
                </a:lnTo>
                <a:lnTo>
                  <a:pt x="23602" y="92502"/>
                </a:lnTo>
                <a:lnTo>
                  <a:pt x="37216" y="95240"/>
                </a:lnTo>
                <a:lnTo>
                  <a:pt x="44836" y="95240"/>
                </a:lnTo>
                <a:lnTo>
                  <a:pt x="50566" y="94286"/>
                </a:lnTo>
                <a:lnTo>
                  <a:pt x="55260" y="91430"/>
                </a:lnTo>
                <a:lnTo>
                  <a:pt x="59192" y="89525"/>
                </a:lnTo>
                <a:lnTo>
                  <a:pt x="63002" y="85715"/>
                </a:lnTo>
                <a:lnTo>
                  <a:pt x="64685" y="82856"/>
                </a:lnTo>
                <a:lnTo>
                  <a:pt x="32400" y="82856"/>
                </a:lnTo>
                <a:lnTo>
                  <a:pt x="26669" y="80000"/>
                </a:lnTo>
                <a:lnTo>
                  <a:pt x="21976" y="74285"/>
                </a:lnTo>
                <a:lnTo>
                  <a:pt x="18166" y="68570"/>
                </a:lnTo>
                <a:lnTo>
                  <a:pt x="16245" y="60950"/>
                </a:lnTo>
                <a:lnTo>
                  <a:pt x="16245" y="41909"/>
                </a:lnTo>
                <a:lnTo>
                  <a:pt x="41909" y="13325"/>
                </a:lnTo>
                <a:lnTo>
                  <a:pt x="66089" y="13325"/>
                </a:lnTo>
                <a:lnTo>
                  <a:pt x="63916" y="10466"/>
                </a:lnTo>
                <a:lnTo>
                  <a:pt x="61112" y="7610"/>
                </a:lnTo>
                <a:lnTo>
                  <a:pt x="58186" y="4751"/>
                </a:lnTo>
                <a:lnTo>
                  <a:pt x="52456" y="1904"/>
                </a:lnTo>
                <a:lnTo>
                  <a:pt x="45750" y="0"/>
                </a:lnTo>
                <a:close/>
              </a:path>
              <a:path w="81279" h="133350">
                <a:moveTo>
                  <a:pt x="66089" y="13325"/>
                </a:moveTo>
                <a:lnTo>
                  <a:pt x="48646" y="13325"/>
                </a:lnTo>
                <a:lnTo>
                  <a:pt x="55260" y="16181"/>
                </a:lnTo>
                <a:lnTo>
                  <a:pt x="60076" y="21909"/>
                </a:lnTo>
                <a:lnTo>
                  <a:pt x="63173" y="26730"/>
                </a:lnTo>
                <a:lnTo>
                  <a:pt x="65261" y="32622"/>
                </a:lnTo>
                <a:lnTo>
                  <a:pt x="66441" y="39584"/>
                </a:lnTo>
                <a:lnTo>
                  <a:pt x="66812" y="47615"/>
                </a:lnTo>
                <a:lnTo>
                  <a:pt x="66812" y="55235"/>
                </a:lnTo>
                <a:lnTo>
                  <a:pt x="39136" y="82856"/>
                </a:lnTo>
                <a:lnTo>
                  <a:pt x="64685" y="82856"/>
                </a:lnTo>
                <a:lnTo>
                  <a:pt x="65806" y="80951"/>
                </a:lnTo>
                <a:lnTo>
                  <a:pt x="81046" y="80951"/>
                </a:lnTo>
                <a:lnTo>
                  <a:pt x="81046" y="14276"/>
                </a:lnTo>
                <a:lnTo>
                  <a:pt x="66812" y="14276"/>
                </a:lnTo>
                <a:lnTo>
                  <a:pt x="66089" y="13325"/>
                </a:lnTo>
                <a:close/>
              </a:path>
              <a:path w="81279" h="133350">
                <a:moveTo>
                  <a:pt x="81046" y="1904"/>
                </a:moveTo>
                <a:lnTo>
                  <a:pt x="66812" y="1904"/>
                </a:lnTo>
                <a:lnTo>
                  <a:pt x="66812" y="14276"/>
                </a:lnTo>
                <a:lnTo>
                  <a:pt x="81046" y="14276"/>
                </a:lnTo>
                <a:lnTo>
                  <a:pt x="81046" y="19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3290559" y="6528041"/>
            <a:ext cx="18415" cy="45085"/>
          </a:xfrm>
          <a:custGeom>
            <a:avLst/>
            <a:gdLst/>
            <a:ahLst/>
            <a:cxnLst/>
            <a:rect l="l" t="t" r="r" b="b"/>
            <a:pathLst>
              <a:path w="18414" h="45084">
                <a:moveTo>
                  <a:pt x="18044" y="0"/>
                </a:moveTo>
                <a:lnTo>
                  <a:pt x="0" y="0"/>
                </a:lnTo>
                <a:lnTo>
                  <a:pt x="0" y="19049"/>
                </a:lnTo>
                <a:lnTo>
                  <a:pt x="9540" y="19049"/>
                </a:lnTo>
                <a:lnTo>
                  <a:pt x="9540" y="23814"/>
                </a:lnTo>
                <a:lnTo>
                  <a:pt x="8534" y="25717"/>
                </a:lnTo>
                <a:lnTo>
                  <a:pt x="7619" y="28575"/>
                </a:lnTo>
                <a:lnTo>
                  <a:pt x="6614" y="33337"/>
                </a:lnTo>
                <a:lnTo>
                  <a:pt x="3809" y="36195"/>
                </a:lnTo>
                <a:lnTo>
                  <a:pt x="0" y="37147"/>
                </a:lnTo>
                <a:lnTo>
                  <a:pt x="0" y="44767"/>
                </a:lnTo>
                <a:lnTo>
                  <a:pt x="6614" y="43815"/>
                </a:lnTo>
                <a:lnTo>
                  <a:pt x="11429" y="40957"/>
                </a:lnTo>
                <a:lnTo>
                  <a:pt x="14234" y="35242"/>
                </a:lnTo>
                <a:lnTo>
                  <a:pt x="17160" y="30480"/>
                </a:lnTo>
                <a:lnTo>
                  <a:pt x="18044" y="24764"/>
                </a:lnTo>
                <a:lnTo>
                  <a:pt x="180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378220" y="6419469"/>
            <a:ext cx="100330" cy="127635"/>
          </a:xfrm>
          <a:custGeom>
            <a:avLst/>
            <a:gdLst/>
            <a:ahLst/>
            <a:cxnLst/>
            <a:rect l="l" t="t" r="r" b="b"/>
            <a:pathLst>
              <a:path w="100329" h="127634">
                <a:moveTo>
                  <a:pt x="100004" y="0"/>
                </a:moveTo>
                <a:lnTo>
                  <a:pt x="5730" y="0"/>
                </a:lnTo>
                <a:lnTo>
                  <a:pt x="5730" y="15239"/>
                </a:lnTo>
                <a:lnTo>
                  <a:pt x="78150" y="15239"/>
                </a:lnTo>
                <a:lnTo>
                  <a:pt x="0" y="113336"/>
                </a:lnTo>
                <a:lnTo>
                  <a:pt x="0" y="127622"/>
                </a:lnTo>
                <a:lnTo>
                  <a:pt x="100004" y="127622"/>
                </a:lnTo>
                <a:lnTo>
                  <a:pt x="100004" y="112382"/>
                </a:lnTo>
                <a:lnTo>
                  <a:pt x="21884" y="112382"/>
                </a:lnTo>
                <a:lnTo>
                  <a:pt x="100004" y="15239"/>
                </a:lnTo>
                <a:lnTo>
                  <a:pt x="1000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490691" y="6497567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824" y="0"/>
                </a:lnTo>
              </a:path>
            </a:pathLst>
          </a:custGeom>
          <a:ln w="1522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548755" y="6416609"/>
            <a:ext cx="124460" cy="140335"/>
          </a:xfrm>
          <a:custGeom>
            <a:avLst/>
            <a:gdLst/>
            <a:ahLst/>
            <a:cxnLst/>
            <a:rect l="l" t="t" r="r" b="b"/>
            <a:pathLst>
              <a:path w="124460" h="140334">
                <a:moveTo>
                  <a:pt x="118092" y="125720"/>
                </a:moveTo>
                <a:lnTo>
                  <a:pt x="95432" y="125720"/>
                </a:lnTo>
                <a:lnTo>
                  <a:pt x="114482" y="140007"/>
                </a:lnTo>
                <a:lnTo>
                  <a:pt x="122986" y="129530"/>
                </a:lnTo>
                <a:lnTo>
                  <a:pt x="118092" y="125720"/>
                </a:lnTo>
                <a:close/>
              </a:path>
              <a:path w="124460" h="140334">
                <a:moveTo>
                  <a:pt x="61996" y="0"/>
                </a:moveTo>
                <a:lnTo>
                  <a:pt x="20361" y="14630"/>
                </a:lnTo>
                <a:lnTo>
                  <a:pt x="890" y="55137"/>
                </a:lnTo>
                <a:lnTo>
                  <a:pt x="0" y="67629"/>
                </a:lnTo>
                <a:lnTo>
                  <a:pt x="919" y="81210"/>
                </a:lnTo>
                <a:lnTo>
                  <a:pt x="24614" y="123041"/>
                </a:lnTo>
                <a:lnTo>
                  <a:pt x="61112" y="134291"/>
                </a:lnTo>
                <a:lnTo>
                  <a:pt x="67726" y="134291"/>
                </a:lnTo>
                <a:lnTo>
                  <a:pt x="74462" y="133340"/>
                </a:lnTo>
                <a:lnTo>
                  <a:pt x="79156" y="131435"/>
                </a:lnTo>
                <a:lnTo>
                  <a:pt x="84886" y="130481"/>
                </a:lnTo>
                <a:lnTo>
                  <a:pt x="90586" y="127625"/>
                </a:lnTo>
                <a:lnTo>
                  <a:pt x="95432" y="125720"/>
                </a:lnTo>
                <a:lnTo>
                  <a:pt x="118092" y="125720"/>
                </a:lnTo>
                <a:lnTo>
                  <a:pt x="109525" y="119051"/>
                </a:lnTo>
                <a:lnTo>
                  <a:pt x="63916" y="119051"/>
                </a:lnTo>
                <a:lnTo>
                  <a:pt x="53183" y="118159"/>
                </a:lnTo>
                <a:lnTo>
                  <a:pt x="21023" y="89169"/>
                </a:lnTo>
                <a:lnTo>
                  <a:pt x="18166" y="68579"/>
                </a:lnTo>
                <a:lnTo>
                  <a:pt x="18896" y="55895"/>
                </a:lnTo>
                <a:lnTo>
                  <a:pt x="44291" y="18335"/>
                </a:lnTo>
                <a:lnTo>
                  <a:pt x="63002" y="15239"/>
                </a:lnTo>
                <a:lnTo>
                  <a:pt x="106302" y="15239"/>
                </a:lnTo>
                <a:lnTo>
                  <a:pt x="104509" y="13289"/>
                </a:lnTo>
                <a:lnTo>
                  <a:pt x="95937" y="7407"/>
                </a:lnTo>
                <a:lnTo>
                  <a:pt x="85933" y="3261"/>
                </a:lnTo>
                <a:lnTo>
                  <a:pt x="74588" y="807"/>
                </a:lnTo>
                <a:lnTo>
                  <a:pt x="61996" y="0"/>
                </a:lnTo>
                <a:close/>
              </a:path>
              <a:path w="124460" h="140334">
                <a:moveTo>
                  <a:pt x="76352" y="93335"/>
                </a:moveTo>
                <a:lnTo>
                  <a:pt x="67726" y="103811"/>
                </a:lnTo>
                <a:lnTo>
                  <a:pt x="82082" y="115241"/>
                </a:lnTo>
                <a:lnTo>
                  <a:pt x="79156" y="116195"/>
                </a:lnTo>
                <a:lnTo>
                  <a:pt x="76352" y="117146"/>
                </a:lnTo>
                <a:lnTo>
                  <a:pt x="73426" y="118100"/>
                </a:lnTo>
                <a:lnTo>
                  <a:pt x="70652" y="118100"/>
                </a:lnTo>
                <a:lnTo>
                  <a:pt x="66812" y="119051"/>
                </a:lnTo>
                <a:lnTo>
                  <a:pt x="109525" y="119051"/>
                </a:lnTo>
                <a:lnTo>
                  <a:pt x="105857" y="116195"/>
                </a:lnTo>
                <a:lnTo>
                  <a:pt x="110672" y="110673"/>
                </a:lnTo>
                <a:lnTo>
                  <a:pt x="113298" y="106670"/>
                </a:lnTo>
                <a:lnTo>
                  <a:pt x="93512" y="106670"/>
                </a:lnTo>
                <a:lnTo>
                  <a:pt x="76352" y="93335"/>
                </a:lnTo>
                <a:close/>
              </a:path>
              <a:path w="124460" h="140334">
                <a:moveTo>
                  <a:pt x="106302" y="15239"/>
                </a:moveTo>
                <a:lnTo>
                  <a:pt x="63002" y="15239"/>
                </a:lnTo>
                <a:lnTo>
                  <a:pt x="72468" y="16118"/>
                </a:lnTo>
                <a:lnTo>
                  <a:pt x="80848" y="18693"/>
                </a:lnTo>
                <a:lnTo>
                  <a:pt x="106132" y="54020"/>
                </a:lnTo>
                <a:lnTo>
                  <a:pt x="106862" y="64769"/>
                </a:lnTo>
                <a:lnTo>
                  <a:pt x="106862" y="71439"/>
                </a:lnTo>
                <a:lnTo>
                  <a:pt x="93512" y="106670"/>
                </a:lnTo>
                <a:lnTo>
                  <a:pt x="113298" y="106670"/>
                </a:lnTo>
                <a:lnTo>
                  <a:pt x="124023" y="72389"/>
                </a:lnTo>
                <a:lnTo>
                  <a:pt x="124023" y="64769"/>
                </a:lnTo>
                <a:lnTo>
                  <a:pt x="123292" y="51891"/>
                </a:lnTo>
                <a:lnTo>
                  <a:pt x="121036" y="40358"/>
                </a:lnTo>
                <a:lnTo>
                  <a:pt x="117156" y="30076"/>
                </a:lnTo>
                <a:lnTo>
                  <a:pt x="111556" y="20954"/>
                </a:lnTo>
                <a:lnTo>
                  <a:pt x="106302" y="15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695639" y="6537566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0" y="0"/>
                </a:moveTo>
                <a:lnTo>
                  <a:pt x="18044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749893" y="6455664"/>
            <a:ext cx="18415" cy="117475"/>
          </a:xfrm>
          <a:custGeom>
            <a:avLst/>
            <a:gdLst/>
            <a:ahLst/>
            <a:cxnLst/>
            <a:rect l="l" t="t" r="r" b="b"/>
            <a:pathLst>
              <a:path w="18414" h="117475">
                <a:moveTo>
                  <a:pt x="18166" y="72377"/>
                </a:moveTo>
                <a:lnTo>
                  <a:pt x="0" y="72377"/>
                </a:lnTo>
                <a:lnTo>
                  <a:pt x="0" y="91427"/>
                </a:lnTo>
                <a:lnTo>
                  <a:pt x="9540" y="91427"/>
                </a:lnTo>
                <a:lnTo>
                  <a:pt x="9540" y="96191"/>
                </a:lnTo>
                <a:lnTo>
                  <a:pt x="8625" y="99048"/>
                </a:lnTo>
                <a:lnTo>
                  <a:pt x="7619" y="100953"/>
                </a:lnTo>
                <a:lnTo>
                  <a:pt x="6736" y="105715"/>
                </a:lnTo>
                <a:lnTo>
                  <a:pt x="3809" y="108573"/>
                </a:lnTo>
                <a:lnTo>
                  <a:pt x="0" y="109525"/>
                </a:lnTo>
                <a:lnTo>
                  <a:pt x="0" y="117145"/>
                </a:lnTo>
                <a:lnTo>
                  <a:pt x="18166" y="96191"/>
                </a:lnTo>
                <a:lnTo>
                  <a:pt x="18166" y="72377"/>
                </a:lnTo>
                <a:close/>
              </a:path>
              <a:path w="18414" h="117475">
                <a:moveTo>
                  <a:pt x="18166" y="0"/>
                </a:moveTo>
                <a:lnTo>
                  <a:pt x="0" y="0"/>
                </a:lnTo>
                <a:lnTo>
                  <a:pt x="0" y="19049"/>
                </a:lnTo>
                <a:lnTo>
                  <a:pt x="18166" y="19049"/>
                </a:lnTo>
                <a:lnTo>
                  <a:pt x="181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832859" y="6419469"/>
            <a:ext cx="113030" cy="127635"/>
          </a:xfrm>
          <a:custGeom>
            <a:avLst/>
            <a:gdLst/>
            <a:ahLst/>
            <a:cxnLst/>
            <a:rect l="l" t="t" r="r" b="b"/>
            <a:pathLst>
              <a:path w="113029" h="127634">
                <a:moveTo>
                  <a:pt x="19964" y="0"/>
                </a:moveTo>
                <a:lnTo>
                  <a:pt x="0" y="0"/>
                </a:lnTo>
                <a:lnTo>
                  <a:pt x="47640" y="76199"/>
                </a:lnTo>
                <a:lnTo>
                  <a:pt x="47640" y="127622"/>
                </a:lnTo>
                <a:lnTo>
                  <a:pt x="64800" y="127622"/>
                </a:lnTo>
                <a:lnTo>
                  <a:pt x="64800" y="76199"/>
                </a:lnTo>
                <a:lnTo>
                  <a:pt x="73733" y="61910"/>
                </a:lnTo>
                <a:lnTo>
                  <a:pt x="56174" y="61910"/>
                </a:lnTo>
                <a:lnTo>
                  <a:pt x="19964" y="0"/>
                </a:lnTo>
                <a:close/>
              </a:path>
              <a:path w="113029" h="127634">
                <a:moveTo>
                  <a:pt x="112440" y="0"/>
                </a:moveTo>
                <a:lnTo>
                  <a:pt x="92506" y="0"/>
                </a:lnTo>
                <a:lnTo>
                  <a:pt x="56174" y="61910"/>
                </a:lnTo>
                <a:lnTo>
                  <a:pt x="73733" y="61910"/>
                </a:lnTo>
                <a:lnTo>
                  <a:pt x="1124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958651" y="6454709"/>
            <a:ext cx="74930" cy="94615"/>
          </a:xfrm>
          <a:custGeom>
            <a:avLst/>
            <a:gdLst/>
            <a:ahLst/>
            <a:cxnLst/>
            <a:rect l="l" t="t" r="r" b="b"/>
            <a:pathLst>
              <a:path w="74929" h="94615">
                <a:moveTo>
                  <a:pt x="16276" y="0"/>
                </a:moveTo>
                <a:lnTo>
                  <a:pt x="0" y="0"/>
                </a:lnTo>
                <a:lnTo>
                  <a:pt x="0" y="70475"/>
                </a:lnTo>
                <a:lnTo>
                  <a:pt x="30510" y="94286"/>
                </a:lnTo>
                <a:lnTo>
                  <a:pt x="39136" y="94286"/>
                </a:lnTo>
                <a:lnTo>
                  <a:pt x="46756" y="92381"/>
                </a:lnTo>
                <a:lnTo>
                  <a:pt x="52486" y="87620"/>
                </a:lnTo>
                <a:lnTo>
                  <a:pt x="55290" y="84761"/>
                </a:lnTo>
                <a:lnTo>
                  <a:pt x="58186" y="81905"/>
                </a:lnTo>
                <a:lnTo>
                  <a:pt x="58667" y="80951"/>
                </a:lnTo>
                <a:lnTo>
                  <a:pt x="25786" y="80951"/>
                </a:lnTo>
                <a:lnTo>
                  <a:pt x="20970" y="78095"/>
                </a:lnTo>
                <a:lnTo>
                  <a:pt x="18166" y="72380"/>
                </a:lnTo>
                <a:lnTo>
                  <a:pt x="16276" y="69521"/>
                </a:lnTo>
                <a:lnTo>
                  <a:pt x="16276" y="0"/>
                </a:lnTo>
                <a:close/>
              </a:path>
              <a:path w="74929" h="94615">
                <a:moveTo>
                  <a:pt x="74340" y="78095"/>
                </a:moveTo>
                <a:lnTo>
                  <a:pt x="60106" y="78095"/>
                </a:lnTo>
                <a:lnTo>
                  <a:pt x="60106" y="92381"/>
                </a:lnTo>
                <a:lnTo>
                  <a:pt x="74340" y="92381"/>
                </a:lnTo>
                <a:lnTo>
                  <a:pt x="74340" y="78095"/>
                </a:lnTo>
                <a:close/>
              </a:path>
              <a:path w="74929" h="94615">
                <a:moveTo>
                  <a:pt x="74340" y="0"/>
                </a:moveTo>
                <a:lnTo>
                  <a:pt x="59100" y="0"/>
                </a:lnTo>
                <a:lnTo>
                  <a:pt x="59100" y="54281"/>
                </a:lnTo>
                <a:lnTo>
                  <a:pt x="58186" y="60950"/>
                </a:lnTo>
                <a:lnTo>
                  <a:pt x="33406" y="80951"/>
                </a:lnTo>
                <a:lnTo>
                  <a:pt x="58667" y="80951"/>
                </a:lnTo>
                <a:lnTo>
                  <a:pt x="60106" y="78095"/>
                </a:lnTo>
                <a:lnTo>
                  <a:pt x="74340" y="78095"/>
                </a:lnTo>
                <a:lnTo>
                  <a:pt x="743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061581" y="6528041"/>
            <a:ext cx="18415" cy="45085"/>
          </a:xfrm>
          <a:custGeom>
            <a:avLst/>
            <a:gdLst/>
            <a:ahLst/>
            <a:cxnLst/>
            <a:rect l="l" t="t" r="r" b="b"/>
            <a:pathLst>
              <a:path w="18414" h="45084">
                <a:moveTo>
                  <a:pt x="18166" y="0"/>
                </a:moveTo>
                <a:lnTo>
                  <a:pt x="0" y="0"/>
                </a:lnTo>
                <a:lnTo>
                  <a:pt x="0" y="19049"/>
                </a:lnTo>
                <a:lnTo>
                  <a:pt x="9509" y="19049"/>
                </a:lnTo>
                <a:lnTo>
                  <a:pt x="9509" y="23814"/>
                </a:lnTo>
                <a:lnTo>
                  <a:pt x="8625" y="25717"/>
                </a:lnTo>
                <a:lnTo>
                  <a:pt x="7619" y="28575"/>
                </a:lnTo>
                <a:lnTo>
                  <a:pt x="6736" y="33337"/>
                </a:lnTo>
                <a:lnTo>
                  <a:pt x="3809" y="36195"/>
                </a:lnTo>
                <a:lnTo>
                  <a:pt x="0" y="37147"/>
                </a:lnTo>
                <a:lnTo>
                  <a:pt x="0" y="44767"/>
                </a:lnTo>
                <a:lnTo>
                  <a:pt x="18166" y="24764"/>
                </a:lnTo>
                <a:lnTo>
                  <a:pt x="181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148358" y="6419469"/>
            <a:ext cx="73025" cy="130810"/>
          </a:xfrm>
          <a:custGeom>
            <a:avLst/>
            <a:gdLst/>
            <a:ahLst/>
            <a:cxnLst/>
            <a:rect l="l" t="t" r="r" b="b"/>
            <a:pathLst>
              <a:path w="73025" h="130809">
                <a:moveTo>
                  <a:pt x="16123" y="86675"/>
                </a:moveTo>
                <a:lnTo>
                  <a:pt x="0" y="86675"/>
                </a:lnTo>
                <a:lnTo>
                  <a:pt x="0" y="95237"/>
                </a:lnTo>
                <a:lnTo>
                  <a:pt x="24780" y="130481"/>
                </a:lnTo>
                <a:lnTo>
                  <a:pt x="34320" y="130481"/>
                </a:lnTo>
                <a:lnTo>
                  <a:pt x="45941" y="129558"/>
                </a:lnTo>
                <a:lnTo>
                  <a:pt x="55237" y="126671"/>
                </a:lnTo>
                <a:lnTo>
                  <a:pt x="62395" y="121640"/>
                </a:lnTo>
                <a:lnTo>
                  <a:pt x="66254" y="116192"/>
                </a:lnTo>
                <a:lnTo>
                  <a:pt x="28590" y="116192"/>
                </a:lnTo>
                <a:lnTo>
                  <a:pt x="23743" y="114287"/>
                </a:lnTo>
                <a:lnTo>
                  <a:pt x="20970" y="111431"/>
                </a:lnTo>
                <a:lnTo>
                  <a:pt x="18044" y="107621"/>
                </a:lnTo>
                <a:lnTo>
                  <a:pt x="16123" y="102857"/>
                </a:lnTo>
                <a:lnTo>
                  <a:pt x="16123" y="86675"/>
                </a:lnTo>
                <a:close/>
              </a:path>
              <a:path w="73025" h="130809">
                <a:moveTo>
                  <a:pt x="72420" y="0"/>
                </a:moveTo>
                <a:lnTo>
                  <a:pt x="56144" y="0"/>
                </a:lnTo>
                <a:lnTo>
                  <a:pt x="56144" y="96191"/>
                </a:lnTo>
                <a:lnTo>
                  <a:pt x="55260" y="102857"/>
                </a:lnTo>
                <a:lnTo>
                  <a:pt x="53370" y="106667"/>
                </a:lnTo>
                <a:lnTo>
                  <a:pt x="50444" y="113336"/>
                </a:lnTo>
                <a:lnTo>
                  <a:pt x="44714" y="116192"/>
                </a:lnTo>
                <a:lnTo>
                  <a:pt x="66254" y="116192"/>
                </a:lnTo>
                <a:lnTo>
                  <a:pt x="67604" y="114287"/>
                </a:lnTo>
                <a:lnTo>
                  <a:pt x="71414" y="108572"/>
                </a:lnTo>
                <a:lnTo>
                  <a:pt x="72420" y="100001"/>
                </a:lnTo>
                <a:lnTo>
                  <a:pt x="724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249368" y="6537566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0" y="0"/>
                </a:moveTo>
                <a:lnTo>
                  <a:pt x="18166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303745" y="6455664"/>
            <a:ext cx="18415" cy="117475"/>
          </a:xfrm>
          <a:custGeom>
            <a:avLst/>
            <a:gdLst/>
            <a:ahLst/>
            <a:cxnLst/>
            <a:rect l="l" t="t" r="r" b="b"/>
            <a:pathLst>
              <a:path w="18414" h="117475">
                <a:moveTo>
                  <a:pt x="18044" y="72377"/>
                </a:moveTo>
                <a:lnTo>
                  <a:pt x="0" y="72377"/>
                </a:lnTo>
                <a:lnTo>
                  <a:pt x="0" y="91427"/>
                </a:lnTo>
                <a:lnTo>
                  <a:pt x="8534" y="91427"/>
                </a:lnTo>
                <a:lnTo>
                  <a:pt x="9540" y="92381"/>
                </a:lnTo>
                <a:lnTo>
                  <a:pt x="9540" y="96191"/>
                </a:lnTo>
                <a:lnTo>
                  <a:pt x="8534" y="99048"/>
                </a:lnTo>
                <a:lnTo>
                  <a:pt x="7650" y="100953"/>
                </a:lnTo>
                <a:lnTo>
                  <a:pt x="6614" y="105715"/>
                </a:lnTo>
                <a:lnTo>
                  <a:pt x="3809" y="108573"/>
                </a:lnTo>
                <a:lnTo>
                  <a:pt x="0" y="109525"/>
                </a:lnTo>
                <a:lnTo>
                  <a:pt x="0" y="117145"/>
                </a:lnTo>
                <a:lnTo>
                  <a:pt x="18044" y="96191"/>
                </a:lnTo>
                <a:lnTo>
                  <a:pt x="18044" y="72377"/>
                </a:lnTo>
                <a:close/>
              </a:path>
              <a:path w="18414" h="117475">
                <a:moveTo>
                  <a:pt x="18044" y="0"/>
                </a:moveTo>
                <a:lnTo>
                  <a:pt x="0" y="0"/>
                </a:lnTo>
                <a:lnTo>
                  <a:pt x="0" y="19049"/>
                </a:lnTo>
                <a:lnTo>
                  <a:pt x="18044" y="19049"/>
                </a:lnTo>
                <a:lnTo>
                  <a:pt x="180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390400" y="6416609"/>
            <a:ext cx="113030" cy="133350"/>
          </a:xfrm>
          <a:custGeom>
            <a:avLst/>
            <a:gdLst/>
            <a:ahLst/>
            <a:cxnLst/>
            <a:rect l="l" t="t" r="r" b="b"/>
            <a:pathLst>
              <a:path w="113029" h="133350">
                <a:moveTo>
                  <a:pt x="59100" y="0"/>
                </a:moveTo>
                <a:lnTo>
                  <a:pt x="14356" y="19049"/>
                </a:lnTo>
                <a:lnTo>
                  <a:pt x="0" y="65724"/>
                </a:lnTo>
                <a:lnTo>
                  <a:pt x="807" y="79781"/>
                </a:lnTo>
                <a:lnTo>
                  <a:pt x="20086" y="120005"/>
                </a:lnTo>
                <a:lnTo>
                  <a:pt x="57180" y="133340"/>
                </a:lnTo>
                <a:lnTo>
                  <a:pt x="69351" y="132417"/>
                </a:lnTo>
                <a:lnTo>
                  <a:pt x="80189" y="129530"/>
                </a:lnTo>
                <a:lnTo>
                  <a:pt x="89785" y="124499"/>
                </a:lnTo>
                <a:lnTo>
                  <a:pt x="97140" y="118100"/>
                </a:lnTo>
                <a:lnTo>
                  <a:pt x="59100" y="118100"/>
                </a:lnTo>
                <a:lnTo>
                  <a:pt x="49261" y="117356"/>
                </a:lnTo>
                <a:lnTo>
                  <a:pt x="19907" y="88454"/>
                </a:lnTo>
                <a:lnTo>
                  <a:pt x="17160" y="68579"/>
                </a:lnTo>
                <a:lnTo>
                  <a:pt x="17874" y="55880"/>
                </a:lnTo>
                <a:lnTo>
                  <a:pt x="42085" y="17741"/>
                </a:lnTo>
                <a:lnTo>
                  <a:pt x="59100" y="14289"/>
                </a:lnTo>
                <a:lnTo>
                  <a:pt x="98123" y="14289"/>
                </a:lnTo>
                <a:lnTo>
                  <a:pt x="96316" y="12384"/>
                </a:lnTo>
                <a:lnTo>
                  <a:pt x="89147" y="6831"/>
                </a:lnTo>
                <a:lnTo>
                  <a:pt x="80566" y="2976"/>
                </a:lnTo>
                <a:lnTo>
                  <a:pt x="70556" y="729"/>
                </a:lnTo>
                <a:lnTo>
                  <a:pt x="59100" y="0"/>
                </a:lnTo>
                <a:close/>
              </a:path>
              <a:path w="113029" h="133350">
                <a:moveTo>
                  <a:pt x="112471" y="83810"/>
                </a:moveTo>
                <a:lnTo>
                  <a:pt x="96316" y="83810"/>
                </a:lnTo>
                <a:lnTo>
                  <a:pt x="94427" y="92381"/>
                </a:lnTo>
                <a:lnTo>
                  <a:pt x="91500" y="99050"/>
                </a:lnTo>
                <a:lnTo>
                  <a:pt x="59100" y="118100"/>
                </a:lnTo>
                <a:lnTo>
                  <a:pt x="97140" y="118100"/>
                </a:lnTo>
                <a:lnTo>
                  <a:pt x="98237" y="117146"/>
                </a:lnTo>
                <a:lnTo>
                  <a:pt x="103547" y="110197"/>
                </a:lnTo>
                <a:lnTo>
                  <a:pt x="107868" y="102265"/>
                </a:lnTo>
                <a:lnTo>
                  <a:pt x="110932" y="93440"/>
                </a:lnTo>
                <a:lnTo>
                  <a:pt x="112471" y="83810"/>
                </a:lnTo>
                <a:close/>
              </a:path>
              <a:path w="113029" h="133350">
                <a:moveTo>
                  <a:pt x="98123" y="14289"/>
                </a:moveTo>
                <a:lnTo>
                  <a:pt x="69646" y="14289"/>
                </a:lnTo>
                <a:lnTo>
                  <a:pt x="77266" y="17144"/>
                </a:lnTo>
                <a:lnTo>
                  <a:pt x="82983" y="21923"/>
                </a:lnTo>
                <a:lnTo>
                  <a:pt x="88696" y="26669"/>
                </a:lnTo>
                <a:lnTo>
                  <a:pt x="92506" y="33339"/>
                </a:lnTo>
                <a:lnTo>
                  <a:pt x="94427" y="40946"/>
                </a:lnTo>
                <a:lnTo>
                  <a:pt x="111556" y="40946"/>
                </a:lnTo>
                <a:lnTo>
                  <a:pt x="110092" y="33273"/>
                </a:lnTo>
                <a:lnTo>
                  <a:pt x="107137" y="25954"/>
                </a:lnTo>
                <a:lnTo>
                  <a:pt x="102581" y="18990"/>
                </a:lnTo>
                <a:lnTo>
                  <a:pt x="98123" y="142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4518111" y="6451853"/>
            <a:ext cx="88265" cy="98425"/>
          </a:xfrm>
          <a:custGeom>
            <a:avLst/>
            <a:gdLst/>
            <a:ahLst/>
            <a:cxnLst/>
            <a:rect l="l" t="t" r="r" b="b"/>
            <a:pathLst>
              <a:path w="88264" h="98425">
                <a:moveTo>
                  <a:pt x="75650" y="13322"/>
                </a:moveTo>
                <a:lnTo>
                  <a:pt x="47640" y="13322"/>
                </a:lnTo>
                <a:lnTo>
                  <a:pt x="52486" y="14276"/>
                </a:lnTo>
                <a:lnTo>
                  <a:pt x="56296" y="17132"/>
                </a:lnTo>
                <a:lnTo>
                  <a:pt x="60106" y="19049"/>
                </a:lnTo>
                <a:lnTo>
                  <a:pt x="61996" y="22859"/>
                </a:lnTo>
                <a:lnTo>
                  <a:pt x="61996" y="33335"/>
                </a:lnTo>
                <a:lnTo>
                  <a:pt x="61112" y="34289"/>
                </a:lnTo>
                <a:lnTo>
                  <a:pt x="60106" y="37145"/>
                </a:lnTo>
                <a:lnTo>
                  <a:pt x="57180" y="38099"/>
                </a:lnTo>
                <a:lnTo>
                  <a:pt x="54376" y="39050"/>
                </a:lnTo>
                <a:lnTo>
                  <a:pt x="29596" y="41909"/>
                </a:lnTo>
                <a:lnTo>
                  <a:pt x="0" y="61901"/>
                </a:lnTo>
                <a:lnTo>
                  <a:pt x="0" y="79046"/>
                </a:lnTo>
                <a:lnTo>
                  <a:pt x="2926" y="84761"/>
                </a:lnTo>
                <a:lnTo>
                  <a:pt x="13350" y="95237"/>
                </a:lnTo>
                <a:lnTo>
                  <a:pt x="20970" y="98096"/>
                </a:lnTo>
                <a:lnTo>
                  <a:pt x="36210" y="98096"/>
                </a:lnTo>
                <a:lnTo>
                  <a:pt x="42946" y="96191"/>
                </a:lnTo>
                <a:lnTo>
                  <a:pt x="54376" y="90476"/>
                </a:lnTo>
                <a:lnTo>
                  <a:pt x="59222" y="86666"/>
                </a:lnTo>
                <a:lnTo>
                  <a:pt x="61127" y="84761"/>
                </a:lnTo>
                <a:lnTo>
                  <a:pt x="28590" y="84761"/>
                </a:lnTo>
                <a:lnTo>
                  <a:pt x="24780" y="83807"/>
                </a:lnTo>
                <a:lnTo>
                  <a:pt x="20970" y="80951"/>
                </a:lnTo>
                <a:lnTo>
                  <a:pt x="18166" y="78092"/>
                </a:lnTo>
                <a:lnTo>
                  <a:pt x="16276" y="75236"/>
                </a:lnTo>
                <a:lnTo>
                  <a:pt x="16276" y="64757"/>
                </a:lnTo>
                <a:lnTo>
                  <a:pt x="19049" y="59996"/>
                </a:lnTo>
                <a:lnTo>
                  <a:pt x="23896" y="57137"/>
                </a:lnTo>
                <a:lnTo>
                  <a:pt x="26669" y="56186"/>
                </a:lnTo>
                <a:lnTo>
                  <a:pt x="30479" y="54290"/>
                </a:lnTo>
                <a:lnTo>
                  <a:pt x="36210" y="54290"/>
                </a:lnTo>
                <a:lnTo>
                  <a:pt x="45719" y="52376"/>
                </a:lnTo>
                <a:lnTo>
                  <a:pt x="48676" y="52376"/>
                </a:lnTo>
                <a:lnTo>
                  <a:pt x="51450" y="51422"/>
                </a:lnTo>
                <a:lnTo>
                  <a:pt x="54376" y="51422"/>
                </a:lnTo>
                <a:lnTo>
                  <a:pt x="57180" y="50480"/>
                </a:lnTo>
                <a:lnTo>
                  <a:pt x="60106" y="49529"/>
                </a:lnTo>
                <a:lnTo>
                  <a:pt x="61996" y="47612"/>
                </a:lnTo>
                <a:lnTo>
                  <a:pt x="77236" y="47612"/>
                </a:lnTo>
                <a:lnTo>
                  <a:pt x="77236" y="17132"/>
                </a:lnTo>
                <a:lnTo>
                  <a:pt x="75650" y="13322"/>
                </a:lnTo>
                <a:close/>
              </a:path>
              <a:path w="88264" h="98425">
                <a:moveTo>
                  <a:pt x="78272" y="82856"/>
                </a:moveTo>
                <a:lnTo>
                  <a:pt x="63032" y="82856"/>
                </a:lnTo>
                <a:lnTo>
                  <a:pt x="63032" y="86666"/>
                </a:lnTo>
                <a:lnTo>
                  <a:pt x="63916" y="89522"/>
                </a:lnTo>
                <a:lnTo>
                  <a:pt x="64922" y="91427"/>
                </a:lnTo>
                <a:lnTo>
                  <a:pt x="67726" y="95237"/>
                </a:lnTo>
                <a:lnTo>
                  <a:pt x="71536" y="97142"/>
                </a:lnTo>
                <a:lnTo>
                  <a:pt x="82082" y="97142"/>
                </a:lnTo>
                <a:lnTo>
                  <a:pt x="82966" y="96191"/>
                </a:lnTo>
                <a:lnTo>
                  <a:pt x="84856" y="96191"/>
                </a:lnTo>
                <a:lnTo>
                  <a:pt x="87812" y="95237"/>
                </a:lnTo>
                <a:lnTo>
                  <a:pt x="87812" y="84761"/>
                </a:lnTo>
                <a:lnTo>
                  <a:pt x="80192" y="84761"/>
                </a:lnTo>
                <a:lnTo>
                  <a:pt x="79156" y="83807"/>
                </a:lnTo>
                <a:lnTo>
                  <a:pt x="78272" y="82856"/>
                </a:lnTo>
                <a:close/>
              </a:path>
              <a:path w="88264" h="98425">
                <a:moveTo>
                  <a:pt x="77236" y="47612"/>
                </a:moveTo>
                <a:lnTo>
                  <a:pt x="61996" y="47612"/>
                </a:lnTo>
                <a:lnTo>
                  <a:pt x="61996" y="70472"/>
                </a:lnTo>
                <a:lnTo>
                  <a:pt x="57180" y="77141"/>
                </a:lnTo>
                <a:lnTo>
                  <a:pt x="48676" y="80951"/>
                </a:lnTo>
                <a:lnTo>
                  <a:pt x="43830" y="83807"/>
                </a:lnTo>
                <a:lnTo>
                  <a:pt x="38099" y="84761"/>
                </a:lnTo>
                <a:lnTo>
                  <a:pt x="61127" y="84761"/>
                </a:lnTo>
                <a:lnTo>
                  <a:pt x="63032" y="82856"/>
                </a:lnTo>
                <a:lnTo>
                  <a:pt x="78272" y="82856"/>
                </a:lnTo>
                <a:lnTo>
                  <a:pt x="77236" y="81902"/>
                </a:lnTo>
                <a:lnTo>
                  <a:pt x="77236" y="47612"/>
                </a:lnTo>
                <a:close/>
              </a:path>
              <a:path w="88264" h="98425">
                <a:moveTo>
                  <a:pt x="87812" y="83807"/>
                </a:moveTo>
                <a:lnTo>
                  <a:pt x="86776" y="83807"/>
                </a:lnTo>
                <a:lnTo>
                  <a:pt x="85892" y="84761"/>
                </a:lnTo>
                <a:lnTo>
                  <a:pt x="87812" y="84761"/>
                </a:lnTo>
                <a:lnTo>
                  <a:pt x="87812" y="83807"/>
                </a:lnTo>
                <a:close/>
              </a:path>
              <a:path w="88264" h="98425">
                <a:moveTo>
                  <a:pt x="41056" y="0"/>
                </a:moveTo>
                <a:lnTo>
                  <a:pt x="5530" y="22605"/>
                </a:lnTo>
                <a:lnTo>
                  <a:pt x="4815" y="30479"/>
                </a:lnTo>
                <a:lnTo>
                  <a:pt x="19049" y="30479"/>
                </a:lnTo>
                <a:lnTo>
                  <a:pt x="20086" y="25715"/>
                </a:lnTo>
                <a:lnTo>
                  <a:pt x="20970" y="21905"/>
                </a:lnTo>
                <a:lnTo>
                  <a:pt x="22859" y="20000"/>
                </a:lnTo>
                <a:lnTo>
                  <a:pt x="26669" y="15227"/>
                </a:lnTo>
                <a:lnTo>
                  <a:pt x="32400" y="13322"/>
                </a:lnTo>
                <a:lnTo>
                  <a:pt x="75650" y="13322"/>
                </a:lnTo>
                <a:lnTo>
                  <a:pt x="74462" y="10466"/>
                </a:lnTo>
                <a:lnTo>
                  <a:pt x="67726" y="6656"/>
                </a:lnTo>
                <a:lnTo>
                  <a:pt x="61806" y="3612"/>
                </a:lnTo>
                <a:lnTo>
                  <a:pt x="55431" y="1546"/>
                </a:lnTo>
                <a:lnTo>
                  <a:pt x="48537" y="371"/>
                </a:lnTo>
                <a:lnTo>
                  <a:pt x="4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615433" y="6451853"/>
            <a:ext cx="79375" cy="98425"/>
          </a:xfrm>
          <a:custGeom>
            <a:avLst/>
            <a:gdLst/>
            <a:ahLst/>
            <a:cxnLst/>
            <a:rect l="l" t="t" r="r" b="b"/>
            <a:pathLst>
              <a:path w="79375" h="98425">
                <a:moveTo>
                  <a:pt x="41940" y="0"/>
                </a:moveTo>
                <a:lnTo>
                  <a:pt x="6429" y="21023"/>
                </a:lnTo>
                <a:lnTo>
                  <a:pt x="0" y="51422"/>
                </a:lnTo>
                <a:lnTo>
                  <a:pt x="557" y="60918"/>
                </a:lnTo>
                <a:lnTo>
                  <a:pt x="23290" y="94643"/>
                </a:lnTo>
                <a:lnTo>
                  <a:pt x="39014" y="98096"/>
                </a:lnTo>
                <a:lnTo>
                  <a:pt x="47077" y="97560"/>
                </a:lnTo>
                <a:lnTo>
                  <a:pt x="54166" y="95952"/>
                </a:lnTo>
                <a:lnTo>
                  <a:pt x="60347" y="93273"/>
                </a:lnTo>
                <a:lnTo>
                  <a:pt x="65684" y="89522"/>
                </a:lnTo>
                <a:lnTo>
                  <a:pt x="70488" y="84761"/>
                </a:lnTo>
                <a:lnTo>
                  <a:pt x="32400" y="84761"/>
                </a:lnTo>
                <a:lnTo>
                  <a:pt x="25664" y="80951"/>
                </a:lnTo>
                <a:lnTo>
                  <a:pt x="21854" y="75236"/>
                </a:lnTo>
                <a:lnTo>
                  <a:pt x="18044" y="68567"/>
                </a:lnTo>
                <a:lnTo>
                  <a:pt x="16154" y="60947"/>
                </a:lnTo>
                <a:lnTo>
                  <a:pt x="16154" y="41909"/>
                </a:lnTo>
                <a:lnTo>
                  <a:pt x="41940" y="13322"/>
                </a:lnTo>
                <a:lnTo>
                  <a:pt x="72532" y="13322"/>
                </a:lnTo>
                <a:lnTo>
                  <a:pt x="71670" y="11896"/>
                </a:lnTo>
                <a:lnTo>
                  <a:pt x="67604" y="7607"/>
                </a:lnTo>
                <a:lnTo>
                  <a:pt x="62270" y="4013"/>
                </a:lnTo>
                <a:lnTo>
                  <a:pt x="56201" y="1665"/>
                </a:lnTo>
                <a:lnTo>
                  <a:pt x="49418" y="386"/>
                </a:lnTo>
                <a:lnTo>
                  <a:pt x="41940" y="0"/>
                </a:lnTo>
                <a:close/>
              </a:path>
              <a:path w="79375" h="98425">
                <a:moveTo>
                  <a:pt x="79034" y="61901"/>
                </a:moveTo>
                <a:lnTo>
                  <a:pt x="63794" y="61901"/>
                </a:lnTo>
                <a:lnTo>
                  <a:pt x="62910" y="69521"/>
                </a:lnTo>
                <a:lnTo>
                  <a:pt x="59984" y="74282"/>
                </a:lnTo>
                <a:lnTo>
                  <a:pt x="56174" y="78092"/>
                </a:lnTo>
                <a:lnTo>
                  <a:pt x="52364" y="82856"/>
                </a:lnTo>
                <a:lnTo>
                  <a:pt x="47640" y="84761"/>
                </a:lnTo>
                <a:lnTo>
                  <a:pt x="70488" y="84761"/>
                </a:lnTo>
                <a:lnTo>
                  <a:pt x="70715" y="84537"/>
                </a:lnTo>
                <a:lnTo>
                  <a:pt x="74496" y="78212"/>
                </a:lnTo>
                <a:lnTo>
                  <a:pt x="77210" y="70637"/>
                </a:lnTo>
                <a:lnTo>
                  <a:pt x="79034" y="61901"/>
                </a:lnTo>
                <a:close/>
              </a:path>
              <a:path w="79375" h="98425">
                <a:moveTo>
                  <a:pt x="72532" y="13322"/>
                </a:moveTo>
                <a:lnTo>
                  <a:pt x="48554" y="13322"/>
                </a:lnTo>
                <a:lnTo>
                  <a:pt x="54254" y="15227"/>
                </a:lnTo>
                <a:lnTo>
                  <a:pt x="57180" y="19049"/>
                </a:lnTo>
                <a:lnTo>
                  <a:pt x="60990" y="22859"/>
                </a:lnTo>
                <a:lnTo>
                  <a:pt x="62910" y="27620"/>
                </a:lnTo>
                <a:lnTo>
                  <a:pt x="63794" y="33335"/>
                </a:lnTo>
                <a:lnTo>
                  <a:pt x="79034" y="33335"/>
                </a:lnTo>
                <a:lnTo>
                  <a:pt x="77677" y="24762"/>
                </a:lnTo>
                <a:lnTo>
                  <a:pt x="75125" y="17615"/>
                </a:lnTo>
                <a:lnTo>
                  <a:pt x="72532" y="133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704008" y="6451853"/>
            <a:ext cx="79375" cy="98425"/>
          </a:xfrm>
          <a:custGeom>
            <a:avLst/>
            <a:gdLst/>
            <a:ahLst/>
            <a:cxnLst/>
            <a:rect l="l" t="t" r="r" b="b"/>
            <a:pathLst>
              <a:path w="79375" h="98425">
                <a:moveTo>
                  <a:pt x="41909" y="0"/>
                </a:moveTo>
                <a:lnTo>
                  <a:pt x="6429" y="21023"/>
                </a:lnTo>
                <a:lnTo>
                  <a:pt x="0" y="51422"/>
                </a:lnTo>
                <a:lnTo>
                  <a:pt x="700" y="60918"/>
                </a:lnTo>
                <a:lnTo>
                  <a:pt x="23511" y="94643"/>
                </a:lnTo>
                <a:lnTo>
                  <a:pt x="40020" y="98096"/>
                </a:lnTo>
                <a:lnTo>
                  <a:pt x="47564" y="97560"/>
                </a:lnTo>
                <a:lnTo>
                  <a:pt x="54452" y="95952"/>
                </a:lnTo>
                <a:lnTo>
                  <a:pt x="60791" y="93273"/>
                </a:lnTo>
                <a:lnTo>
                  <a:pt x="66690" y="89522"/>
                </a:lnTo>
                <a:lnTo>
                  <a:pt x="71006" y="84761"/>
                </a:lnTo>
                <a:lnTo>
                  <a:pt x="32400" y="84761"/>
                </a:lnTo>
                <a:lnTo>
                  <a:pt x="26669" y="80951"/>
                </a:lnTo>
                <a:lnTo>
                  <a:pt x="22859" y="75236"/>
                </a:lnTo>
                <a:lnTo>
                  <a:pt x="18166" y="68567"/>
                </a:lnTo>
                <a:lnTo>
                  <a:pt x="16245" y="60947"/>
                </a:lnTo>
                <a:lnTo>
                  <a:pt x="16245" y="41909"/>
                </a:lnTo>
                <a:lnTo>
                  <a:pt x="18166" y="34289"/>
                </a:lnTo>
                <a:lnTo>
                  <a:pt x="41909" y="13322"/>
                </a:lnTo>
                <a:lnTo>
                  <a:pt x="73005" y="13322"/>
                </a:lnTo>
                <a:lnTo>
                  <a:pt x="72161" y="11896"/>
                </a:lnTo>
                <a:lnTo>
                  <a:pt x="67726" y="7607"/>
                </a:lnTo>
                <a:lnTo>
                  <a:pt x="62333" y="4013"/>
                </a:lnTo>
                <a:lnTo>
                  <a:pt x="56247" y="1665"/>
                </a:lnTo>
                <a:lnTo>
                  <a:pt x="49445" y="386"/>
                </a:lnTo>
                <a:lnTo>
                  <a:pt x="41909" y="0"/>
                </a:lnTo>
                <a:close/>
              </a:path>
              <a:path w="79375" h="98425">
                <a:moveTo>
                  <a:pt x="79156" y="61901"/>
                </a:moveTo>
                <a:lnTo>
                  <a:pt x="63916" y="61901"/>
                </a:lnTo>
                <a:lnTo>
                  <a:pt x="62880" y="69521"/>
                </a:lnTo>
                <a:lnTo>
                  <a:pt x="60076" y="74282"/>
                </a:lnTo>
                <a:lnTo>
                  <a:pt x="56266" y="78092"/>
                </a:lnTo>
                <a:lnTo>
                  <a:pt x="52456" y="82856"/>
                </a:lnTo>
                <a:lnTo>
                  <a:pt x="47640" y="84761"/>
                </a:lnTo>
                <a:lnTo>
                  <a:pt x="71006" y="84761"/>
                </a:lnTo>
                <a:lnTo>
                  <a:pt x="71209" y="84537"/>
                </a:lnTo>
                <a:lnTo>
                  <a:pt x="74729" y="78212"/>
                </a:lnTo>
                <a:lnTo>
                  <a:pt x="77345" y="70637"/>
                </a:lnTo>
                <a:lnTo>
                  <a:pt x="79156" y="61901"/>
                </a:lnTo>
                <a:close/>
              </a:path>
              <a:path w="79375" h="98425">
                <a:moveTo>
                  <a:pt x="73005" y="13322"/>
                </a:moveTo>
                <a:lnTo>
                  <a:pt x="49560" y="13322"/>
                </a:lnTo>
                <a:lnTo>
                  <a:pt x="54376" y="15227"/>
                </a:lnTo>
                <a:lnTo>
                  <a:pt x="58186" y="19049"/>
                </a:lnTo>
                <a:lnTo>
                  <a:pt x="60990" y="22859"/>
                </a:lnTo>
                <a:lnTo>
                  <a:pt x="62880" y="27620"/>
                </a:lnTo>
                <a:lnTo>
                  <a:pt x="63916" y="33335"/>
                </a:lnTo>
                <a:lnTo>
                  <a:pt x="79156" y="33335"/>
                </a:lnTo>
                <a:lnTo>
                  <a:pt x="77876" y="24762"/>
                </a:lnTo>
                <a:lnTo>
                  <a:pt x="75544" y="17615"/>
                </a:lnTo>
                <a:lnTo>
                  <a:pt x="73005" y="133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799289" y="6419469"/>
            <a:ext cx="75565" cy="127635"/>
          </a:xfrm>
          <a:custGeom>
            <a:avLst/>
            <a:gdLst/>
            <a:ahLst/>
            <a:cxnLst/>
            <a:rect l="l" t="t" r="r" b="b"/>
            <a:pathLst>
              <a:path w="75564" h="127634">
                <a:moveTo>
                  <a:pt x="15239" y="0"/>
                </a:moveTo>
                <a:lnTo>
                  <a:pt x="0" y="0"/>
                </a:lnTo>
                <a:lnTo>
                  <a:pt x="0" y="127622"/>
                </a:lnTo>
                <a:lnTo>
                  <a:pt x="15239" y="127622"/>
                </a:lnTo>
                <a:lnTo>
                  <a:pt x="15239" y="78104"/>
                </a:lnTo>
                <a:lnTo>
                  <a:pt x="15791" y="69546"/>
                </a:lnTo>
                <a:lnTo>
                  <a:pt x="17430" y="62507"/>
                </a:lnTo>
                <a:lnTo>
                  <a:pt x="20139" y="57075"/>
                </a:lnTo>
                <a:lnTo>
                  <a:pt x="23896" y="53339"/>
                </a:lnTo>
                <a:lnTo>
                  <a:pt x="28590" y="48566"/>
                </a:lnTo>
                <a:lnTo>
                  <a:pt x="31459" y="47612"/>
                </a:lnTo>
                <a:lnTo>
                  <a:pt x="15239" y="47612"/>
                </a:lnTo>
                <a:lnTo>
                  <a:pt x="15239" y="0"/>
                </a:lnTo>
                <a:close/>
              </a:path>
              <a:path w="75564" h="127634">
                <a:moveTo>
                  <a:pt x="71536" y="46661"/>
                </a:moveTo>
                <a:lnTo>
                  <a:pt x="48676" y="46661"/>
                </a:lnTo>
                <a:lnTo>
                  <a:pt x="54376" y="48566"/>
                </a:lnTo>
                <a:lnTo>
                  <a:pt x="57180" y="54290"/>
                </a:lnTo>
                <a:lnTo>
                  <a:pt x="59100" y="57149"/>
                </a:lnTo>
                <a:lnTo>
                  <a:pt x="59100" y="127622"/>
                </a:lnTo>
                <a:lnTo>
                  <a:pt x="75346" y="127622"/>
                </a:lnTo>
                <a:lnTo>
                  <a:pt x="75346" y="59054"/>
                </a:lnTo>
                <a:lnTo>
                  <a:pt x="74340" y="51434"/>
                </a:lnTo>
                <a:lnTo>
                  <a:pt x="71536" y="46661"/>
                </a:lnTo>
                <a:close/>
              </a:path>
              <a:path w="75564" h="127634">
                <a:moveTo>
                  <a:pt x="43830" y="32384"/>
                </a:moveTo>
                <a:lnTo>
                  <a:pt x="37246" y="32384"/>
                </a:lnTo>
                <a:lnTo>
                  <a:pt x="30510" y="34289"/>
                </a:lnTo>
                <a:lnTo>
                  <a:pt x="25816" y="37136"/>
                </a:lnTo>
                <a:lnTo>
                  <a:pt x="22859" y="39041"/>
                </a:lnTo>
                <a:lnTo>
                  <a:pt x="19049" y="42851"/>
                </a:lnTo>
                <a:lnTo>
                  <a:pt x="15239" y="47612"/>
                </a:lnTo>
                <a:lnTo>
                  <a:pt x="31459" y="47612"/>
                </a:lnTo>
                <a:lnTo>
                  <a:pt x="34320" y="46661"/>
                </a:lnTo>
                <a:lnTo>
                  <a:pt x="71536" y="46661"/>
                </a:lnTo>
                <a:lnTo>
                  <a:pt x="67194" y="40412"/>
                </a:lnTo>
                <a:lnTo>
                  <a:pt x="61260" y="35951"/>
                </a:lnTo>
                <a:lnTo>
                  <a:pt x="53538" y="33276"/>
                </a:lnTo>
                <a:lnTo>
                  <a:pt x="43830" y="323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906091" y="6454709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381"/>
                </a:lnTo>
              </a:path>
            </a:pathLst>
          </a:custGeom>
          <a:ln w="153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898410" y="6428516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361" y="0"/>
                </a:lnTo>
              </a:path>
            </a:pathLst>
          </a:custGeom>
          <a:ln w="180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931816" y="6451853"/>
            <a:ext cx="86360" cy="98425"/>
          </a:xfrm>
          <a:custGeom>
            <a:avLst/>
            <a:gdLst/>
            <a:ahLst/>
            <a:cxnLst/>
            <a:rect l="l" t="t" r="r" b="b"/>
            <a:pathLst>
              <a:path w="86360" h="98425">
                <a:moveTo>
                  <a:pt x="42946" y="0"/>
                </a:moveTo>
                <a:lnTo>
                  <a:pt x="6429" y="21009"/>
                </a:lnTo>
                <a:lnTo>
                  <a:pt x="0" y="50480"/>
                </a:lnTo>
                <a:lnTo>
                  <a:pt x="700" y="61206"/>
                </a:lnTo>
                <a:lnTo>
                  <a:pt x="23983" y="95120"/>
                </a:lnTo>
                <a:lnTo>
                  <a:pt x="41056" y="98096"/>
                </a:lnTo>
                <a:lnTo>
                  <a:pt x="51772" y="97203"/>
                </a:lnTo>
                <a:lnTo>
                  <a:pt x="61059" y="94524"/>
                </a:lnTo>
                <a:lnTo>
                  <a:pt x="68917" y="90058"/>
                </a:lnTo>
                <a:lnTo>
                  <a:pt x="74365" y="84761"/>
                </a:lnTo>
                <a:lnTo>
                  <a:pt x="33436" y="84761"/>
                </a:lnTo>
                <a:lnTo>
                  <a:pt x="26669" y="81902"/>
                </a:lnTo>
                <a:lnTo>
                  <a:pt x="15239" y="50480"/>
                </a:lnTo>
                <a:lnTo>
                  <a:pt x="15756" y="42965"/>
                </a:lnTo>
                <a:lnTo>
                  <a:pt x="33436" y="13322"/>
                </a:lnTo>
                <a:lnTo>
                  <a:pt x="74959" y="13322"/>
                </a:lnTo>
                <a:lnTo>
                  <a:pt x="73456" y="11417"/>
                </a:lnTo>
                <a:lnTo>
                  <a:pt x="67193" y="6424"/>
                </a:lnTo>
                <a:lnTo>
                  <a:pt x="59950" y="2855"/>
                </a:lnTo>
                <a:lnTo>
                  <a:pt x="51832" y="714"/>
                </a:lnTo>
                <a:lnTo>
                  <a:pt x="42946" y="0"/>
                </a:lnTo>
                <a:close/>
              </a:path>
              <a:path w="86360" h="98425">
                <a:moveTo>
                  <a:pt x="74959" y="13322"/>
                </a:moveTo>
                <a:lnTo>
                  <a:pt x="42946" y="13322"/>
                </a:lnTo>
                <a:lnTo>
                  <a:pt x="50238" y="14052"/>
                </a:lnTo>
                <a:lnTo>
                  <a:pt x="56479" y="16300"/>
                </a:lnTo>
                <a:lnTo>
                  <a:pt x="61668" y="20158"/>
                </a:lnTo>
                <a:lnTo>
                  <a:pt x="65806" y="25715"/>
                </a:lnTo>
                <a:lnTo>
                  <a:pt x="68610" y="31430"/>
                </a:lnTo>
                <a:lnTo>
                  <a:pt x="69616" y="39050"/>
                </a:lnTo>
                <a:lnTo>
                  <a:pt x="69616" y="47612"/>
                </a:lnTo>
                <a:lnTo>
                  <a:pt x="53370" y="84761"/>
                </a:lnTo>
                <a:lnTo>
                  <a:pt x="74365" y="84761"/>
                </a:lnTo>
                <a:lnTo>
                  <a:pt x="85770" y="46661"/>
                </a:lnTo>
                <a:lnTo>
                  <a:pt x="85042" y="35936"/>
                </a:lnTo>
                <a:lnTo>
                  <a:pt x="82802" y="26546"/>
                </a:lnTo>
                <a:lnTo>
                  <a:pt x="78968" y="18403"/>
                </a:lnTo>
                <a:lnTo>
                  <a:pt x="74959" y="133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040477" y="6528041"/>
            <a:ext cx="18415" cy="45085"/>
          </a:xfrm>
          <a:custGeom>
            <a:avLst/>
            <a:gdLst/>
            <a:ahLst/>
            <a:cxnLst/>
            <a:rect l="l" t="t" r="r" b="b"/>
            <a:pathLst>
              <a:path w="18414" h="45084">
                <a:moveTo>
                  <a:pt x="18166" y="0"/>
                </a:moveTo>
                <a:lnTo>
                  <a:pt x="0" y="0"/>
                </a:lnTo>
                <a:lnTo>
                  <a:pt x="0" y="19049"/>
                </a:lnTo>
                <a:lnTo>
                  <a:pt x="9509" y="19049"/>
                </a:lnTo>
                <a:lnTo>
                  <a:pt x="9509" y="23814"/>
                </a:lnTo>
                <a:lnTo>
                  <a:pt x="8625" y="25717"/>
                </a:lnTo>
                <a:lnTo>
                  <a:pt x="7619" y="28575"/>
                </a:lnTo>
                <a:lnTo>
                  <a:pt x="6705" y="33337"/>
                </a:lnTo>
                <a:lnTo>
                  <a:pt x="3809" y="36195"/>
                </a:lnTo>
                <a:lnTo>
                  <a:pt x="0" y="37147"/>
                </a:lnTo>
                <a:lnTo>
                  <a:pt x="0" y="44767"/>
                </a:lnTo>
                <a:lnTo>
                  <a:pt x="6705" y="43815"/>
                </a:lnTo>
                <a:lnTo>
                  <a:pt x="11429" y="40957"/>
                </a:lnTo>
                <a:lnTo>
                  <a:pt x="14356" y="35242"/>
                </a:lnTo>
                <a:lnTo>
                  <a:pt x="17129" y="30480"/>
                </a:lnTo>
                <a:lnTo>
                  <a:pt x="18166" y="24764"/>
                </a:lnTo>
                <a:lnTo>
                  <a:pt x="181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178628" y="6434709"/>
            <a:ext cx="0" cy="112395"/>
          </a:xfrm>
          <a:custGeom>
            <a:avLst/>
            <a:gdLst/>
            <a:ahLst/>
            <a:cxnLst/>
            <a:rect l="l" t="t" r="r" b="b"/>
            <a:pathLst>
              <a:path h="112395">
                <a:moveTo>
                  <a:pt x="0" y="0"/>
                </a:moveTo>
                <a:lnTo>
                  <a:pt x="0" y="112382"/>
                </a:lnTo>
              </a:path>
            </a:pathLst>
          </a:custGeom>
          <a:ln w="17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127254" y="642708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2900" y="0"/>
                </a:lnTo>
              </a:path>
            </a:pathLst>
          </a:custGeom>
          <a:ln w="152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248320" y="6537566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0" y="0"/>
                </a:moveTo>
                <a:lnTo>
                  <a:pt x="18044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384535" y="6419469"/>
            <a:ext cx="73025" cy="130810"/>
          </a:xfrm>
          <a:custGeom>
            <a:avLst/>
            <a:gdLst/>
            <a:ahLst/>
            <a:cxnLst/>
            <a:rect l="l" t="t" r="r" b="b"/>
            <a:pathLst>
              <a:path w="73025" h="130809">
                <a:moveTo>
                  <a:pt x="16276" y="86675"/>
                </a:moveTo>
                <a:lnTo>
                  <a:pt x="0" y="86675"/>
                </a:lnTo>
                <a:lnTo>
                  <a:pt x="0" y="95237"/>
                </a:lnTo>
                <a:lnTo>
                  <a:pt x="20878" y="128814"/>
                </a:lnTo>
                <a:lnTo>
                  <a:pt x="34320" y="130481"/>
                </a:lnTo>
                <a:lnTo>
                  <a:pt x="45592" y="129558"/>
                </a:lnTo>
                <a:lnTo>
                  <a:pt x="54978" y="126671"/>
                </a:lnTo>
                <a:lnTo>
                  <a:pt x="62386" y="121640"/>
                </a:lnTo>
                <a:lnTo>
                  <a:pt x="66343" y="116192"/>
                </a:lnTo>
                <a:lnTo>
                  <a:pt x="28590" y="116192"/>
                </a:lnTo>
                <a:lnTo>
                  <a:pt x="23896" y="114287"/>
                </a:lnTo>
                <a:lnTo>
                  <a:pt x="20086" y="111431"/>
                </a:lnTo>
                <a:lnTo>
                  <a:pt x="17160" y="107621"/>
                </a:lnTo>
                <a:lnTo>
                  <a:pt x="16276" y="102857"/>
                </a:lnTo>
                <a:lnTo>
                  <a:pt x="16276" y="86675"/>
                </a:lnTo>
                <a:close/>
              </a:path>
              <a:path w="73025" h="130809">
                <a:moveTo>
                  <a:pt x="72420" y="0"/>
                </a:moveTo>
                <a:lnTo>
                  <a:pt x="55260" y="0"/>
                </a:lnTo>
                <a:lnTo>
                  <a:pt x="55260" y="96191"/>
                </a:lnTo>
                <a:lnTo>
                  <a:pt x="54406" y="102857"/>
                </a:lnTo>
                <a:lnTo>
                  <a:pt x="52486" y="106667"/>
                </a:lnTo>
                <a:lnTo>
                  <a:pt x="49560" y="113336"/>
                </a:lnTo>
                <a:lnTo>
                  <a:pt x="43830" y="116192"/>
                </a:lnTo>
                <a:lnTo>
                  <a:pt x="66343" y="116192"/>
                </a:lnTo>
                <a:lnTo>
                  <a:pt x="67726" y="114287"/>
                </a:lnTo>
                <a:lnTo>
                  <a:pt x="70530" y="108572"/>
                </a:lnTo>
                <a:lnTo>
                  <a:pt x="72420" y="100001"/>
                </a:lnTo>
                <a:lnTo>
                  <a:pt x="724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485546" y="6537566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0" y="0"/>
                </a:moveTo>
                <a:lnTo>
                  <a:pt x="18166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595213" y="6419469"/>
            <a:ext cx="1326794" cy="1304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988698" y="6421373"/>
            <a:ext cx="86360" cy="125730"/>
          </a:xfrm>
          <a:custGeom>
            <a:avLst/>
            <a:gdLst/>
            <a:ahLst/>
            <a:cxnLst/>
            <a:rect l="l" t="t" r="r" b="b"/>
            <a:pathLst>
              <a:path w="86359" h="125729">
                <a:moveTo>
                  <a:pt x="81123" y="20000"/>
                </a:moveTo>
                <a:lnTo>
                  <a:pt x="49560" y="20000"/>
                </a:lnTo>
                <a:lnTo>
                  <a:pt x="53370" y="21905"/>
                </a:lnTo>
                <a:lnTo>
                  <a:pt x="56296" y="25715"/>
                </a:lnTo>
                <a:lnTo>
                  <a:pt x="59100" y="29525"/>
                </a:lnTo>
                <a:lnTo>
                  <a:pt x="60990" y="33335"/>
                </a:lnTo>
                <a:lnTo>
                  <a:pt x="60990" y="45707"/>
                </a:lnTo>
                <a:lnTo>
                  <a:pt x="30479" y="74294"/>
                </a:lnTo>
                <a:lnTo>
                  <a:pt x="21953" y="81268"/>
                </a:lnTo>
                <a:lnTo>
                  <a:pt x="354" y="118901"/>
                </a:lnTo>
                <a:lnTo>
                  <a:pt x="0" y="125717"/>
                </a:lnTo>
                <a:lnTo>
                  <a:pt x="85770" y="125717"/>
                </a:lnTo>
                <a:lnTo>
                  <a:pt x="85770" y="103811"/>
                </a:lnTo>
                <a:lnTo>
                  <a:pt x="31516" y="103811"/>
                </a:lnTo>
                <a:lnTo>
                  <a:pt x="33406" y="100952"/>
                </a:lnTo>
                <a:lnTo>
                  <a:pt x="35326" y="99047"/>
                </a:lnTo>
                <a:lnTo>
                  <a:pt x="37216" y="97142"/>
                </a:lnTo>
                <a:lnTo>
                  <a:pt x="39136" y="95237"/>
                </a:lnTo>
                <a:lnTo>
                  <a:pt x="43830" y="91427"/>
                </a:lnTo>
                <a:lnTo>
                  <a:pt x="49560" y="87617"/>
                </a:lnTo>
                <a:lnTo>
                  <a:pt x="60106" y="80960"/>
                </a:lnTo>
                <a:lnTo>
                  <a:pt x="67726" y="74294"/>
                </a:lnTo>
                <a:lnTo>
                  <a:pt x="74340" y="69530"/>
                </a:lnTo>
                <a:lnTo>
                  <a:pt x="77266" y="64769"/>
                </a:lnTo>
                <a:lnTo>
                  <a:pt x="81000" y="58889"/>
                </a:lnTo>
                <a:lnTo>
                  <a:pt x="83656" y="52739"/>
                </a:lnTo>
                <a:lnTo>
                  <a:pt x="85243" y="46409"/>
                </a:lnTo>
                <a:lnTo>
                  <a:pt x="85770" y="39992"/>
                </a:lnTo>
                <a:lnTo>
                  <a:pt x="85056" y="31232"/>
                </a:lnTo>
                <a:lnTo>
                  <a:pt x="82913" y="23452"/>
                </a:lnTo>
                <a:lnTo>
                  <a:pt x="81123" y="20000"/>
                </a:lnTo>
                <a:close/>
              </a:path>
              <a:path w="86359" h="125729">
                <a:moveTo>
                  <a:pt x="42946" y="0"/>
                </a:moveTo>
                <a:lnTo>
                  <a:pt x="7619" y="18095"/>
                </a:lnTo>
                <a:lnTo>
                  <a:pt x="1889" y="43802"/>
                </a:lnTo>
                <a:lnTo>
                  <a:pt x="25786" y="43802"/>
                </a:lnTo>
                <a:lnTo>
                  <a:pt x="25786" y="37136"/>
                </a:lnTo>
                <a:lnTo>
                  <a:pt x="26669" y="32384"/>
                </a:lnTo>
                <a:lnTo>
                  <a:pt x="28590" y="28574"/>
                </a:lnTo>
                <a:lnTo>
                  <a:pt x="31516" y="22859"/>
                </a:lnTo>
                <a:lnTo>
                  <a:pt x="36210" y="20000"/>
                </a:lnTo>
                <a:lnTo>
                  <a:pt x="81123" y="20000"/>
                </a:lnTo>
                <a:lnTo>
                  <a:pt x="79341" y="16562"/>
                </a:lnTo>
                <a:lnTo>
                  <a:pt x="74340" y="10475"/>
                </a:lnTo>
                <a:lnTo>
                  <a:pt x="67952" y="5624"/>
                </a:lnTo>
                <a:lnTo>
                  <a:pt x="60403" y="2380"/>
                </a:lnTo>
                <a:lnTo>
                  <a:pt x="51975" y="565"/>
                </a:lnTo>
                <a:lnTo>
                  <a:pt x="429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087788" y="6420420"/>
            <a:ext cx="86995" cy="129539"/>
          </a:xfrm>
          <a:custGeom>
            <a:avLst/>
            <a:gdLst/>
            <a:ahLst/>
            <a:cxnLst/>
            <a:rect l="l" t="t" r="r" b="b"/>
            <a:pathLst>
              <a:path w="86995" h="129540">
                <a:moveTo>
                  <a:pt x="42946" y="0"/>
                </a:moveTo>
                <a:lnTo>
                  <a:pt x="5272" y="26594"/>
                </a:lnTo>
                <a:lnTo>
                  <a:pt x="0" y="64769"/>
                </a:lnTo>
                <a:lnTo>
                  <a:pt x="564" y="79576"/>
                </a:lnTo>
                <a:lnTo>
                  <a:pt x="15458" y="119886"/>
                </a:lnTo>
                <a:lnTo>
                  <a:pt x="42946" y="129530"/>
                </a:lnTo>
                <a:lnTo>
                  <a:pt x="54176" y="128459"/>
                </a:lnTo>
                <a:lnTo>
                  <a:pt x="63638" y="125244"/>
                </a:lnTo>
                <a:lnTo>
                  <a:pt x="71334" y="119886"/>
                </a:lnTo>
                <a:lnTo>
                  <a:pt x="77266" y="112385"/>
                </a:lnTo>
                <a:lnTo>
                  <a:pt x="78520" y="109526"/>
                </a:lnTo>
                <a:lnTo>
                  <a:pt x="36240" y="109526"/>
                </a:lnTo>
                <a:lnTo>
                  <a:pt x="31516" y="105716"/>
                </a:lnTo>
                <a:lnTo>
                  <a:pt x="24780" y="64769"/>
                </a:lnTo>
                <a:lnTo>
                  <a:pt x="25109" y="54197"/>
                </a:lnTo>
                <a:lnTo>
                  <a:pt x="36240" y="20954"/>
                </a:lnTo>
                <a:lnTo>
                  <a:pt x="78842" y="20954"/>
                </a:lnTo>
                <a:lnTo>
                  <a:pt x="77266" y="17144"/>
                </a:lnTo>
                <a:lnTo>
                  <a:pt x="71334" y="9644"/>
                </a:lnTo>
                <a:lnTo>
                  <a:pt x="63638" y="4286"/>
                </a:lnTo>
                <a:lnTo>
                  <a:pt x="54176" y="1071"/>
                </a:lnTo>
                <a:lnTo>
                  <a:pt x="42946" y="0"/>
                </a:lnTo>
                <a:close/>
              </a:path>
              <a:path w="86995" h="129540">
                <a:moveTo>
                  <a:pt x="78842" y="20954"/>
                </a:moveTo>
                <a:lnTo>
                  <a:pt x="50596" y="20954"/>
                </a:lnTo>
                <a:lnTo>
                  <a:pt x="55290" y="23814"/>
                </a:lnTo>
                <a:lnTo>
                  <a:pt x="58216" y="31434"/>
                </a:lnTo>
                <a:lnTo>
                  <a:pt x="59455" y="37738"/>
                </a:lnTo>
                <a:lnTo>
                  <a:pt x="60327" y="45236"/>
                </a:lnTo>
                <a:lnTo>
                  <a:pt x="60848" y="54197"/>
                </a:lnTo>
                <a:lnTo>
                  <a:pt x="61020" y="64769"/>
                </a:lnTo>
                <a:lnTo>
                  <a:pt x="60848" y="74928"/>
                </a:lnTo>
                <a:lnTo>
                  <a:pt x="50596" y="109526"/>
                </a:lnTo>
                <a:lnTo>
                  <a:pt x="78520" y="109526"/>
                </a:lnTo>
                <a:lnTo>
                  <a:pt x="81174" y="103471"/>
                </a:lnTo>
                <a:lnTo>
                  <a:pt x="84185" y="92506"/>
                </a:lnTo>
                <a:lnTo>
                  <a:pt x="86122" y="79576"/>
                </a:lnTo>
                <a:lnTo>
                  <a:pt x="86807" y="64769"/>
                </a:lnTo>
                <a:lnTo>
                  <a:pt x="86122" y="50492"/>
                </a:lnTo>
                <a:lnTo>
                  <a:pt x="84185" y="37738"/>
                </a:lnTo>
                <a:lnTo>
                  <a:pt x="81174" y="26594"/>
                </a:lnTo>
                <a:lnTo>
                  <a:pt x="78842" y="209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186909" y="6420420"/>
            <a:ext cx="86995" cy="129539"/>
          </a:xfrm>
          <a:custGeom>
            <a:avLst/>
            <a:gdLst/>
            <a:ahLst/>
            <a:cxnLst/>
            <a:rect l="l" t="t" r="r" b="b"/>
            <a:pathLst>
              <a:path w="86995" h="129540">
                <a:moveTo>
                  <a:pt x="42946" y="0"/>
                </a:moveTo>
                <a:lnTo>
                  <a:pt x="5259" y="26594"/>
                </a:lnTo>
                <a:lnTo>
                  <a:pt x="0" y="64769"/>
                </a:lnTo>
                <a:lnTo>
                  <a:pt x="560" y="79576"/>
                </a:lnTo>
                <a:lnTo>
                  <a:pt x="15312" y="119886"/>
                </a:lnTo>
                <a:lnTo>
                  <a:pt x="42946" y="129530"/>
                </a:lnTo>
                <a:lnTo>
                  <a:pt x="54193" y="128459"/>
                </a:lnTo>
                <a:lnTo>
                  <a:pt x="63684" y="125244"/>
                </a:lnTo>
                <a:lnTo>
                  <a:pt x="71385" y="119886"/>
                </a:lnTo>
                <a:lnTo>
                  <a:pt x="77266" y="112385"/>
                </a:lnTo>
                <a:lnTo>
                  <a:pt x="78514" y="109526"/>
                </a:lnTo>
                <a:lnTo>
                  <a:pt x="36210" y="109526"/>
                </a:lnTo>
                <a:lnTo>
                  <a:pt x="30510" y="105716"/>
                </a:lnTo>
                <a:lnTo>
                  <a:pt x="24780" y="64769"/>
                </a:lnTo>
                <a:lnTo>
                  <a:pt x="25105" y="54197"/>
                </a:lnTo>
                <a:lnTo>
                  <a:pt x="36210" y="20954"/>
                </a:lnTo>
                <a:lnTo>
                  <a:pt x="78835" y="20954"/>
                </a:lnTo>
                <a:lnTo>
                  <a:pt x="77266" y="17144"/>
                </a:lnTo>
                <a:lnTo>
                  <a:pt x="71385" y="9644"/>
                </a:lnTo>
                <a:lnTo>
                  <a:pt x="63684" y="4286"/>
                </a:lnTo>
                <a:lnTo>
                  <a:pt x="54193" y="1071"/>
                </a:lnTo>
                <a:lnTo>
                  <a:pt x="42946" y="0"/>
                </a:lnTo>
                <a:close/>
              </a:path>
              <a:path w="86995" h="129540">
                <a:moveTo>
                  <a:pt x="78835" y="20954"/>
                </a:moveTo>
                <a:lnTo>
                  <a:pt x="50566" y="20954"/>
                </a:lnTo>
                <a:lnTo>
                  <a:pt x="55290" y="23814"/>
                </a:lnTo>
                <a:lnTo>
                  <a:pt x="57180" y="31434"/>
                </a:lnTo>
                <a:lnTo>
                  <a:pt x="59010" y="37707"/>
                </a:lnTo>
                <a:lnTo>
                  <a:pt x="60182" y="45236"/>
                </a:lnTo>
                <a:lnTo>
                  <a:pt x="60806" y="54197"/>
                </a:lnTo>
                <a:lnTo>
                  <a:pt x="60990" y="64769"/>
                </a:lnTo>
                <a:lnTo>
                  <a:pt x="60806" y="74928"/>
                </a:lnTo>
                <a:lnTo>
                  <a:pt x="60182" y="83929"/>
                </a:lnTo>
                <a:lnTo>
                  <a:pt x="59010" y="91682"/>
                </a:lnTo>
                <a:lnTo>
                  <a:pt x="57180" y="98096"/>
                </a:lnTo>
                <a:lnTo>
                  <a:pt x="55290" y="105716"/>
                </a:lnTo>
                <a:lnTo>
                  <a:pt x="50566" y="109526"/>
                </a:lnTo>
                <a:lnTo>
                  <a:pt x="78514" y="109526"/>
                </a:lnTo>
                <a:lnTo>
                  <a:pt x="81157" y="103471"/>
                </a:lnTo>
                <a:lnTo>
                  <a:pt x="84159" y="92506"/>
                </a:lnTo>
                <a:lnTo>
                  <a:pt x="86092" y="79576"/>
                </a:lnTo>
                <a:lnTo>
                  <a:pt x="86776" y="64769"/>
                </a:lnTo>
                <a:lnTo>
                  <a:pt x="86092" y="50492"/>
                </a:lnTo>
                <a:lnTo>
                  <a:pt x="84159" y="37738"/>
                </a:lnTo>
                <a:lnTo>
                  <a:pt x="81157" y="26594"/>
                </a:lnTo>
                <a:lnTo>
                  <a:pt x="78835" y="209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286152" y="6420420"/>
            <a:ext cx="86360" cy="129539"/>
          </a:xfrm>
          <a:custGeom>
            <a:avLst/>
            <a:gdLst/>
            <a:ahLst/>
            <a:cxnLst/>
            <a:rect l="l" t="t" r="r" b="b"/>
            <a:pathLst>
              <a:path w="86359" h="129540">
                <a:moveTo>
                  <a:pt x="42824" y="0"/>
                </a:moveTo>
                <a:lnTo>
                  <a:pt x="5194" y="26594"/>
                </a:lnTo>
                <a:lnTo>
                  <a:pt x="0" y="64769"/>
                </a:lnTo>
                <a:lnTo>
                  <a:pt x="542" y="79576"/>
                </a:lnTo>
                <a:lnTo>
                  <a:pt x="15233" y="119886"/>
                </a:lnTo>
                <a:lnTo>
                  <a:pt x="42824" y="129530"/>
                </a:lnTo>
                <a:lnTo>
                  <a:pt x="54096" y="128459"/>
                </a:lnTo>
                <a:lnTo>
                  <a:pt x="63482" y="125244"/>
                </a:lnTo>
                <a:lnTo>
                  <a:pt x="70890" y="119886"/>
                </a:lnTo>
                <a:lnTo>
                  <a:pt x="76230" y="112385"/>
                </a:lnTo>
                <a:lnTo>
                  <a:pt x="77603" y="109526"/>
                </a:lnTo>
                <a:lnTo>
                  <a:pt x="35204" y="109526"/>
                </a:lnTo>
                <a:lnTo>
                  <a:pt x="30479" y="105716"/>
                </a:lnTo>
                <a:lnTo>
                  <a:pt x="28590" y="98096"/>
                </a:lnTo>
                <a:lnTo>
                  <a:pt x="26760" y="91682"/>
                </a:lnTo>
                <a:lnTo>
                  <a:pt x="25587" y="83929"/>
                </a:lnTo>
                <a:lnTo>
                  <a:pt x="24964" y="74928"/>
                </a:lnTo>
                <a:lnTo>
                  <a:pt x="24780" y="64769"/>
                </a:lnTo>
                <a:lnTo>
                  <a:pt x="24964" y="54197"/>
                </a:lnTo>
                <a:lnTo>
                  <a:pt x="25587" y="45236"/>
                </a:lnTo>
                <a:lnTo>
                  <a:pt x="26760" y="37707"/>
                </a:lnTo>
                <a:lnTo>
                  <a:pt x="28590" y="31434"/>
                </a:lnTo>
                <a:lnTo>
                  <a:pt x="30479" y="23814"/>
                </a:lnTo>
                <a:lnTo>
                  <a:pt x="35204" y="20954"/>
                </a:lnTo>
                <a:lnTo>
                  <a:pt x="77956" y="20954"/>
                </a:lnTo>
                <a:lnTo>
                  <a:pt x="76230" y="17144"/>
                </a:lnTo>
                <a:lnTo>
                  <a:pt x="70890" y="9644"/>
                </a:lnTo>
                <a:lnTo>
                  <a:pt x="63482" y="4286"/>
                </a:lnTo>
                <a:lnTo>
                  <a:pt x="54096" y="1071"/>
                </a:lnTo>
                <a:lnTo>
                  <a:pt x="42824" y="0"/>
                </a:lnTo>
                <a:close/>
              </a:path>
              <a:path w="86359" h="129540">
                <a:moveTo>
                  <a:pt x="77956" y="20954"/>
                </a:moveTo>
                <a:lnTo>
                  <a:pt x="50444" y="20954"/>
                </a:lnTo>
                <a:lnTo>
                  <a:pt x="55260" y="23814"/>
                </a:lnTo>
                <a:lnTo>
                  <a:pt x="57180" y="31434"/>
                </a:lnTo>
                <a:lnTo>
                  <a:pt x="58945" y="37707"/>
                </a:lnTo>
                <a:lnTo>
                  <a:pt x="60125" y="45236"/>
                </a:lnTo>
                <a:lnTo>
                  <a:pt x="60785" y="54197"/>
                </a:lnTo>
                <a:lnTo>
                  <a:pt x="60990" y="64769"/>
                </a:lnTo>
                <a:lnTo>
                  <a:pt x="60785" y="74928"/>
                </a:lnTo>
                <a:lnTo>
                  <a:pt x="60125" y="83929"/>
                </a:lnTo>
                <a:lnTo>
                  <a:pt x="58945" y="91682"/>
                </a:lnTo>
                <a:lnTo>
                  <a:pt x="57180" y="98096"/>
                </a:lnTo>
                <a:lnTo>
                  <a:pt x="55260" y="105716"/>
                </a:lnTo>
                <a:lnTo>
                  <a:pt x="50444" y="109526"/>
                </a:lnTo>
                <a:lnTo>
                  <a:pt x="77603" y="109526"/>
                </a:lnTo>
                <a:lnTo>
                  <a:pt x="80511" y="103471"/>
                </a:lnTo>
                <a:lnTo>
                  <a:pt x="83480" y="92506"/>
                </a:lnTo>
                <a:lnTo>
                  <a:pt x="85210" y="79576"/>
                </a:lnTo>
                <a:lnTo>
                  <a:pt x="85770" y="64769"/>
                </a:lnTo>
                <a:lnTo>
                  <a:pt x="85210" y="50492"/>
                </a:lnTo>
                <a:lnTo>
                  <a:pt x="83480" y="37738"/>
                </a:lnTo>
                <a:lnTo>
                  <a:pt x="80511" y="26594"/>
                </a:lnTo>
                <a:lnTo>
                  <a:pt x="77956" y="209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393777" y="6528041"/>
            <a:ext cx="19050" cy="45085"/>
          </a:xfrm>
          <a:custGeom>
            <a:avLst/>
            <a:gdLst/>
            <a:ahLst/>
            <a:cxnLst/>
            <a:rect l="l" t="t" r="r" b="b"/>
            <a:pathLst>
              <a:path w="19050" h="45084">
                <a:moveTo>
                  <a:pt x="19049" y="0"/>
                </a:moveTo>
                <a:lnTo>
                  <a:pt x="0" y="0"/>
                </a:lnTo>
                <a:lnTo>
                  <a:pt x="0" y="19049"/>
                </a:lnTo>
                <a:lnTo>
                  <a:pt x="9540" y="19049"/>
                </a:lnTo>
                <a:lnTo>
                  <a:pt x="9540" y="25717"/>
                </a:lnTo>
                <a:lnTo>
                  <a:pt x="8625" y="28575"/>
                </a:lnTo>
                <a:lnTo>
                  <a:pt x="6736" y="33337"/>
                </a:lnTo>
                <a:lnTo>
                  <a:pt x="3809" y="36195"/>
                </a:lnTo>
                <a:lnTo>
                  <a:pt x="0" y="37147"/>
                </a:lnTo>
                <a:lnTo>
                  <a:pt x="0" y="44767"/>
                </a:lnTo>
                <a:lnTo>
                  <a:pt x="6736" y="43815"/>
                </a:lnTo>
                <a:lnTo>
                  <a:pt x="11429" y="40957"/>
                </a:lnTo>
                <a:lnTo>
                  <a:pt x="14356" y="35242"/>
                </a:lnTo>
                <a:lnTo>
                  <a:pt x="17160" y="30480"/>
                </a:lnTo>
                <a:lnTo>
                  <a:pt x="19049" y="24764"/>
                </a:lnTo>
                <a:lnTo>
                  <a:pt x="190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483357" y="6425184"/>
            <a:ext cx="86360" cy="125095"/>
          </a:xfrm>
          <a:custGeom>
            <a:avLst/>
            <a:gdLst/>
            <a:ahLst/>
            <a:cxnLst/>
            <a:rect l="l" t="t" r="r" b="b"/>
            <a:pathLst>
              <a:path w="86359" h="125095">
                <a:moveTo>
                  <a:pt x="16245" y="90476"/>
                </a:moveTo>
                <a:lnTo>
                  <a:pt x="0" y="90476"/>
                </a:lnTo>
                <a:lnTo>
                  <a:pt x="1433" y="98513"/>
                </a:lnTo>
                <a:lnTo>
                  <a:pt x="32899" y="124230"/>
                </a:lnTo>
                <a:lnTo>
                  <a:pt x="40020" y="124766"/>
                </a:lnTo>
                <a:lnTo>
                  <a:pt x="51322" y="123888"/>
                </a:lnTo>
                <a:lnTo>
                  <a:pt x="60918" y="121313"/>
                </a:lnTo>
                <a:lnTo>
                  <a:pt x="68896" y="117131"/>
                </a:lnTo>
                <a:lnTo>
                  <a:pt x="75346" y="111431"/>
                </a:lnTo>
                <a:lnTo>
                  <a:pt x="37216" y="111431"/>
                </a:lnTo>
                <a:lnTo>
                  <a:pt x="32400" y="110477"/>
                </a:lnTo>
                <a:lnTo>
                  <a:pt x="28590" y="108572"/>
                </a:lnTo>
                <a:lnTo>
                  <a:pt x="21976" y="104762"/>
                </a:lnTo>
                <a:lnTo>
                  <a:pt x="17160" y="99047"/>
                </a:lnTo>
                <a:lnTo>
                  <a:pt x="16245" y="90476"/>
                </a:lnTo>
                <a:close/>
              </a:path>
              <a:path w="86359" h="125095">
                <a:moveTo>
                  <a:pt x="76021" y="55244"/>
                </a:moveTo>
                <a:lnTo>
                  <a:pt x="49560" y="55244"/>
                </a:lnTo>
                <a:lnTo>
                  <a:pt x="55260" y="58100"/>
                </a:lnTo>
                <a:lnTo>
                  <a:pt x="66690" y="67625"/>
                </a:lnTo>
                <a:lnTo>
                  <a:pt x="68610" y="74282"/>
                </a:lnTo>
                <a:lnTo>
                  <a:pt x="68610" y="89522"/>
                </a:lnTo>
                <a:lnTo>
                  <a:pt x="66690" y="96191"/>
                </a:lnTo>
                <a:lnTo>
                  <a:pt x="61996" y="101906"/>
                </a:lnTo>
                <a:lnTo>
                  <a:pt x="58186" y="108572"/>
                </a:lnTo>
                <a:lnTo>
                  <a:pt x="50566" y="111431"/>
                </a:lnTo>
                <a:lnTo>
                  <a:pt x="75346" y="111431"/>
                </a:lnTo>
                <a:lnTo>
                  <a:pt x="79748" y="104659"/>
                </a:lnTo>
                <a:lnTo>
                  <a:pt x="83012" y="97263"/>
                </a:lnTo>
                <a:lnTo>
                  <a:pt x="85042" y="89334"/>
                </a:lnTo>
                <a:lnTo>
                  <a:pt x="85740" y="80960"/>
                </a:lnTo>
                <a:lnTo>
                  <a:pt x="85012" y="72745"/>
                </a:lnTo>
                <a:lnTo>
                  <a:pt x="82772" y="65244"/>
                </a:lnTo>
                <a:lnTo>
                  <a:pt x="78937" y="58458"/>
                </a:lnTo>
                <a:lnTo>
                  <a:pt x="76021" y="55244"/>
                </a:lnTo>
                <a:close/>
              </a:path>
              <a:path w="86359" h="125095">
                <a:moveTo>
                  <a:pt x="79156" y="0"/>
                </a:moveTo>
                <a:lnTo>
                  <a:pt x="14356" y="0"/>
                </a:lnTo>
                <a:lnTo>
                  <a:pt x="4815" y="66674"/>
                </a:lnTo>
                <a:lnTo>
                  <a:pt x="18166" y="67625"/>
                </a:lnTo>
                <a:lnTo>
                  <a:pt x="20970" y="63815"/>
                </a:lnTo>
                <a:lnTo>
                  <a:pt x="24780" y="60959"/>
                </a:lnTo>
                <a:lnTo>
                  <a:pt x="36210" y="55244"/>
                </a:lnTo>
                <a:lnTo>
                  <a:pt x="76021" y="55244"/>
                </a:lnTo>
                <a:lnTo>
                  <a:pt x="73426" y="52385"/>
                </a:lnTo>
                <a:lnTo>
                  <a:pt x="69528" y="49529"/>
                </a:lnTo>
                <a:lnTo>
                  <a:pt x="20970" y="49529"/>
                </a:lnTo>
                <a:lnTo>
                  <a:pt x="25786" y="15239"/>
                </a:lnTo>
                <a:lnTo>
                  <a:pt x="79156" y="15239"/>
                </a:lnTo>
                <a:lnTo>
                  <a:pt x="79156" y="0"/>
                </a:lnTo>
                <a:close/>
              </a:path>
              <a:path w="86359" h="125095">
                <a:moveTo>
                  <a:pt x="44836" y="41897"/>
                </a:moveTo>
                <a:lnTo>
                  <a:pt x="39136" y="41897"/>
                </a:lnTo>
                <a:lnTo>
                  <a:pt x="33406" y="42851"/>
                </a:lnTo>
                <a:lnTo>
                  <a:pt x="28590" y="44756"/>
                </a:lnTo>
                <a:lnTo>
                  <a:pt x="26669" y="45719"/>
                </a:lnTo>
                <a:lnTo>
                  <a:pt x="23865" y="47624"/>
                </a:lnTo>
                <a:lnTo>
                  <a:pt x="20970" y="49529"/>
                </a:lnTo>
                <a:lnTo>
                  <a:pt x="69528" y="49529"/>
                </a:lnTo>
                <a:lnTo>
                  <a:pt x="67351" y="47934"/>
                </a:lnTo>
                <a:lnTo>
                  <a:pt x="60559" y="44642"/>
                </a:lnTo>
                <a:lnTo>
                  <a:pt x="53053" y="42599"/>
                </a:lnTo>
                <a:lnTo>
                  <a:pt x="44836" y="418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583485" y="6422325"/>
            <a:ext cx="85090" cy="127635"/>
          </a:xfrm>
          <a:custGeom>
            <a:avLst/>
            <a:gdLst/>
            <a:ahLst/>
            <a:cxnLst/>
            <a:rect l="l" t="t" r="r" b="b"/>
            <a:pathLst>
              <a:path w="85090" h="127634">
                <a:moveTo>
                  <a:pt x="45719" y="0"/>
                </a:moveTo>
                <a:lnTo>
                  <a:pt x="10874" y="20118"/>
                </a:lnTo>
                <a:lnTo>
                  <a:pt x="354" y="59425"/>
                </a:lnTo>
                <a:lnTo>
                  <a:pt x="0" y="70484"/>
                </a:lnTo>
                <a:lnTo>
                  <a:pt x="871" y="84960"/>
                </a:lnTo>
                <a:lnTo>
                  <a:pt x="19183" y="120392"/>
                </a:lnTo>
                <a:lnTo>
                  <a:pt x="42946" y="127625"/>
                </a:lnTo>
                <a:lnTo>
                  <a:pt x="52394" y="126896"/>
                </a:lnTo>
                <a:lnTo>
                  <a:pt x="60765" y="124649"/>
                </a:lnTo>
                <a:lnTo>
                  <a:pt x="68068" y="120793"/>
                </a:lnTo>
                <a:lnTo>
                  <a:pt x="74310" y="115241"/>
                </a:lnTo>
                <a:lnTo>
                  <a:pt x="74956" y="114290"/>
                </a:lnTo>
                <a:lnTo>
                  <a:pt x="36210" y="114290"/>
                </a:lnTo>
                <a:lnTo>
                  <a:pt x="29596" y="111431"/>
                </a:lnTo>
                <a:lnTo>
                  <a:pt x="24749" y="105716"/>
                </a:lnTo>
                <a:lnTo>
                  <a:pt x="20939" y="100955"/>
                </a:lnTo>
                <a:lnTo>
                  <a:pt x="18166" y="94286"/>
                </a:lnTo>
                <a:lnTo>
                  <a:pt x="18166" y="77141"/>
                </a:lnTo>
                <a:lnTo>
                  <a:pt x="20939" y="70484"/>
                </a:lnTo>
                <a:lnTo>
                  <a:pt x="25786" y="65724"/>
                </a:lnTo>
                <a:lnTo>
                  <a:pt x="30479" y="61914"/>
                </a:lnTo>
                <a:lnTo>
                  <a:pt x="32727" y="60959"/>
                </a:lnTo>
                <a:lnTo>
                  <a:pt x="16245" y="60959"/>
                </a:lnTo>
                <a:lnTo>
                  <a:pt x="29596" y="18099"/>
                </a:lnTo>
                <a:lnTo>
                  <a:pt x="37216" y="14289"/>
                </a:lnTo>
                <a:lnTo>
                  <a:pt x="76766" y="14289"/>
                </a:lnTo>
                <a:lnTo>
                  <a:pt x="74310" y="11429"/>
                </a:lnTo>
                <a:lnTo>
                  <a:pt x="69315" y="6429"/>
                </a:lnTo>
                <a:lnTo>
                  <a:pt x="62884" y="2857"/>
                </a:lnTo>
                <a:lnTo>
                  <a:pt x="55017" y="714"/>
                </a:lnTo>
                <a:lnTo>
                  <a:pt x="45719" y="0"/>
                </a:lnTo>
                <a:close/>
              </a:path>
              <a:path w="85090" h="127634">
                <a:moveTo>
                  <a:pt x="76857" y="59054"/>
                </a:moveTo>
                <a:lnTo>
                  <a:pt x="53339" y="59054"/>
                </a:lnTo>
                <a:lnTo>
                  <a:pt x="60076" y="61914"/>
                </a:lnTo>
                <a:lnTo>
                  <a:pt x="62880" y="67629"/>
                </a:lnTo>
                <a:lnTo>
                  <a:pt x="66690" y="74294"/>
                </a:lnTo>
                <a:lnTo>
                  <a:pt x="68610" y="80009"/>
                </a:lnTo>
                <a:lnTo>
                  <a:pt x="68610" y="93335"/>
                </a:lnTo>
                <a:lnTo>
                  <a:pt x="66690" y="100001"/>
                </a:lnTo>
                <a:lnTo>
                  <a:pt x="62880" y="105716"/>
                </a:lnTo>
                <a:lnTo>
                  <a:pt x="58186" y="111431"/>
                </a:lnTo>
                <a:lnTo>
                  <a:pt x="52456" y="114290"/>
                </a:lnTo>
                <a:lnTo>
                  <a:pt x="74956" y="114290"/>
                </a:lnTo>
                <a:lnTo>
                  <a:pt x="79185" y="108068"/>
                </a:lnTo>
                <a:lnTo>
                  <a:pt x="82452" y="100717"/>
                </a:lnTo>
                <a:lnTo>
                  <a:pt x="84284" y="93012"/>
                </a:lnTo>
                <a:lnTo>
                  <a:pt x="84856" y="84774"/>
                </a:lnTo>
                <a:lnTo>
                  <a:pt x="84141" y="75472"/>
                </a:lnTo>
                <a:lnTo>
                  <a:pt x="81998" y="67509"/>
                </a:lnTo>
                <a:lnTo>
                  <a:pt x="78426" y="60797"/>
                </a:lnTo>
                <a:lnTo>
                  <a:pt x="76857" y="59054"/>
                </a:lnTo>
                <a:close/>
              </a:path>
              <a:path w="85090" h="127634">
                <a:moveTo>
                  <a:pt x="46756" y="45710"/>
                </a:moveTo>
                <a:lnTo>
                  <a:pt x="40020" y="45710"/>
                </a:lnTo>
                <a:lnTo>
                  <a:pt x="34289" y="46661"/>
                </a:lnTo>
                <a:lnTo>
                  <a:pt x="29596" y="48579"/>
                </a:lnTo>
                <a:lnTo>
                  <a:pt x="24749" y="51434"/>
                </a:lnTo>
                <a:lnTo>
                  <a:pt x="20055" y="55244"/>
                </a:lnTo>
                <a:lnTo>
                  <a:pt x="16245" y="60959"/>
                </a:lnTo>
                <a:lnTo>
                  <a:pt x="32727" y="60959"/>
                </a:lnTo>
                <a:lnTo>
                  <a:pt x="37216" y="59054"/>
                </a:lnTo>
                <a:lnTo>
                  <a:pt x="76857" y="59054"/>
                </a:lnTo>
                <a:lnTo>
                  <a:pt x="73426" y="55244"/>
                </a:lnTo>
                <a:lnTo>
                  <a:pt x="67510" y="50943"/>
                </a:lnTo>
                <a:lnTo>
                  <a:pt x="61142" y="47978"/>
                </a:lnTo>
                <a:lnTo>
                  <a:pt x="54249" y="46263"/>
                </a:lnTo>
                <a:lnTo>
                  <a:pt x="46756" y="45710"/>
                </a:lnTo>
                <a:close/>
              </a:path>
              <a:path w="85090" h="127634">
                <a:moveTo>
                  <a:pt x="76766" y="14289"/>
                </a:moveTo>
                <a:lnTo>
                  <a:pt x="53339" y="14289"/>
                </a:lnTo>
                <a:lnTo>
                  <a:pt x="59070" y="16194"/>
                </a:lnTo>
                <a:lnTo>
                  <a:pt x="62880" y="21909"/>
                </a:lnTo>
                <a:lnTo>
                  <a:pt x="64800" y="24764"/>
                </a:lnTo>
                <a:lnTo>
                  <a:pt x="65806" y="28574"/>
                </a:lnTo>
                <a:lnTo>
                  <a:pt x="66690" y="33339"/>
                </a:lnTo>
                <a:lnTo>
                  <a:pt x="82966" y="33339"/>
                </a:lnTo>
                <a:lnTo>
                  <a:pt x="82966" y="25719"/>
                </a:lnTo>
                <a:lnTo>
                  <a:pt x="80040" y="18099"/>
                </a:lnTo>
                <a:lnTo>
                  <a:pt x="76766" y="142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680685" y="6422325"/>
            <a:ext cx="88265" cy="125095"/>
          </a:xfrm>
          <a:custGeom>
            <a:avLst/>
            <a:gdLst/>
            <a:ahLst/>
            <a:cxnLst/>
            <a:rect l="l" t="t" r="r" b="b"/>
            <a:pathLst>
              <a:path w="88265" h="125095">
                <a:moveTo>
                  <a:pt x="69616" y="94286"/>
                </a:moveTo>
                <a:lnTo>
                  <a:pt x="54376" y="94286"/>
                </a:lnTo>
                <a:lnTo>
                  <a:pt x="54376" y="124766"/>
                </a:lnTo>
                <a:lnTo>
                  <a:pt x="69616" y="124766"/>
                </a:lnTo>
                <a:lnTo>
                  <a:pt x="69616" y="94286"/>
                </a:lnTo>
                <a:close/>
              </a:path>
              <a:path w="88265" h="125095">
                <a:moveTo>
                  <a:pt x="69616" y="0"/>
                </a:moveTo>
                <a:lnTo>
                  <a:pt x="56296" y="0"/>
                </a:lnTo>
                <a:lnTo>
                  <a:pt x="0" y="79059"/>
                </a:lnTo>
                <a:lnTo>
                  <a:pt x="0" y="94286"/>
                </a:lnTo>
                <a:lnTo>
                  <a:pt x="87660" y="94286"/>
                </a:lnTo>
                <a:lnTo>
                  <a:pt x="87660" y="80951"/>
                </a:lnTo>
                <a:lnTo>
                  <a:pt x="14356" y="80951"/>
                </a:lnTo>
                <a:lnTo>
                  <a:pt x="54376" y="24764"/>
                </a:lnTo>
                <a:lnTo>
                  <a:pt x="69616" y="24764"/>
                </a:lnTo>
                <a:lnTo>
                  <a:pt x="69616" y="0"/>
                </a:lnTo>
                <a:close/>
              </a:path>
              <a:path w="88265" h="125095">
                <a:moveTo>
                  <a:pt x="69616" y="24764"/>
                </a:moveTo>
                <a:lnTo>
                  <a:pt x="54376" y="24764"/>
                </a:lnTo>
                <a:lnTo>
                  <a:pt x="54376" y="80951"/>
                </a:lnTo>
                <a:lnTo>
                  <a:pt x="69616" y="80951"/>
                </a:lnTo>
                <a:lnTo>
                  <a:pt x="69616" y="24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781696" y="6425184"/>
            <a:ext cx="86360" cy="121920"/>
          </a:xfrm>
          <a:custGeom>
            <a:avLst/>
            <a:gdLst/>
            <a:ahLst/>
            <a:cxnLst/>
            <a:rect l="l" t="t" r="r" b="b"/>
            <a:pathLst>
              <a:path w="86359" h="121920">
                <a:moveTo>
                  <a:pt x="85770" y="0"/>
                </a:moveTo>
                <a:lnTo>
                  <a:pt x="0" y="0"/>
                </a:lnTo>
                <a:lnTo>
                  <a:pt x="0" y="15239"/>
                </a:lnTo>
                <a:lnTo>
                  <a:pt x="68610" y="15239"/>
                </a:lnTo>
                <a:lnTo>
                  <a:pt x="61771" y="23304"/>
                </a:lnTo>
                <a:lnTo>
                  <a:pt x="36665" y="62934"/>
                </a:lnTo>
                <a:lnTo>
                  <a:pt x="19466" y="110006"/>
                </a:lnTo>
                <a:lnTo>
                  <a:pt x="17160" y="121907"/>
                </a:lnTo>
                <a:lnTo>
                  <a:pt x="34289" y="121907"/>
                </a:lnTo>
                <a:lnTo>
                  <a:pt x="36311" y="113172"/>
                </a:lnTo>
                <a:lnTo>
                  <a:pt x="38046" y="105597"/>
                </a:lnTo>
                <a:lnTo>
                  <a:pt x="39587" y="99272"/>
                </a:lnTo>
                <a:lnTo>
                  <a:pt x="56196" y="56374"/>
                </a:lnTo>
                <a:lnTo>
                  <a:pt x="78745" y="21191"/>
                </a:lnTo>
                <a:lnTo>
                  <a:pt x="85770" y="13334"/>
                </a:lnTo>
                <a:lnTo>
                  <a:pt x="857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185958" y="2242230"/>
            <a:ext cx="98425" cy="127000"/>
          </a:xfrm>
          <a:custGeom>
            <a:avLst/>
            <a:gdLst/>
            <a:ahLst/>
            <a:cxnLst/>
            <a:rect l="l" t="t" r="r" b="b"/>
            <a:pathLst>
              <a:path w="98425" h="127000">
                <a:moveTo>
                  <a:pt x="55290" y="0"/>
                </a:moveTo>
                <a:lnTo>
                  <a:pt x="0" y="0"/>
                </a:lnTo>
                <a:lnTo>
                  <a:pt x="0" y="126613"/>
                </a:lnTo>
                <a:lnTo>
                  <a:pt x="54339" y="126613"/>
                </a:lnTo>
                <a:lnTo>
                  <a:pt x="65758" y="125727"/>
                </a:lnTo>
                <a:lnTo>
                  <a:pt x="75663" y="123062"/>
                </a:lnTo>
                <a:lnTo>
                  <a:pt x="83962" y="118615"/>
                </a:lnTo>
                <a:lnTo>
                  <a:pt x="90559" y="112379"/>
                </a:lnTo>
                <a:lnTo>
                  <a:pt x="17169" y="112379"/>
                </a:lnTo>
                <a:lnTo>
                  <a:pt x="17169" y="67543"/>
                </a:lnTo>
                <a:lnTo>
                  <a:pt x="90486" y="67543"/>
                </a:lnTo>
                <a:lnTo>
                  <a:pt x="89605" y="66659"/>
                </a:lnTo>
                <a:lnTo>
                  <a:pt x="86749" y="63733"/>
                </a:lnTo>
                <a:lnTo>
                  <a:pt x="81985" y="60959"/>
                </a:lnTo>
                <a:lnTo>
                  <a:pt x="75306" y="58033"/>
                </a:lnTo>
                <a:lnTo>
                  <a:pt x="79116" y="56113"/>
                </a:lnTo>
                <a:lnTo>
                  <a:pt x="82939" y="53339"/>
                </a:lnTo>
                <a:lnTo>
                  <a:pt x="17169" y="53339"/>
                </a:lnTo>
                <a:lnTo>
                  <a:pt x="17169" y="14234"/>
                </a:lnTo>
                <a:lnTo>
                  <a:pt x="87466" y="14234"/>
                </a:lnTo>
                <a:lnTo>
                  <a:pt x="86749" y="13350"/>
                </a:lnTo>
                <a:lnTo>
                  <a:pt x="81024" y="7239"/>
                </a:lnTo>
                <a:lnTo>
                  <a:pt x="73872" y="3097"/>
                </a:lnTo>
                <a:lnTo>
                  <a:pt x="65294" y="744"/>
                </a:lnTo>
                <a:lnTo>
                  <a:pt x="55290" y="0"/>
                </a:lnTo>
                <a:close/>
              </a:path>
              <a:path w="98425" h="127000">
                <a:moveTo>
                  <a:pt x="90486" y="67543"/>
                </a:moveTo>
                <a:lnTo>
                  <a:pt x="58149" y="67543"/>
                </a:lnTo>
                <a:lnTo>
                  <a:pt x="63864" y="68579"/>
                </a:lnTo>
                <a:lnTo>
                  <a:pt x="68625" y="70469"/>
                </a:lnTo>
                <a:lnTo>
                  <a:pt x="77211" y="73273"/>
                </a:lnTo>
                <a:lnTo>
                  <a:pt x="81034" y="80009"/>
                </a:lnTo>
                <a:lnTo>
                  <a:pt x="81034" y="94213"/>
                </a:lnTo>
                <a:lnTo>
                  <a:pt x="80067" y="99059"/>
                </a:lnTo>
                <a:lnTo>
                  <a:pt x="77211" y="102869"/>
                </a:lnTo>
                <a:lnTo>
                  <a:pt x="72435" y="109453"/>
                </a:lnTo>
                <a:lnTo>
                  <a:pt x="64815" y="112379"/>
                </a:lnTo>
                <a:lnTo>
                  <a:pt x="90559" y="112379"/>
                </a:lnTo>
                <a:lnTo>
                  <a:pt x="95320" y="105643"/>
                </a:lnTo>
                <a:lnTo>
                  <a:pt x="98191" y="98023"/>
                </a:lnTo>
                <a:lnTo>
                  <a:pt x="98191" y="80009"/>
                </a:lnTo>
                <a:lnTo>
                  <a:pt x="95320" y="72389"/>
                </a:lnTo>
                <a:lnTo>
                  <a:pt x="90486" y="67543"/>
                </a:lnTo>
                <a:close/>
              </a:path>
              <a:path w="98425" h="127000">
                <a:moveTo>
                  <a:pt x="87466" y="14234"/>
                </a:moveTo>
                <a:lnTo>
                  <a:pt x="55290" y="14234"/>
                </a:lnTo>
                <a:lnTo>
                  <a:pt x="61005" y="15239"/>
                </a:lnTo>
                <a:lnTo>
                  <a:pt x="64815" y="16123"/>
                </a:lnTo>
                <a:lnTo>
                  <a:pt x="71484" y="19049"/>
                </a:lnTo>
                <a:lnTo>
                  <a:pt x="75306" y="24780"/>
                </a:lnTo>
                <a:lnTo>
                  <a:pt x="75306" y="41909"/>
                </a:lnTo>
                <a:lnTo>
                  <a:pt x="71484" y="47640"/>
                </a:lnTo>
                <a:lnTo>
                  <a:pt x="65769" y="50413"/>
                </a:lnTo>
                <a:lnTo>
                  <a:pt x="61005" y="52303"/>
                </a:lnTo>
                <a:lnTo>
                  <a:pt x="55290" y="53339"/>
                </a:lnTo>
                <a:lnTo>
                  <a:pt x="82939" y="53339"/>
                </a:lnTo>
                <a:lnTo>
                  <a:pt x="84844" y="51450"/>
                </a:lnTo>
                <a:lnTo>
                  <a:pt x="89605" y="45719"/>
                </a:lnTo>
                <a:lnTo>
                  <a:pt x="92464" y="38983"/>
                </a:lnTo>
                <a:lnTo>
                  <a:pt x="92464" y="24780"/>
                </a:lnTo>
                <a:lnTo>
                  <a:pt x="90559" y="18044"/>
                </a:lnTo>
                <a:lnTo>
                  <a:pt x="87466" y="142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298435" y="2274631"/>
            <a:ext cx="84455" cy="98425"/>
          </a:xfrm>
          <a:custGeom>
            <a:avLst/>
            <a:gdLst/>
            <a:ahLst/>
            <a:cxnLst/>
            <a:rect l="l" t="t" r="r" b="b"/>
            <a:pathLst>
              <a:path w="84455" h="98425">
                <a:moveTo>
                  <a:pt x="49566" y="0"/>
                </a:moveTo>
                <a:lnTo>
                  <a:pt x="43851" y="0"/>
                </a:lnTo>
                <a:lnTo>
                  <a:pt x="34357" y="868"/>
                </a:lnTo>
                <a:lnTo>
                  <a:pt x="2859" y="29603"/>
                </a:lnTo>
                <a:lnTo>
                  <a:pt x="0" y="49499"/>
                </a:lnTo>
                <a:lnTo>
                  <a:pt x="714" y="60353"/>
                </a:lnTo>
                <a:lnTo>
                  <a:pt x="25138" y="94583"/>
                </a:lnTo>
                <a:lnTo>
                  <a:pt x="40992" y="98023"/>
                </a:lnTo>
                <a:lnTo>
                  <a:pt x="45756" y="98023"/>
                </a:lnTo>
                <a:lnTo>
                  <a:pt x="49566" y="97109"/>
                </a:lnTo>
                <a:lnTo>
                  <a:pt x="53376" y="96103"/>
                </a:lnTo>
                <a:lnTo>
                  <a:pt x="61008" y="94213"/>
                </a:lnTo>
                <a:lnTo>
                  <a:pt x="66723" y="91409"/>
                </a:lnTo>
                <a:lnTo>
                  <a:pt x="71484" y="86593"/>
                </a:lnTo>
                <a:lnTo>
                  <a:pt x="74343" y="84673"/>
                </a:lnTo>
                <a:lnTo>
                  <a:pt x="74785" y="83789"/>
                </a:lnTo>
                <a:lnTo>
                  <a:pt x="33351" y="83789"/>
                </a:lnTo>
                <a:lnTo>
                  <a:pt x="26682" y="80863"/>
                </a:lnTo>
                <a:lnTo>
                  <a:pt x="22872" y="76169"/>
                </a:lnTo>
                <a:lnTo>
                  <a:pt x="19062" y="70469"/>
                </a:lnTo>
                <a:lnTo>
                  <a:pt x="16206" y="62849"/>
                </a:lnTo>
                <a:lnTo>
                  <a:pt x="16206" y="53309"/>
                </a:lnTo>
                <a:lnTo>
                  <a:pt x="83880" y="53309"/>
                </a:lnTo>
                <a:lnTo>
                  <a:pt x="83880" y="40873"/>
                </a:lnTo>
                <a:lnTo>
                  <a:pt x="17157" y="40873"/>
                </a:lnTo>
                <a:lnTo>
                  <a:pt x="17157" y="32369"/>
                </a:lnTo>
                <a:lnTo>
                  <a:pt x="20016" y="26669"/>
                </a:lnTo>
                <a:lnTo>
                  <a:pt x="24777" y="20939"/>
                </a:lnTo>
                <a:lnTo>
                  <a:pt x="29541" y="16123"/>
                </a:lnTo>
                <a:lnTo>
                  <a:pt x="35277" y="13319"/>
                </a:lnTo>
                <a:lnTo>
                  <a:pt x="74540" y="13319"/>
                </a:lnTo>
                <a:lnTo>
                  <a:pt x="73389" y="11429"/>
                </a:lnTo>
                <a:lnTo>
                  <a:pt x="68628" y="7619"/>
                </a:lnTo>
                <a:lnTo>
                  <a:pt x="62913" y="4693"/>
                </a:lnTo>
                <a:lnTo>
                  <a:pt x="56232" y="883"/>
                </a:lnTo>
                <a:lnTo>
                  <a:pt x="49566" y="0"/>
                </a:lnTo>
                <a:close/>
              </a:path>
              <a:path w="84455" h="98425">
                <a:moveTo>
                  <a:pt x="82926" y="65623"/>
                </a:moveTo>
                <a:lnTo>
                  <a:pt x="67674" y="65623"/>
                </a:lnTo>
                <a:lnTo>
                  <a:pt x="66723" y="69433"/>
                </a:lnTo>
                <a:lnTo>
                  <a:pt x="64818" y="73243"/>
                </a:lnTo>
                <a:lnTo>
                  <a:pt x="61959" y="76169"/>
                </a:lnTo>
                <a:lnTo>
                  <a:pt x="57198" y="81869"/>
                </a:lnTo>
                <a:lnTo>
                  <a:pt x="50517" y="83789"/>
                </a:lnTo>
                <a:lnTo>
                  <a:pt x="74785" y="83789"/>
                </a:lnTo>
                <a:lnTo>
                  <a:pt x="76248" y="80863"/>
                </a:lnTo>
                <a:lnTo>
                  <a:pt x="79104" y="77053"/>
                </a:lnTo>
                <a:lnTo>
                  <a:pt x="81009" y="72359"/>
                </a:lnTo>
                <a:lnTo>
                  <a:pt x="82926" y="68549"/>
                </a:lnTo>
                <a:lnTo>
                  <a:pt x="82926" y="65623"/>
                </a:lnTo>
                <a:close/>
              </a:path>
              <a:path w="84455" h="98425">
                <a:moveTo>
                  <a:pt x="74540" y="13319"/>
                </a:moveTo>
                <a:lnTo>
                  <a:pt x="52422" y="13319"/>
                </a:lnTo>
                <a:lnTo>
                  <a:pt x="59103" y="17129"/>
                </a:lnTo>
                <a:lnTo>
                  <a:pt x="63864" y="24749"/>
                </a:lnTo>
                <a:lnTo>
                  <a:pt x="65769" y="28559"/>
                </a:lnTo>
                <a:lnTo>
                  <a:pt x="67674" y="34259"/>
                </a:lnTo>
                <a:lnTo>
                  <a:pt x="68628" y="40873"/>
                </a:lnTo>
                <a:lnTo>
                  <a:pt x="83880" y="40873"/>
                </a:lnTo>
                <a:lnTo>
                  <a:pt x="83880" y="37063"/>
                </a:lnTo>
                <a:lnTo>
                  <a:pt x="82926" y="32369"/>
                </a:lnTo>
                <a:lnTo>
                  <a:pt x="81975" y="26669"/>
                </a:lnTo>
                <a:lnTo>
                  <a:pt x="80058" y="20939"/>
                </a:lnTo>
                <a:lnTo>
                  <a:pt x="76248" y="16123"/>
                </a:lnTo>
                <a:lnTo>
                  <a:pt x="74540" y="13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402329" y="2274631"/>
            <a:ext cx="46355" cy="94615"/>
          </a:xfrm>
          <a:custGeom>
            <a:avLst/>
            <a:gdLst/>
            <a:ahLst/>
            <a:cxnLst/>
            <a:rect l="l" t="t" r="r" b="b"/>
            <a:pathLst>
              <a:path w="46355" h="94614">
                <a:moveTo>
                  <a:pt x="15252" y="1889"/>
                </a:moveTo>
                <a:lnTo>
                  <a:pt x="0" y="1889"/>
                </a:lnTo>
                <a:lnTo>
                  <a:pt x="0" y="94213"/>
                </a:lnTo>
                <a:lnTo>
                  <a:pt x="16203" y="94213"/>
                </a:lnTo>
                <a:lnTo>
                  <a:pt x="16203" y="34259"/>
                </a:lnTo>
                <a:lnTo>
                  <a:pt x="18108" y="28559"/>
                </a:lnTo>
                <a:lnTo>
                  <a:pt x="21918" y="23713"/>
                </a:lnTo>
                <a:lnTo>
                  <a:pt x="26694" y="19049"/>
                </a:lnTo>
                <a:lnTo>
                  <a:pt x="28718" y="18013"/>
                </a:lnTo>
                <a:lnTo>
                  <a:pt x="15252" y="18013"/>
                </a:lnTo>
                <a:lnTo>
                  <a:pt x="15252" y="1889"/>
                </a:lnTo>
                <a:close/>
              </a:path>
              <a:path w="46355" h="94614">
                <a:moveTo>
                  <a:pt x="45744" y="0"/>
                </a:moveTo>
                <a:lnTo>
                  <a:pt x="34314" y="0"/>
                </a:lnTo>
                <a:lnTo>
                  <a:pt x="28599" y="1889"/>
                </a:lnTo>
                <a:lnTo>
                  <a:pt x="23823" y="6583"/>
                </a:lnTo>
                <a:lnTo>
                  <a:pt x="19062" y="10393"/>
                </a:lnTo>
                <a:lnTo>
                  <a:pt x="16203" y="14203"/>
                </a:lnTo>
                <a:lnTo>
                  <a:pt x="15252" y="18013"/>
                </a:lnTo>
                <a:lnTo>
                  <a:pt x="28718" y="18013"/>
                </a:lnTo>
                <a:lnTo>
                  <a:pt x="32409" y="16123"/>
                </a:lnTo>
                <a:lnTo>
                  <a:pt x="45744" y="16123"/>
                </a:lnTo>
                <a:lnTo>
                  <a:pt x="457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461421" y="2242230"/>
            <a:ext cx="76835" cy="127000"/>
          </a:xfrm>
          <a:custGeom>
            <a:avLst/>
            <a:gdLst/>
            <a:ahLst/>
            <a:cxnLst/>
            <a:rect l="l" t="t" r="r" b="b"/>
            <a:pathLst>
              <a:path w="76834" h="127000">
                <a:moveTo>
                  <a:pt x="14310" y="0"/>
                </a:moveTo>
                <a:lnTo>
                  <a:pt x="0" y="0"/>
                </a:lnTo>
                <a:lnTo>
                  <a:pt x="0" y="126613"/>
                </a:lnTo>
                <a:lnTo>
                  <a:pt x="14310" y="126613"/>
                </a:lnTo>
                <a:lnTo>
                  <a:pt x="14310" y="92323"/>
                </a:lnTo>
                <a:lnTo>
                  <a:pt x="27645" y="80009"/>
                </a:lnTo>
                <a:lnTo>
                  <a:pt x="46408" y="80009"/>
                </a:lnTo>
                <a:lnTo>
                  <a:pt x="42093" y="73273"/>
                </a:lnTo>
                <a:lnTo>
                  <a:pt x="14310" y="73273"/>
                </a:lnTo>
                <a:lnTo>
                  <a:pt x="14310" y="0"/>
                </a:lnTo>
                <a:close/>
              </a:path>
              <a:path w="76834" h="127000">
                <a:moveTo>
                  <a:pt x="46408" y="80009"/>
                </a:moveTo>
                <a:lnTo>
                  <a:pt x="27645" y="80009"/>
                </a:lnTo>
                <a:lnTo>
                  <a:pt x="56232" y="126613"/>
                </a:lnTo>
                <a:lnTo>
                  <a:pt x="76257" y="126613"/>
                </a:lnTo>
                <a:lnTo>
                  <a:pt x="46408" y="80009"/>
                </a:lnTo>
                <a:close/>
              </a:path>
              <a:path w="76834" h="127000">
                <a:moveTo>
                  <a:pt x="74352" y="34289"/>
                </a:moveTo>
                <a:lnTo>
                  <a:pt x="54327" y="34289"/>
                </a:lnTo>
                <a:lnTo>
                  <a:pt x="14310" y="73273"/>
                </a:lnTo>
                <a:lnTo>
                  <a:pt x="42093" y="73273"/>
                </a:lnTo>
                <a:lnTo>
                  <a:pt x="39087" y="68579"/>
                </a:lnTo>
                <a:lnTo>
                  <a:pt x="74352" y="342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544348" y="2273594"/>
            <a:ext cx="86360" cy="99060"/>
          </a:xfrm>
          <a:custGeom>
            <a:avLst/>
            <a:gdLst/>
            <a:ahLst/>
            <a:cxnLst/>
            <a:rect l="l" t="t" r="r" b="b"/>
            <a:pathLst>
              <a:path w="86360" h="99060">
                <a:moveTo>
                  <a:pt x="43839" y="0"/>
                </a:moveTo>
                <a:lnTo>
                  <a:pt x="6439" y="21467"/>
                </a:lnTo>
                <a:lnTo>
                  <a:pt x="0" y="51419"/>
                </a:lnTo>
                <a:lnTo>
                  <a:pt x="701" y="61638"/>
                </a:lnTo>
                <a:lnTo>
                  <a:pt x="23948" y="95619"/>
                </a:lnTo>
                <a:lnTo>
                  <a:pt x="40980" y="99059"/>
                </a:lnTo>
                <a:lnTo>
                  <a:pt x="51710" y="98157"/>
                </a:lnTo>
                <a:lnTo>
                  <a:pt x="61005" y="95383"/>
                </a:lnTo>
                <a:lnTo>
                  <a:pt x="68870" y="90637"/>
                </a:lnTo>
                <a:lnTo>
                  <a:pt x="73522" y="85709"/>
                </a:lnTo>
                <a:lnTo>
                  <a:pt x="33360" y="85709"/>
                </a:lnTo>
                <a:lnTo>
                  <a:pt x="26694" y="81899"/>
                </a:lnTo>
                <a:lnTo>
                  <a:pt x="15252" y="50535"/>
                </a:lnTo>
                <a:lnTo>
                  <a:pt x="15757" y="43446"/>
                </a:lnTo>
                <a:lnTo>
                  <a:pt x="33360" y="13350"/>
                </a:lnTo>
                <a:lnTo>
                  <a:pt x="74153" y="13350"/>
                </a:lnTo>
                <a:lnTo>
                  <a:pt x="73389" y="12466"/>
                </a:lnTo>
                <a:lnTo>
                  <a:pt x="67166" y="6866"/>
                </a:lnTo>
                <a:lnTo>
                  <a:pt x="60047" y="2987"/>
                </a:lnTo>
                <a:lnTo>
                  <a:pt x="52212" y="730"/>
                </a:lnTo>
                <a:lnTo>
                  <a:pt x="43839" y="0"/>
                </a:lnTo>
                <a:close/>
              </a:path>
              <a:path w="86360" h="99060">
                <a:moveTo>
                  <a:pt x="74153" y="13350"/>
                </a:moveTo>
                <a:lnTo>
                  <a:pt x="42885" y="13350"/>
                </a:lnTo>
                <a:lnTo>
                  <a:pt x="50217" y="14235"/>
                </a:lnTo>
                <a:lnTo>
                  <a:pt x="56475" y="16821"/>
                </a:lnTo>
                <a:lnTo>
                  <a:pt x="61659" y="21001"/>
                </a:lnTo>
                <a:lnTo>
                  <a:pt x="65769" y="26669"/>
                </a:lnTo>
                <a:lnTo>
                  <a:pt x="68625" y="31516"/>
                </a:lnTo>
                <a:lnTo>
                  <a:pt x="69579" y="39105"/>
                </a:lnTo>
                <a:lnTo>
                  <a:pt x="69579" y="47609"/>
                </a:lnTo>
                <a:lnTo>
                  <a:pt x="53376" y="85709"/>
                </a:lnTo>
                <a:lnTo>
                  <a:pt x="73522" y="85709"/>
                </a:lnTo>
                <a:lnTo>
                  <a:pt x="85782" y="46725"/>
                </a:lnTo>
                <a:lnTo>
                  <a:pt x="85053" y="36027"/>
                </a:lnTo>
                <a:lnTo>
                  <a:pt x="82805" y="26750"/>
                </a:lnTo>
                <a:lnTo>
                  <a:pt x="78947" y="18895"/>
                </a:lnTo>
                <a:lnTo>
                  <a:pt x="74153" y="133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639656" y="2276520"/>
            <a:ext cx="123189" cy="92710"/>
          </a:xfrm>
          <a:custGeom>
            <a:avLst/>
            <a:gdLst/>
            <a:ahLst/>
            <a:cxnLst/>
            <a:rect l="l" t="t" r="r" b="b"/>
            <a:pathLst>
              <a:path w="123189" h="92710">
                <a:moveTo>
                  <a:pt x="17157" y="0"/>
                </a:moveTo>
                <a:lnTo>
                  <a:pt x="0" y="0"/>
                </a:lnTo>
                <a:lnTo>
                  <a:pt x="26682" y="92323"/>
                </a:lnTo>
                <a:lnTo>
                  <a:pt x="42900" y="92323"/>
                </a:lnTo>
                <a:lnTo>
                  <a:pt x="47735" y="73273"/>
                </a:lnTo>
                <a:lnTo>
                  <a:pt x="34326" y="73273"/>
                </a:lnTo>
                <a:lnTo>
                  <a:pt x="17157" y="0"/>
                </a:lnTo>
                <a:close/>
              </a:path>
              <a:path w="123189" h="92710">
                <a:moveTo>
                  <a:pt x="75781" y="20970"/>
                </a:moveTo>
                <a:lnTo>
                  <a:pt x="61008" y="20970"/>
                </a:lnTo>
                <a:lnTo>
                  <a:pt x="80070" y="92323"/>
                </a:lnTo>
                <a:lnTo>
                  <a:pt x="96274" y="92323"/>
                </a:lnTo>
                <a:lnTo>
                  <a:pt x="102046" y="72359"/>
                </a:lnTo>
                <a:lnTo>
                  <a:pt x="88641" y="72359"/>
                </a:lnTo>
                <a:lnTo>
                  <a:pt x="75781" y="20970"/>
                </a:lnTo>
                <a:close/>
              </a:path>
              <a:path w="123189" h="92710">
                <a:moveTo>
                  <a:pt x="70533" y="0"/>
                </a:moveTo>
                <a:lnTo>
                  <a:pt x="52434" y="0"/>
                </a:lnTo>
                <a:lnTo>
                  <a:pt x="34326" y="73273"/>
                </a:lnTo>
                <a:lnTo>
                  <a:pt x="47735" y="73273"/>
                </a:lnTo>
                <a:lnTo>
                  <a:pt x="61008" y="20970"/>
                </a:lnTo>
                <a:lnTo>
                  <a:pt x="75781" y="20970"/>
                </a:lnTo>
                <a:lnTo>
                  <a:pt x="70533" y="0"/>
                </a:lnTo>
                <a:close/>
              </a:path>
              <a:path w="123189" h="92710">
                <a:moveTo>
                  <a:pt x="122968" y="0"/>
                </a:moveTo>
                <a:lnTo>
                  <a:pt x="107716" y="0"/>
                </a:lnTo>
                <a:lnTo>
                  <a:pt x="88641" y="72359"/>
                </a:lnTo>
                <a:lnTo>
                  <a:pt x="102046" y="72359"/>
                </a:lnTo>
                <a:lnTo>
                  <a:pt x="1229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785966" y="2276520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0"/>
                </a:moveTo>
                <a:lnTo>
                  <a:pt x="0" y="92323"/>
                </a:lnTo>
              </a:path>
            </a:pathLst>
          </a:custGeom>
          <a:ln w="162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777864" y="2250810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0" y="0"/>
                </a:moveTo>
                <a:lnTo>
                  <a:pt x="16203" y="0"/>
                </a:lnTo>
              </a:path>
            </a:pathLst>
          </a:custGeom>
          <a:ln w="17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808369" y="2250734"/>
            <a:ext cx="43180" cy="120014"/>
          </a:xfrm>
          <a:custGeom>
            <a:avLst/>
            <a:gdLst/>
            <a:ahLst/>
            <a:cxnLst/>
            <a:rect l="l" t="t" r="r" b="b"/>
            <a:pathLst>
              <a:path w="43180" h="120014">
                <a:moveTo>
                  <a:pt x="27587" y="38099"/>
                </a:moveTo>
                <a:lnTo>
                  <a:pt x="12393" y="38099"/>
                </a:lnTo>
                <a:lnTo>
                  <a:pt x="12393" y="105765"/>
                </a:lnTo>
                <a:lnTo>
                  <a:pt x="13347" y="110489"/>
                </a:lnTo>
                <a:lnTo>
                  <a:pt x="16203" y="114299"/>
                </a:lnTo>
                <a:lnTo>
                  <a:pt x="18108" y="118109"/>
                </a:lnTo>
                <a:lnTo>
                  <a:pt x="23823" y="119999"/>
                </a:lnTo>
                <a:lnTo>
                  <a:pt x="35219" y="119999"/>
                </a:lnTo>
                <a:lnTo>
                  <a:pt x="37124" y="119115"/>
                </a:lnTo>
                <a:lnTo>
                  <a:pt x="40934" y="119115"/>
                </a:lnTo>
                <a:lnTo>
                  <a:pt x="42839" y="118109"/>
                </a:lnTo>
                <a:lnTo>
                  <a:pt x="42839" y="106679"/>
                </a:lnTo>
                <a:lnTo>
                  <a:pt x="34326" y="106679"/>
                </a:lnTo>
                <a:lnTo>
                  <a:pt x="32421" y="105765"/>
                </a:lnTo>
                <a:lnTo>
                  <a:pt x="31397" y="105765"/>
                </a:lnTo>
                <a:lnTo>
                  <a:pt x="28611" y="103875"/>
                </a:lnTo>
                <a:lnTo>
                  <a:pt x="27587" y="101955"/>
                </a:lnTo>
                <a:lnTo>
                  <a:pt x="27587" y="38099"/>
                </a:lnTo>
                <a:close/>
              </a:path>
              <a:path w="43180" h="120014">
                <a:moveTo>
                  <a:pt x="42839" y="105765"/>
                </a:moveTo>
                <a:lnTo>
                  <a:pt x="40041" y="105765"/>
                </a:lnTo>
                <a:lnTo>
                  <a:pt x="39029" y="106679"/>
                </a:lnTo>
                <a:lnTo>
                  <a:pt x="42839" y="106679"/>
                </a:lnTo>
                <a:lnTo>
                  <a:pt x="42839" y="105765"/>
                </a:lnTo>
                <a:close/>
              </a:path>
              <a:path w="43180" h="120014">
                <a:moveTo>
                  <a:pt x="42839" y="25786"/>
                </a:moveTo>
                <a:lnTo>
                  <a:pt x="0" y="25786"/>
                </a:lnTo>
                <a:lnTo>
                  <a:pt x="0" y="38099"/>
                </a:lnTo>
                <a:lnTo>
                  <a:pt x="42839" y="38099"/>
                </a:lnTo>
                <a:lnTo>
                  <a:pt x="42839" y="25786"/>
                </a:lnTo>
                <a:close/>
              </a:path>
              <a:path w="43180" h="120014">
                <a:moveTo>
                  <a:pt x="27587" y="0"/>
                </a:moveTo>
                <a:lnTo>
                  <a:pt x="12393" y="0"/>
                </a:lnTo>
                <a:lnTo>
                  <a:pt x="12393" y="25786"/>
                </a:lnTo>
                <a:lnTo>
                  <a:pt x="27587" y="25786"/>
                </a:lnTo>
                <a:lnTo>
                  <a:pt x="275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859852" y="2276520"/>
            <a:ext cx="77470" cy="92710"/>
          </a:xfrm>
          <a:custGeom>
            <a:avLst/>
            <a:gdLst/>
            <a:ahLst/>
            <a:cxnLst/>
            <a:rect l="l" t="t" r="r" b="b"/>
            <a:pathLst>
              <a:path w="77469" h="92710">
                <a:moveTo>
                  <a:pt x="76233" y="0"/>
                </a:moveTo>
                <a:lnTo>
                  <a:pt x="3809" y="0"/>
                </a:lnTo>
                <a:lnTo>
                  <a:pt x="3809" y="14234"/>
                </a:lnTo>
                <a:lnTo>
                  <a:pt x="55266" y="14234"/>
                </a:lnTo>
                <a:lnTo>
                  <a:pt x="0" y="79979"/>
                </a:lnTo>
                <a:lnTo>
                  <a:pt x="0" y="92323"/>
                </a:lnTo>
                <a:lnTo>
                  <a:pt x="77245" y="92323"/>
                </a:lnTo>
                <a:lnTo>
                  <a:pt x="77245" y="78973"/>
                </a:lnTo>
                <a:lnTo>
                  <a:pt x="20964" y="78973"/>
                </a:lnTo>
                <a:lnTo>
                  <a:pt x="76233" y="12313"/>
                </a:lnTo>
                <a:lnTo>
                  <a:pt x="762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958958" y="2349794"/>
            <a:ext cx="19050" cy="45720"/>
          </a:xfrm>
          <a:custGeom>
            <a:avLst/>
            <a:gdLst/>
            <a:ahLst/>
            <a:cxnLst/>
            <a:rect l="l" t="t" r="r" b="b"/>
            <a:pathLst>
              <a:path w="19050" h="45719">
                <a:moveTo>
                  <a:pt x="19049" y="0"/>
                </a:moveTo>
                <a:lnTo>
                  <a:pt x="0" y="0"/>
                </a:lnTo>
                <a:lnTo>
                  <a:pt x="0" y="19049"/>
                </a:lnTo>
                <a:lnTo>
                  <a:pt x="9524" y="19049"/>
                </a:lnTo>
                <a:lnTo>
                  <a:pt x="9524" y="26669"/>
                </a:lnTo>
                <a:lnTo>
                  <a:pt x="8631" y="28559"/>
                </a:lnTo>
                <a:lnTo>
                  <a:pt x="6726" y="33375"/>
                </a:lnTo>
                <a:lnTo>
                  <a:pt x="3809" y="36179"/>
                </a:lnTo>
                <a:lnTo>
                  <a:pt x="0" y="37185"/>
                </a:lnTo>
                <a:lnTo>
                  <a:pt x="0" y="45689"/>
                </a:lnTo>
                <a:lnTo>
                  <a:pt x="19049" y="24749"/>
                </a:lnTo>
                <a:lnTo>
                  <a:pt x="190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057174" y="2242230"/>
            <a:ext cx="106045" cy="127000"/>
          </a:xfrm>
          <a:custGeom>
            <a:avLst/>
            <a:gdLst/>
            <a:ahLst/>
            <a:cxnLst/>
            <a:rect l="l" t="t" r="r" b="b"/>
            <a:pathLst>
              <a:path w="106044" h="127000">
                <a:moveTo>
                  <a:pt x="51459" y="0"/>
                </a:moveTo>
                <a:lnTo>
                  <a:pt x="0" y="0"/>
                </a:lnTo>
                <a:lnTo>
                  <a:pt x="0" y="126613"/>
                </a:lnTo>
                <a:lnTo>
                  <a:pt x="51459" y="126613"/>
                </a:lnTo>
                <a:lnTo>
                  <a:pt x="63786" y="125469"/>
                </a:lnTo>
                <a:lnTo>
                  <a:pt x="74570" y="122036"/>
                </a:lnTo>
                <a:lnTo>
                  <a:pt x="83853" y="116317"/>
                </a:lnTo>
                <a:lnTo>
                  <a:pt x="87702" y="112379"/>
                </a:lnTo>
                <a:lnTo>
                  <a:pt x="17157" y="112379"/>
                </a:lnTo>
                <a:lnTo>
                  <a:pt x="17157" y="14234"/>
                </a:lnTo>
                <a:lnTo>
                  <a:pt x="88624" y="14234"/>
                </a:lnTo>
                <a:lnTo>
                  <a:pt x="84494" y="10029"/>
                </a:lnTo>
                <a:lnTo>
                  <a:pt x="75108" y="4404"/>
                </a:lnTo>
                <a:lnTo>
                  <a:pt x="64125" y="1087"/>
                </a:lnTo>
                <a:lnTo>
                  <a:pt x="51459" y="0"/>
                </a:lnTo>
                <a:close/>
              </a:path>
              <a:path w="106044" h="127000">
                <a:moveTo>
                  <a:pt x="88624" y="14234"/>
                </a:moveTo>
                <a:lnTo>
                  <a:pt x="48542" y="14234"/>
                </a:lnTo>
                <a:lnTo>
                  <a:pt x="57989" y="15119"/>
                </a:lnTo>
                <a:lnTo>
                  <a:pt x="66199" y="17705"/>
                </a:lnTo>
                <a:lnTo>
                  <a:pt x="87114" y="53318"/>
                </a:lnTo>
                <a:lnTo>
                  <a:pt x="87675" y="64769"/>
                </a:lnTo>
                <a:lnTo>
                  <a:pt x="87675" y="72389"/>
                </a:lnTo>
                <a:lnTo>
                  <a:pt x="86651" y="77083"/>
                </a:lnTo>
                <a:lnTo>
                  <a:pt x="84746" y="85709"/>
                </a:lnTo>
                <a:lnTo>
                  <a:pt x="82841" y="92323"/>
                </a:lnTo>
                <a:lnTo>
                  <a:pt x="79031" y="97139"/>
                </a:lnTo>
                <a:lnTo>
                  <a:pt x="75221" y="103753"/>
                </a:lnTo>
                <a:lnTo>
                  <a:pt x="69506" y="107563"/>
                </a:lnTo>
                <a:lnTo>
                  <a:pt x="62901" y="110459"/>
                </a:lnTo>
                <a:lnTo>
                  <a:pt x="59079" y="111373"/>
                </a:lnTo>
                <a:lnTo>
                  <a:pt x="54257" y="112379"/>
                </a:lnTo>
                <a:lnTo>
                  <a:pt x="87702" y="112379"/>
                </a:lnTo>
                <a:lnTo>
                  <a:pt x="105201" y="71136"/>
                </a:lnTo>
                <a:lnTo>
                  <a:pt x="105713" y="60959"/>
                </a:lnTo>
                <a:lnTo>
                  <a:pt x="104843" y="48635"/>
                </a:lnTo>
                <a:lnTo>
                  <a:pt x="102281" y="37364"/>
                </a:lnTo>
                <a:lnTo>
                  <a:pt x="98098" y="27162"/>
                </a:lnTo>
                <a:lnTo>
                  <a:pt x="92366" y="18044"/>
                </a:lnTo>
                <a:lnTo>
                  <a:pt x="88624" y="142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186772" y="2359319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0" y="0"/>
                </a:moveTo>
                <a:lnTo>
                  <a:pt x="18050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283976" y="2242230"/>
            <a:ext cx="97790" cy="127000"/>
          </a:xfrm>
          <a:custGeom>
            <a:avLst/>
            <a:gdLst/>
            <a:ahLst/>
            <a:cxnLst/>
            <a:rect l="l" t="t" r="r" b="b"/>
            <a:pathLst>
              <a:path w="97789" h="127000">
                <a:moveTo>
                  <a:pt x="54388" y="0"/>
                </a:moveTo>
                <a:lnTo>
                  <a:pt x="0" y="0"/>
                </a:lnTo>
                <a:lnTo>
                  <a:pt x="0" y="126613"/>
                </a:lnTo>
                <a:lnTo>
                  <a:pt x="53364" y="126613"/>
                </a:lnTo>
                <a:lnTo>
                  <a:pt x="65190" y="125727"/>
                </a:lnTo>
                <a:lnTo>
                  <a:pt x="75050" y="123062"/>
                </a:lnTo>
                <a:lnTo>
                  <a:pt x="83122" y="118615"/>
                </a:lnTo>
                <a:lnTo>
                  <a:pt x="89583" y="112379"/>
                </a:lnTo>
                <a:lnTo>
                  <a:pt x="16264" y="112379"/>
                </a:lnTo>
                <a:lnTo>
                  <a:pt x="16264" y="67543"/>
                </a:lnTo>
                <a:lnTo>
                  <a:pt x="89574" y="67543"/>
                </a:lnTo>
                <a:lnTo>
                  <a:pt x="85773" y="63733"/>
                </a:lnTo>
                <a:lnTo>
                  <a:pt x="81070" y="60959"/>
                </a:lnTo>
                <a:lnTo>
                  <a:pt x="74331" y="58033"/>
                </a:lnTo>
                <a:lnTo>
                  <a:pt x="79165" y="56113"/>
                </a:lnTo>
                <a:lnTo>
                  <a:pt x="81963" y="53339"/>
                </a:lnTo>
                <a:lnTo>
                  <a:pt x="16264" y="53339"/>
                </a:lnTo>
                <a:lnTo>
                  <a:pt x="16264" y="14234"/>
                </a:lnTo>
                <a:lnTo>
                  <a:pt x="86491" y="14234"/>
                </a:lnTo>
                <a:lnTo>
                  <a:pt x="85773" y="13350"/>
                </a:lnTo>
                <a:lnTo>
                  <a:pt x="80601" y="7239"/>
                </a:lnTo>
                <a:lnTo>
                  <a:pt x="73653" y="3097"/>
                </a:lnTo>
                <a:lnTo>
                  <a:pt x="64918" y="744"/>
                </a:lnTo>
                <a:lnTo>
                  <a:pt x="54388" y="0"/>
                </a:lnTo>
                <a:close/>
              </a:path>
              <a:path w="97789" h="127000">
                <a:moveTo>
                  <a:pt x="89574" y="67543"/>
                </a:moveTo>
                <a:lnTo>
                  <a:pt x="58198" y="67543"/>
                </a:lnTo>
                <a:lnTo>
                  <a:pt x="63913" y="68579"/>
                </a:lnTo>
                <a:lnTo>
                  <a:pt x="67723" y="70469"/>
                </a:lnTo>
                <a:lnTo>
                  <a:pt x="76236" y="73273"/>
                </a:lnTo>
                <a:lnTo>
                  <a:pt x="80058" y="80009"/>
                </a:lnTo>
                <a:lnTo>
                  <a:pt x="80058" y="94213"/>
                </a:lnTo>
                <a:lnTo>
                  <a:pt x="79165" y="99059"/>
                </a:lnTo>
                <a:lnTo>
                  <a:pt x="76236" y="102869"/>
                </a:lnTo>
                <a:lnTo>
                  <a:pt x="71545" y="109453"/>
                </a:lnTo>
                <a:lnTo>
                  <a:pt x="63913" y="112379"/>
                </a:lnTo>
                <a:lnTo>
                  <a:pt x="89583" y="112379"/>
                </a:lnTo>
                <a:lnTo>
                  <a:pt x="95298" y="105643"/>
                </a:lnTo>
                <a:lnTo>
                  <a:pt x="97203" y="98023"/>
                </a:lnTo>
                <a:lnTo>
                  <a:pt x="97203" y="80009"/>
                </a:lnTo>
                <a:lnTo>
                  <a:pt x="94417" y="72389"/>
                </a:lnTo>
                <a:lnTo>
                  <a:pt x="89574" y="67543"/>
                </a:lnTo>
                <a:close/>
              </a:path>
              <a:path w="97789" h="127000">
                <a:moveTo>
                  <a:pt x="86491" y="14234"/>
                </a:moveTo>
                <a:lnTo>
                  <a:pt x="54388" y="14234"/>
                </a:lnTo>
                <a:lnTo>
                  <a:pt x="60103" y="15239"/>
                </a:lnTo>
                <a:lnTo>
                  <a:pt x="63913" y="16123"/>
                </a:lnTo>
                <a:lnTo>
                  <a:pt x="70521" y="19049"/>
                </a:lnTo>
                <a:lnTo>
                  <a:pt x="74331" y="24780"/>
                </a:lnTo>
                <a:lnTo>
                  <a:pt x="74331" y="41909"/>
                </a:lnTo>
                <a:lnTo>
                  <a:pt x="71545" y="47640"/>
                </a:lnTo>
                <a:lnTo>
                  <a:pt x="64806" y="50413"/>
                </a:lnTo>
                <a:lnTo>
                  <a:pt x="60996" y="52303"/>
                </a:lnTo>
                <a:lnTo>
                  <a:pt x="55281" y="53339"/>
                </a:lnTo>
                <a:lnTo>
                  <a:pt x="81963" y="53339"/>
                </a:lnTo>
                <a:lnTo>
                  <a:pt x="84880" y="51450"/>
                </a:lnTo>
                <a:lnTo>
                  <a:pt x="89583" y="45719"/>
                </a:lnTo>
                <a:lnTo>
                  <a:pt x="91488" y="38983"/>
                </a:lnTo>
                <a:lnTo>
                  <a:pt x="91488" y="24780"/>
                </a:lnTo>
                <a:lnTo>
                  <a:pt x="89583" y="18044"/>
                </a:lnTo>
                <a:lnTo>
                  <a:pt x="86491" y="142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404048" y="2359319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0" y="0"/>
                </a:moveTo>
                <a:lnTo>
                  <a:pt x="18169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458437" y="2277404"/>
            <a:ext cx="18415" cy="118110"/>
          </a:xfrm>
          <a:custGeom>
            <a:avLst/>
            <a:gdLst/>
            <a:ahLst/>
            <a:cxnLst/>
            <a:rect l="l" t="t" r="r" b="b"/>
            <a:pathLst>
              <a:path w="18414" h="118110">
                <a:moveTo>
                  <a:pt x="18038" y="72389"/>
                </a:moveTo>
                <a:lnTo>
                  <a:pt x="0" y="72389"/>
                </a:lnTo>
                <a:lnTo>
                  <a:pt x="0" y="91439"/>
                </a:lnTo>
                <a:lnTo>
                  <a:pt x="9524" y="91439"/>
                </a:lnTo>
                <a:lnTo>
                  <a:pt x="9524" y="96255"/>
                </a:lnTo>
                <a:lnTo>
                  <a:pt x="8513" y="99059"/>
                </a:lnTo>
                <a:lnTo>
                  <a:pt x="8513" y="101955"/>
                </a:lnTo>
                <a:lnTo>
                  <a:pt x="6608" y="106649"/>
                </a:lnTo>
                <a:lnTo>
                  <a:pt x="3809" y="108569"/>
                </a:lnTo>
                <a:lnTo>
                  <a:pt x="0" y="109575"/>
                </a:lnTo>
                <a:lnTo>
                  <a:pt x="0" y="118079"/>
                </a:lnTo>
                <a:lnTo>
                  <a:pt x="7619" y="116189"/>
                </a:lnTo>
                <a:lnTo>
                  <a:pt x="12323" y="112379"/>
                </a:lnTo>
                <a:lnTo>
                  <a:pt x="15239" y="105765"/>
                </a:lnTo>
                <a:lnTo>
                  <a:pt x="17144" y="101955"/>
                </a:lnTo>
                <a:lnTo>
                  <a:pt x="18038" y="96255"/>
                </a:lnTo>
                <a:lnTo>
                  <a:pt x="18038" y="72389"/>
                </a:lnTo>
                <a:close/>
              </a:path>
              <a:path w="18414" h="118110">
                <a:moveTo>
                  <a:pt x="18038" y="0"/>
                </a:moveTo>
                <a:lnTo>
                  <a:pt x="0" y="0"/>
                </a:lnTo>
                <a:lnTo>
                  <a:pt x="0" y="19049"/>
                </a:lnTo>
                <a:lnTo>
                  <a:pt x="18038" y="19049"/>
                </a:lnTo>
                <a:lnTo>
                  <a:pt x="180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545092" y="2238420"/>
            <a:ext cx="113030" cy="134620"/>
          </a:xfrm>
          <a:custGeom>
            <a:avLst/>
            <a:gdLst/>
            <a:ahLst/>
            <a:cxnLst/>
            <a:rect l="l" t="t" r="r" b="b"/>
            <a:pathLst>
              <a:path w="113030" h="134619">
                <a:moveTo>
                  <a:pt x="59210" y="0"/>
                </a:moveTo>
                <a:lnTo>
                  <a:pt x="15252" y="19933"/>
                </a:lnTo>
                <a:lnTo>
                  <a:pt x="0" y="65653"/>
                </a:lnTo>
                <a:lnTo>
                  <a:pt x="807" y="79719"/>
                </a:lnTo>
                <a:lnTo>
                  <a:pt x="20074" y="120883"/>
                </a:lnTo>
                <a:lnTo>
                  <a:pt x="57305" y="134233"/>
                </a:lnTo>
                <a:lnTo>
                  <a:pt x="69470" y="133159"/>
                </a:lnTo>
                <a:lnTo>
                  <a:pt x="80287" y="129940"/>
                </a:lnTo>
                <a:lnTo>
                  <a:pt x="89841" y="124576"/>
                </a:lnTo>
                <a:lnTo>
                  <a:pt x="96072" y="118993"/>
                </a:lnTo>
                <a:lnTo>
                  <a:pt x="59210" y="118993"/>
                </a:lnTo>
                <a:lnTo>
                  <a:pt x="49733" y="118107"/>
                </a:lnTo>
                <a:lnTo>
                  <a:pt x="20409" y="88818"/>
                </a:lnTo>
                <a:lnTo>
                  <a:pt x="18169" y="68579"/>
                </a:lnTo>
                <a:lnTo>
                  <a:pt x="18883" y="55863"/>
                </a:lnTo>
                <a:lnTo>
                  <a:pt x="42598" y="18337"/>
                </a:lnTo>
                <a:lnTo>
                  <a:pt x="59210" y="15239"/>
                </a:lnTo>
                <a:lnTo>
                  <a:pt x="99830" y="15239"/>
                </a:lnTo>
                <a:lnTo>
                  <a:pt x="97334" y="12313"/>
                </a:lnTo>
                <a:lnTo>
                  <a:pt x="89623" y="7188"/>
                </a:lnTo>
                <a:lnTo>
                  <a:pt x="80746" y="3310"/>
                </a:lnTo>
                <a:lnTo>
                  <a:pt x="70632" y="856"/>
                </a:lnTo>
                <a:lnTo>
                  <a:pt x="59210" y="0"/>
                </a:lnTo>
                <a:close/>
              </a:path>
              <a:path w="113030" h="134619">
                <a:moveTo>
                  <a:pt x="112574" y="83819"/>
                </a:moveTo>
                <a:lnTo>
                  <a:pt x="96310" y="83819"/>
                </a:lnTo>
                <a:lnTo>
                  <a:pt x="94405" y="92323"/>
                </a:lnTo>
                <a:lnTo>
                  <a:pt x="91607" y="99059"/>
                </a:lnTo>
                <a:lnTo>
                  <a:pt x="59210" y="118993"/>
                </a:lnTo>
                <a:lnTo>
                  <a:pt x="96072" y="118993"/>
                </a:lnTo>
                <a:lnTo>
                  <a:pt x="98215" y="117073"/>
                </a:lnTo>
                <a:lnTo>
                  <a:pt x="103963" y="110163"/>
                </a:lnTo>
                <a:lnTo>
                  <a:pt x="108256" y="102252"/>
                </a:lnTo>
                <a:lnTo>
                  <a:pt x="111118" y="93439"/>
                </a:lnTo>
                <a:lnTo>
                  <a:pt x="112574" y="83819"/>
                </a:lnTo>
                <a:close/>
              </a:path>
              <a:path w="113030" h="134619">
                <a:moveTo>
                  <a:pt x="99830" y="15239"/>
                </a:moveTo>
                <a:lnTo>
                  <a:pt x="59210" y="15239"/>
                </a:lnTo>
                <a:lnTo>
                  <a:pt x="66673" y="15613"/>
                </a:lnTo>
                <a:lnTo>
                  <a:pt x="73362" y="16786"/>
                </a:lnTo>
                <a:lnTo>
                  <a:pt x="95429" y="41909"/>
                </a:lnTo>
                <a:lnTo>
                  <a:pt x="111559" y="41909"/>
                </a:lnTo>
                <a:lnTo>
                  <a:pt x="110158" y="33680"/>
                </a:lnTo>
                <a:lnTo>
                  <a:pt x="107304" y="26071"/>
                </a:lnTo>
                <a:lnTo>
                  <a:pt x="103022" y="18982"/>
                </a:lnTo>
                <a:lnTo>
                  <a:pt x="99830" y="15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677619" y="2241225"/>
            <a:ext cx="75565" cy="127635"/>
          </a:xfrm>
          <a:custGeom>
            <a:avLst/>
            <a:gdLst/>
            <a:ahLst/>
            <a:cxnLst/>
            <a:rect l="l" t="t" r="r" b="b"/>
            <a:pathLst>
              <a:path w="75564" h="127635">
                <a:moveTo>
                  <a:pt x="15239" y="0"/>
                </a:moveTo>
                <a:lnTo>
                  <a:pt x="0" y="0"/>
                </a:lnTo>
                <a:lnTo>
                  <a:pt x="0" y="127619"/>
                </a:lnTo>
                <a:lnTo>
                  <a:pt x="15239" y="127619"/>
                </a:lnTo>
                <a:lnTo>
                  <a:pt x="15239" y="79095"/>
                </a:lnTo>
                <a:lnTo>
                  <a:pt x="15771" y="70501"/>
                </a:lnTo>
                <a:lnTo>
                  <a:pt x="31671" y="47609"/>
                </a:lnTo>
                <a:lnTo>
                  <a:pt x="15239" y="47609"/>
                </a:lnTo>
                <a:lnTo>
                  <a:pt x="15239" y="0"/>
                </a:lnTo>
                <a:close/>
              </a:path>
              <a:path w="75564" h="127635">
                <a:moveTo>
                  <a:pt x="71533" y="46725"/>
                </a:moveTo>
                <a:lnTo>
                  <a:pt x="48661" y="46725"/>
                </a:lnTo>
                <a:lnTo>
                  <a:pt x="54376" y="49529"/>
                </a:lnTo>
                <a:lnTo>
                  <a:pt x="56281" y="54345"/>
                </a:lnTo>
                <a:lnTo>
                  <a:pt x="58186" y="57119"/>
                </a:lnTo>
                <a:lnTo>
                  <a:pt x="59079" y="62849"/>
                </a:lnTo>
                <a:lnTo>
                  <a:pt x="59079" y="127619"/>
                </a:lnTo>
                <a:lnTo>
                  <a:pt x="75343" y="127619"/>
                </a:lnTo>
                <a:lnTo>
                  <a:pt x="75343" y="59039"/>
                </a:lnTo>
                <a:lnTo>
                  <a:pt x="74331" y="52456"/>
                </a:lnTo>
                <a:lnTo>
                  <a:pt x="71533" y="46725"/>
                </a:lnTo>
                <a:close/>
              </a:path>
              <a:path w="75564" h="127635">
                <a:moveTo>
                  <a:pt x="43839" y="33406"/>
                </a:moveTo>
                <a:lnTo>
                  <a:pt x="36207" y="33406"/>
                </a:lnTo>
                <a:lnTo>
                  <a:pt x="30492" y="34289"/>
                </a:lnTo>
                <a:lnTo>
                  <a:pt x="25789" y="38099"/>
                </a:lnTo>
                <a:lnTo>
                  <a:pt x="21979" y="39989"/>
                </a:lnTo>
                <a:lnTo>
                  <a:pt x="19062" y="42915"/>
                </a:lnTo>
                <a:lnTo>
                  <a:pt x="15239" y="47609"/>
                </a:lnTo>
                <a:lnTo>
                  <a:pt x="31671" y="47609"/>
                </a:lnTo>
                <a:lnTo>
                  <a:pt x="34302" y="46725"/>
                </a:lnTo>
                <a:lnTo>
                  <a:pt x="71533" y="46725"/>
                </a:lnTo>
                <a:lnTo>
                  <a:pt x="67042" y="40632"/>
                </a:lnTo>
                <a:lnTo>
                  <a:pt x="60874" y="36499"/>
                </a:lnTo>
                <a:lnTo>
                  <a:pt x="53112" y="34149"/>
                </a:lnTo>
                <a:lnTo>
                  <a:pt x="43839" y="334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770119" y="2273594"/>
            <a:ext cx="86995" cy="99060"/>
          </a:xfrm>
          <a:custGeom>
            <a:avLst/>
            <a:gdLst/>
            <a:ahLst/>
            <a:cxnLst/>
            <a:rect l="l" t="t" r="r" b="b"/>
            <a:pathLst>
              <a:path w="86994" h="99060">
                <a:moveTo>
                  <a:pt x="43839" y="0"/>
                </a:moveTo>
                <a:lnTo>
                  <a:pt x="6429" y="21467"/>
                </a:lnTo>
                <a:lnTo>
                  <a:pt x="0" y="51419"/>
                </a:lnTo>
                <a:lnTo>
                  <a:pt x="714" y="61638"/>
                </a:lnTo>
                <a:lnTo>
                  <a:pt x="24539" y="95619"/>
                </a:lnTo>
                <a:lnTo>
                  <a:pt x="41934" y="99059"/>
                </a:lnTo>
                <a:lnTo>
                  <a:pt x="52492" y="98157"/>
                </a:lnTo>
                <a:lnTo>
                  <a:pt x="61432" y="95383"/>
                </a:lnTo>
                <a:lnTo>
                  <a:pt x="68946" y="90637"/>
                </a:lnTo>
                <a:lnTo>
                  <a:pt x="73484" y="85709"/>
                </a:lnTo>
                <a:lnTo>
                  <a:pt x="33290" y="85709"/>
                </a:lnTo>
                <a:lnTo>
                  <a:pt x="26682" y="81899"/>
                </a:lnTo>
                <a:lnTo>
                  <a:pt x="22872" y="75285"/>
                </a:lnTo>
                <a:lnTo>
                  <a:pt x="19779" y="70055"/>
                </a:lnTo>
                <a:lnTo>
                  <a:pt x="17689" y="64305"/>
                </a:lnTo>
                <a:lnTo>
                  <a:pt x="16506" y="57857"/>
                </a:lnTo>
                <a:lnTo>
                  <a:pt x="16133" y="50535"/>
                </a:lnTo>
                <a:lnTo>
                  <a:pt x="16506" y="43446"/>
                </a:lnTo>
                <a:lnTo>
                  <a:pt x="17689" y="36614"/>
                </a:lnTo>
                <a:lnTo>
                  <a:pt x="19779" y="30296"/>
                </a:lnTo>
                <a:lnTo>
                  <a:pt x="22872" y="24749"/>
                </a:lnTo>
                <a:lnTo>
                  <a:pt x="26682" y="17160"/>
                </a:lnTo>
                <a:lnTo>
                  <a:pt x="33290" y="13350"/>
                </a:lnTo>
                <a:lnTo>
                  <a:pt x="75038" y="13350"/>
                </a:lnTo>
                <a:lnTo>
                  <a:pt x="74331" y="12466"/>
                </a:lnTo>
                <a:lnTo>
                  <a:pt x="67527" y="6866"/>
                </a:lnTo>
                <a:lnTo>
                  <a:pt x="60130" y="2987"/>
                </a:lnTo>
                <a:lnTo>
                  <a:pt x="52210" y="730"/>
                </a:lnTo>
                <a:lnTo>
                  <a:pt x="43839" y="0"/>
                </a:lnTo>
                <a:close/>
              </a:path>
              <a:path w="86994" h="99060">
                <a:moveTo>
                  <a:pt x="75038" y="13350"/>
                </a:moveTo>
                <a:lnTo>
                  <a:pt x="42815" y="13350"/>
                </a:lnTo>
                <a:lnTo>
                  <a:pt x="50680" y="14235"/>
                </a:lnTo>
                <a:lnTo>
                  <a:pt x="57113" y="16821"/>
                </a:lnTo>
                <a:lnTo>
                  <a:pt x="62115" y="21001"/>
                </a:lnTo>
                <a:lnTo>
                  <a:pt x="65687" y="26669"/>
                </a:lnTo>
                <a:lnTo>
                  <a:pt x="68616" y="31516"/>
                </a:lnTo>
                <a:lnTo>
                  <a:pt x="69497" y="39105"/>
                </a:lnTo>
                <a:lnTo>
                  <a:pt x="69497" y="47609"/>
                </a:lnTo>
                <a:lnTo>
                  <a:pt x="53364" y="85709"/>
                </a:lnTo>
                <a:lnTo>
                  <a:pt x="73484" y="85709"/>
                </a:lnTo>
                <a:lnTo>
                  <a:pt x="86654" y="46725"/>
                </a:lnTo>
                <a:lnTo>
                  <a:pt x="85800" y="36027"/>
                </a:lnTo>
                <a:lnTo>
                  <a:pt x="83350" y="26750"/>
                </a:lnTo>
                <a:lnTo>
                  <a:pt x="79471" y="18895"/>
                </a:lnTo>
                <a:lnTo>
                  <a:pt x="75038" y="133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883010" y="2276520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0"/>
                </a:moveTo>
                <a:lnTo>
                  <a:pt x="0" y="92323"/>
                </a:lnTo>
              </a:path>
            </a:pathLst>
          </a:custGeom>
          <a:ln w="161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874943" y="2250810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0" y="0"/>
                </a:moveTo>
                <a:lnTo>
                  <a:pt x="16133" y="0"/>
                </a:lnTo>
              </a:path>
            </a:pathLst>
          </a:custGeom>
          <a:ln w="17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917889" y="2349794"/>
            <a:ext cx="19050" cy="45720"/>
          </a:xfrm>
          <a:custGeom>
            <a:avLst/>
            <a:gdLst/>
            <a:ahLst/>
            <a:cxnLst/>
            <a:rect l="l" t="t" r="r" b="b"/>
            <a:pathLst>
              <a:path w="19050" h="45719">
                <a:moveTo>
                  <a:pt x="19059" y="0"/>
                </a:moveTo>
                <a:lnTo>
                  <a:pt x="0" y="0"/>
                </a:lnTo>
                <a:lnTo>
                  <a:pt x="0" y="19049"/>
                </a:lnTo>
                <a:lnTo>
                  <a:pt x="9534" y="19049"/>
                </a:lnTo>
                <a:lnTo>
                  <a:pt x="9534" y="26669"/>
                </a:lnTo>
                <a:lnTo>
                  <a:pt x="8510" y="28559"/>
                </a:lnTo>
                <a:lnTo>
                  <a:pt x="6605" y="33375"/>
                </a:lnTo>
                <a:lnTo>
                  <a:pt x="3809" y="36179"/>
                </a:lnTo>
                <a:lnTo>
                  <a:pt x="0" y="37185"/>
                </a:lnTo>
                <a:lnTo>
                  <a:pt x="0" y="45689"/>
                </a:lnTo>
                <a:lnTo>
                  <a:pt x="19059" y="24749"/>
                </a:lnTo>
                <a:lnTo>
                  <a:pt x="190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3011280" y="2238420"/>
            <a:ext cx="101600" cy="134620"/>
          </a:xfrm>
          <a:custGeom>
            <a:avLst/>
            <a:gdLst/>
            <a:ahLst/>
            <a:cxnLst/>
            <a:rect l="l" t="t" r="r" b="b"/>
            <a:pathLst>
              <a:path w="101600" h="134619">
                <a:moveTo>
                  <a:pt x="16133" y="89519"/>
                </a:moveTo>
                <a:lnTo>
                  <a:pt x="0" y="89519"/>
                </a:lnTo>
                <a:lnTo>
                  <a:pt x="301" y="99511"/>
                </a:lnTo>
                <a:lnTo>
                  <a:pt x="28795" y="131262"/>
                </a:lnTo>
                <a:lnTo>
                  <a:pt x="49551" y="134233"/>
                </a:lnTo>
                <a:lnTo>
                  <a:pt x="59731" y="133706"/>
                </a:lnTo>
                <a:lnTo>
                  <a:pt x="92617" y="119999"/>
                </a:lnTo>
                <a:lnTo>
                  <a:pt x="51471" y="119999"/>
                </a:lnTo>
                <a:lnTo>
                  <a:pt x="41074" y="119128"/>
                </a:lnTo>
                <a:lnTo>
                  <a:pt x="16133" y="97139"/>
                </a:lnTo>
                <a:lnTo>
                  <a:pt x="16133" y="89519"/>
                </a:lnTo>
                <a:close/>
              </a:path>
              <a:path w="101600" h="134619">
                <a:moveTo>
                  <a:pt x="49551" y="0"/>
                </a:moveTo>
                <a:lnTo>
                  <a:pt x="10244" y="17342"/>
                </a:lnTo>
                <a:lnTo>
                  <a:pt x="3809" y="38983"/>
                </a:lnTo>
                <a:lnTo>
                  <a:pt x="4538" y="46858"/>
                </a:lnTo>
                <a:lnTo>
                  <a:pt x="6779" y="53400"/>
                </a:lnTo>
                <a:lnTo>
                  <a:pt x="10616" y="58709"/>
                </a:lnTo>
                <a:lnTo>
                  <a:pt x="16133" y="62880"/>
                </a:lnTo>
                <a:lnTo>
                  <a:pt x="20967" y="66690"/>
                </a:lnTo>
                <a:lnTo>
                  <a:pt x="28587" y="69463"/>
                </a:lnTo>
                <a:lnTo>
                  <a:pt x="40041" y="71353"/>
                </a:lnTo>
                <a:lnTo>
                  <a:pt x="57171" y="75163"/>
                </a:lnTo>
                <a:lnTo>
                  <a:pt x="66711" y="78089"/>
                </a:lnTo>
                <a:lnTo>
                  <a:pt x="73325" y="80009"/>
                </a:lnTo>
                <a:lnTo>
                  <a:pt x="77135" y="82783"/>
                </a:lnTo>
                <a:lnTo>
                  <a:pt x="81951" y="85709"/>
                </a:lnTo>
                <a:lnTo>
                  <a:pt x="83841" y="90403"/>
                </a:lnTo>
                <a:lnTo>
                  <a:pt x="83841" y="106679"/>
                </a:lnTo>
                <a:lnTo>
                  <a:pt x="79025" y="113263"/>
                </a:lnTo>
                <a:lnTo>
                  <a:pt x="68601" y="117073"/>
                </a:lnTo>
                <a:lnTo>
                  <a:pt x="63785" y="118993"/>
                </a:lnTo>
                <a:lnTo>
                  <a:pt x="57171" y="119999"/>
                </a:lnTo>
                <a:lnTo>
                  <a:pt x="92617" y="119999"/>
                </a:lnTo>
                <a:lnTo>
                  <a:pt x="97290" y="113286"/>
                </a:lnTo>
                <a:lnTo>
                  <a:pt x="100086" y="105056"/>
                </a:lnTo>
                <a:lnTo>
                  <a:pt x="101001" y="95249"/>
                </a:lnTo>
                <a:lnTo>
                  <a:pt x="100271" y="87200"/>
                </a:lnTo>
                <a:lnTo>
                  <a:pt x="51471" y="57149"/>
                </a:lnTo>
                <a:lnTo>
                  <a:pt x="39005" y="54223"/>
                </a:lnTo>
                <a:lnTo>
                  <a:pt x="31385" y="52334"/>
                </a:lnTo>
                <a:lnTo>
                  <a:pt x="27575" y="50413"/>
                </a:lnTo>
                <a:lnTo>
                  <a:pt x="22872" y="47640"/>
                </a:lnTo>
                <a:lnTo>
                  <a:pt x="19955" y="42793"/>
                </a:lnTo>
                <a:lnTo>
                  <a:pt x="19955" y="30479"/>
                </a:lnTo>
                <a:lnTo>
                  <a:pt x="22872" y="25664"/>
                </a:lnTo>
                <a:lnTo>
                  <a:pt x="31385" y="17160"/>
                </a:lnTo>
                <a:lnTo>
                  <a:pt x="39005" y="15239"/>
                </a:lnTo>
                <a:lnTo>
                  <a:pt x="88679" y="15239"/>
                </a:lnTo>
                <a:lnTo>
                  <a:pt x="82835" y="10424"/>
                </a:lnTo>
                <a:lnTo>
                  <a:pt x="75924" y="6005"/>
                </a:lnTo>
                <a:lnTo>
                  <a:pt x="68010" y="2731"/>
                </a:lnTo>
                <a:lnTo>
                  <a:pt x="59188" y="698"/>
                </a:lnTo>
                <a:lnTo>
                  <a:pt x="49551" y="0"/>
                </a:lnTo>
                <a:close/>
              </a:path>
              <a:path w="101600" h="134619">
                <a:moveTo>
                  <a:pt x="88679" y="15239"/>
                </a:moveTo>
                <a:lnTo>
                  <a:pt x="48545" y="15239"/>
                </a:lnTo>
                <a:lnTo>
                  <a:pt x="57298" y="15783"/>
                </a:lnTo>
                <a:lnTo>
                  <a:pt x="64783" y="17484"/>
                </a:lnTo>
                <a:lnTo>
                  <a:pt x="80945" y="40904"/>
                </a:lnTo>
                <a:lnTo>
                  <a:pt x="97191" y="40904"/>
                </a:lnTo>
                <a:lnTo>
                  <a:pt x="96286" y="30928"/>
                </a:lnTo>
                <a:lnTo>
                  <a:pt x="93591" y="22463"/>
                </a:lnTo>
                <a:lnTo>
                  <a:pt x="89103" y="15589"/>
                </a:lnTo>
                <a:lnTo>
                  <a:pt x="88679" y="15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3136056" y="2359319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0" y="0"/>
                </a:moveTo>
                <a:lnTo>
                  <a:pt x="18166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3190432" y="2277404"/>
            <a:ext cx="18415" cy="118110"/>
          </a:xfrm>
          <a:custGeom>
            <a:avLst/>
            <a:gdLst/>
            <a:ahLst/>
            <a:cxnLst/>
            <a:rect l="l" t="t" r="r" b="b"/>
            <a:pathLst>
              <a:path w="18414" h="118110">
                <a:moveTo>
                  <a:pt x="18044" y="72389"/>
                </a:moveTo>
                <a:lnTo>
                  <a:pt x="0" y="72389"/>
                </a:lnTo>
                <a:lnTo>
                  <a:pt x="0" y="91439"/>
                </a:lnTo>
                <a:lnTo>
                  <a:pt x="8503" y="91439"/>
                </a:lnTo>
                <a:lnTo>
                  <a:pt x="9540" y="92445"/>
                </a:lnTo>
                <a:lnTo>
                  <a:pt x="9540" y="96255"/>
                </a:lnTo>
                <a:lnTo>
                  <a:pt x="8503" y="99059"/>
                </a:lnTo>
                <a:lnTo>
                  <a:pt x="7619" y="101955"/>
                </a:lnTo>
                <a:lnTo>
                  <a:pt x="6614" y="106649"/>
                </a:lnTo>
                <a:lnTo>
                  <a:pt x="3809" y="108569"/>
                </a:lnTo>
                <a:lnTo>
                  <a:pt x="0" y="109575"/>
                </a:lnTo>
                <a:lnTo>
                  <a:pt x="0" y="118079"/>
                </a:lnTo>
                <a:lnTo>
                  <a:pt x="6614" y="116189"/>
                </a:lnTo>
                <a:lnTo>
                  <a:pt x="12344" y="112379"/>
                </a:lnTo>
                <a:lnTo>
                  <a:pt x="15239" y="105765"/>
                </a:lnTo>
                <a:lnTo>
                  <a:pt x="17160" y="101955"/>
                </a:lnTo>
                <a:lnTo>
                  <a:pt x="18044" y="96255"/>
                </a:lnTo>
                <a:lnTo>
                  <a:pt x="18044" y="72389"/>
                </a:lnTo>
                <a:close/>
              </a:path>
              <a:path w="18414" h="118110">
                <a:moveTo>
                  <a:pt x="18044" y="0"/>
                </a:moveTo>
                <a:lnTo>
                  <a:pt x="0" y="0"/>
                </a:lnTo>
                <a:lnTo>
                  <a:pt x="0" y="19049"/>
                </a:lnTo>
                <a:lnTo>
                  <a:pt x="18044" y="19049"/>
                </a:lnTo>
                <a:lnTo>
                  <a:pt x="180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3281933" y="2242230"/>
            <a:ext cx="122555" cy="127000"/>
          </a:xfrm>
          <a:custGeom>
            <a:avLst/>
            <a:gdLst/>
            <a:ahLst/>
            <a:cxnLst/>
            <a:rect l="l" t="t" r="r" b="b"/>
            <a:pathLst>
              <a:path w="122554" h="127000">
                <a:moveTo>
                  <a:pt x="24780" y="0"/>
                </a:moveTo>
                <a:lnTo>
                  <a:pt x="0" y="0"/>
                </a:lnTo>
                <a:lnTo>
                  <a:pt x="0" y="126613"/>
                </a:lnTo>
                <a:lnTo>
                  <a:pt x="17160" y="126613"/>
                </a:lnTo>
                <a:lnTo>
                  <a:pt x="17160" y="43830"/>
                </a:lnTo>
                <a:lnTo>
                  <a:pt x="16245" y="38099"/>
                </a:lnTo>
                <a:lnTo>
                  <a:pt x="16245" y="19933"/>
                </a:lnTo>
                <a:lnTo>
                  <a:pt x="31677" y="19933"/>
                </a:lnTo>
                <a:lnTo>
                  <a:pt x="24780" y="0"/>
                </a:lnTo>
                <a:close/>
              </a:path>
              <a:path w="122554" h="127000">
                <a:moveTo>
                  <a:pt x="31677" y="19933"/>
                </a:moveTo>
                <a:lnTo>
                  <a:pt x="16245" y="19933"/>
                </a:lnTo>
                <a:lnTo>
                  <a:pt x="53339" y="126613"/>
                </a:lnTo>
                <a:lnTo>
                  <a:pt x="69616" y="126613"/>
                </a:lnTo>
                <a:lnTo>
                  <a:pt x="76082" y="107563"/>
                </a:lnTo>
                <a:lnTo>
                  <a:pt x="61996" y="107563"/>
                </a:lnTo>
                <a:lnTo>
                  <a:pt x="31677" y="19933"/>
                </a:lnTo>
                <a:close/>
              </a:path>
              <a:path w="122554" h="127000">
                <a:moveTo>
                  <a:pt x="121980" y="19933"/>
                </a:moveTo>
                <a:lnTo>
                  <a:pt x="105826" y="19933"/>
                </a:lnTo>
                <a:lnTo>
                  <a:pt x="105826" y="126613"/>
                </a:lnTo>
                <a:lnTo>
                  <a:pt x="121980" y="126613"/>
                </a:lnTo>
                <a:lnTo>
                  <a:pt x="121980" y="19933"/>
                </a:lnTo>
                <a:close/>
              </a:path>
              <a:path w="122554" h="127000">
                <a:moveTo>
                  <a:pt x="121980" y="0"/>
                </a:moveTo>
                <a:lnTo>
                  <a:pt x="98206" y="0"/>
                </a:lnTo>
                <a:lnTo>
                  <a:pt x="61996" y="107563"/>
                </a:lnTo>
                <a:lnTo>
                  <a:pt x="76082" y="107563"/>
                </a:lnTo>
                <a:lnTo>
                  <a:pt x="105826" y="19933"/>
                </a:lnTo>
                <a:lnTo>
                  <a:pt x="121980" y="19933"/>
                </a:lnTo>
                <a:lnTo>
                  <a:pt x="1219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3424854" y="2274631"/>
            <a:ext cx="88265" cy="97155"/>
          </a:xfrm>
          <a:custGeom>
            <a:avLst/>
            <a:gdLst/>
            <a:ahLst/>
            <a:cxnLst/>
            <a:rect l="l" t="t" r="r" b="b"/>
            <a:pathLst>
              <a:path w="88264" h="97155">
                <a:moveTo>
                  <a:pt x="75072" y="12313"/>
                </a:moveTo>
                <a:lnTo>
                  <a:pt x="46756" y="12313"/>
                </a:lnTo>
                <a:lnTo>
                  <a:pt x="52486" y="14203"/>
                </a:lnTo>
                <a:lnTo>
                  <a:pt x="56296" y="16123"/>
                </a:lnTo>
                <a:lnTo>
                  <a:pt x="60106" y="19049"/>
                </a:lnTo>
                <a:lnTo>
                  <a:pt x="62026" y="22859"/>
                </a:lnTo>
                <a:lnTo>
                  <a:pt x="62026" y="32369"/>
                </a:lnTo>
                <a:lnTo>
                  <a:pt x="60990" y="33253"/>
                </a:lnTo>
                <a:lnTo>
                  <a:pt x="60106" y="36179"/>
                </a:lnTo>
                <a:lnTo>
                  <a:pt x="57180" y="38069"/>
                </a:lnTo>
                <a:lnTo>
                  <a:pt x="53370" y="38069"/>
                </a:lnTo>
                <a:lnTo>
                  <a:pt x="28590" y="40873"/>
                </a:lnTo>
                <a:lnTo>
                  <a:pt x="0" y="61813"/>
                </a:lnTo>
                <a:lnTo>
                  <a:pt x="0" y="78059"/>
                </a:lnTo>
                <a:lnTo>
                  <a:pt x="1920" y="84673"/>
                </a:lnTo>
                <a:lnTo>
                  <a:pt x="7619" y="89489"/>
                </a:lnTo>
                <a:lnTo>
                  <a:pt x="13350" y="95219"/>
                </a:lnTo>
                <a:lnTo>
                  <a:pt x="20086" y="97109"/>
                </a:lnTo>
                <a:lnTo>
                  <a:pt x="36210" y="97109"/>
                </a:lnTo>
                <a:lnTo>
                  <a:pt x="42946" y="96103"/>
                </a:lnTo>
                <a:lnTo>
                  <a:pt x="48676" y="93299"/>
                </a:lnTo>
                <a:lnTo>
                  <a:pt x="54406" y="89489"/>
                </a:lnTo>
                <a:lnTo>
                  <a:pt x="59100" y="86593"/>
                </a:lnTo>
                <a:lnTo>
                  <a:pt x="60290" y="84673"/>
                </a:lnTo>
                <a:lnTo>
                  <a:pt x="27706" y="84673"/>
                </a:lnTo>
                <a:lnTo>
                  <a:pt x="23896" y="82783"/>
                </a:lnTo>
                <a:lnTo>
                  <a:pt x="20970" y="79979"/>
                </a:lnTo>
                <a:lnTo>
                  <a:pt x="17160" y="78059"/>
                </a:lnTo>
                <a:lnTo>
                  <a:pt x="16276" y="74249"/>
                </a:lnTo>
                <a:lnTo>
                  <a:pt x="16276" y="63733"/>
                </a:lnTo>
                <a:lnTo>
                  <a:pt x="18196" y="59923"/>
                </a:lnTo>
                <a:lnTo>
                  <a:pt x="22890" y="57119"/>
                </a:lnTo>
                <a:lnTo>
                  <a:pt x="25816" y="55229"/>
                </a:lnTo>
                <a:lnTo>
                  <a:pt x="30510" y="54193"/>
                </a:lnTo>
                <a:lnTo>
                  <a:pt x="36210" y="53309"/>
                </a:lnTo>
                <a:lnTo>
                  <a:pt x="44866" y="52303"/>
                </a:lnTo>
                <a:lnTo>
                  <a:pt x="47670" y="51419"/>
                </a:lnTo>
                <a:lnTo>
                  <a:pt x="51480" y="51419"/>
                </a:lnTo>
                <a:lnTo>
                  <a:pt x="54406" y="50383"/>
                </a:lnTo>
                <a:lnTo>
                  <a:pt x="57180" y="49499"/>
                </a:lnTo>
                <a:lnTo>
                  <a:pt x="59100" y="48493"/>
                </a:lnTo>
                <a:lnTo>
                  <a:pt x="60990" y="47609"/>
                </a:lnTo>
                <a:lnTo>
                  <a:pt x="77266" y="47609"/>
                </a:lnTo>
                <a:lnTo>
                  <a:pt x="77266" y="16123"/>
                </a:lnTo>
                <a:lnTo>
                  <a:pt x="75072" y="12313"/>
                </a:lnTo>
                <a:close/>
              </a:path>
              <a:path w="88264" h="97155">
                <a:moveTo>
                  <a:pt x="77266" y="81869"/>
                </a:moveTo>
                <a:lnTo>
                  <a:pt x="62026" y="81869"/>
                </a:lnTo>
                <a:lnTo>
                  <a:pt x="62910" y="85679"/>
                </a:lnTo>
                <a:lnTo>
                  <a:pt x="63916" y="88483"/>
                </a:lnTo>
                <a:lnTo>
                  <a:pt x="64830" y="90403"/>
                </a:lnTo>
                <a:lnTo>
                  <a:pt x="67726" y="94213"/>
                </a:lnTo>
                <a:lnTo>
                  <a:pt x="71536" y="96103"/>
                </a:lnTo>
                <a:lnTo>
                  <a:pt x="82997" y="96103"/>
                </a:lnTo>
                <a:lnTo>
                  <a:pt x="84886" y="95219"/>
                </a:lnTo>
                <a:lnTo>
                  <a:pt x="87690" y="95219"/>
                </a:lnTo>
                <a:lnTo>
                  <a:pt x="87690" y="83789"/>
                </a:lnTo>
                <a:lnTo>
                  <a:pt x="79187" y="83789"/>
                </a:lnTo>
                <a:lnTo>
                  <a:pt x="78150" y="82783"/>
                </a:lnTo>
                <a:lnTo>
                  <a:pt x="77266" y="81869"/>
                </a:lnTo>
                <a:close/>
              </a:path>
              <a:path w="88264" h="97155">
                <a:moveTo>
                  <a:pt x="77266" y="47609"/>
                </a:moveTo>
                <a:lnTo>
                  <a:pt x="60990" y="47609"/>
                </a:lnTo>
                <a:lnTo>
                  <a:pt x="60990" y="69433"/>
                </a:lnTo>
                <a:lnTo>
                  <a:pt x="57180" y="76169"/>
                </a:lnTo>
                <a:lnTo>
                  <a:pt x="48676" y="80863"/>
                </a:lnTo>
                <a:lnTo>
                  <a:pt x="42946" y="82783"/>
                </a:lnTo>
                <a:lnTo>
                  <a:pt x="38130" y="84673"/>
                </a:lnTo>
                <a:lnTo>
                  <a:pt x="60290" y="84673"/>
                </a:lnTo>
                <a:lnTo>
                  <a:pt x="62026" y="81869"/>
                </a:lnTo>
                <a:lnTo>
                  <a:pt x="77266" y="81869"/>
                </a:lnTo>
                <a:lnTo>
                  <a:pt x="77266" y="47609"/>
                </a:lnTo>
                <a:close/>
              </a:path>
              <a:path w="88264" h="97155">
                <a:moveTo>
                  <a:pt x="40050" y="0"/>
                </a:moveTo>
                <a:lnTo>
                  <a:pt x="5544" y="22459"/>
                </a:lnTo>
                <a:lnTo>
                  <a:pt x="4846" y="30479"/>
                </a:lnTo>
                <a:lnTo>
                  <a:pt x="19080" y="30479"/>
                </a:lnTo>
                <a:lnTo>
                  <a:pt x="19080" y="25633"/>
                </a:lnTo>
                <a:lnTo>
                  <a:pt x="20970" y="21823"/>
                </a:lnTo>
                <a:lnTo>
                  <a:pt x="22890" y="19049"/>
                </a:lnTo>
                <a:lnTo>
                  <a:pt x="25816" y="15239"/>
                </a:lnTo>
                <a:lnTo>
                  <a:pt x="31516" y="12313"/>
                </a:lnTo>
                <a:lnTo>
                  <a:pt x="75072" y="12313"/>
                </a:lnTo>
                <a:lnTo>
                  <a:pt x="73456" y="9509"/>
                </a:lnTo>
                <a:lnTo>
                  <a:pt x="66720" y="5699"/>
                </a:lnTo>
                <a:lnTo>
                  <a:pt x="61370" y="3201"/>
                </a:lnTo>
                <a:lnTo>
                  <a:pt x="55191" y="1421"/>
                </a:lnTo>
                <a:lnTo>
                  <a:pt x="48109" y="354"/>
                </a:lnTo>
                <a:lnTo>
                  <a:pt x="40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3523091" y="2274631"/>
            <a:ext cx="84455" cy="98425"/>
          </a:xfrm>
          <a:custGeom>
            <a:avLst/>
            <a:gdLst/>
            <a:ahLst/>
            <a:cxnLst/>
            <a:rect l="l" t="t" r="r" b="b"/>
            <a:pathLst>
              <a:path w="84454" h="98425">
                <a:moveTo>
                  <a:pt x="49560" y="0"/>
                </a:moveTo>
                <a:lnTo>
                  <a:pt x="42824" y="0"/>
                </a:lnTo>
                <a:lnTo>
                  <a:pt x="33919" y="868"/>
                </a:lnTo>
                <a:lnTo>
                  <a:pt x="2857" y="29603"/>
                </a:lnTo>
                <a:lnTo>
                  <a:pt x="0" y="49499"/>
                </a:lnTo>
                <a:lnTo>
                  <a:pt x="714" y="60353"/>
                </a:lnTo>
                <a:lnTo>
                  <a:pt x="25069" y="94583"/>
                </a:lnTo>
                <a:lnTo>
                  <a:pt x="40904" y="98023"/>
                </a:lnTo>
                <a:lnTo>
                  <a:pt x="45750" y="98023"/>
                </a:lnTo>
                <a:lnTo>
                  <a:pt x="49560" y="97109"/>
                </a:lnTo>
                <a:lnTo>
                  <a:pt x="53370" y="96103"/>
                </a:lnTo>
                <a:lnTo>
                  <a:pt x="60990" y="94213"/>
                </a:lnTo>
                <a:lnTo>
                  <a:pt x="66690" y="91409"/>
                </a:lnTo>
                <a:lnTo>
                  <a:pt x="71536" y="86593"/>
                </a:lnTo>
                <a:lnTo>
                  <a:pt x="74310" y="84673"/>
                </a:lnTo>
                <a:lnTo>
                  <a:pt x="74755" y="83789"/>
                </a:lnTo>
                <a:lnTo>
                  <a:pt x="33284" y="83789"/>
                </a:lnTo>
                <a:lnTo>
                  <a:pt x="26669" y="80863"/>
                </a:lnTo>
                <a:lnTo>
                  <a:pt x="22859" y="76169"/>
                </a:lnTo>
                <a:lnTo>
                  <a:pt x="19049" y="70469"/>
                </a:lnTo>
                <a:lnTo>
                  <a:pt x="16123" y="62849"/>
                </a:lnTo>
                <a:lnTo>
                  <a:pt x="16123" y="53309"/>
                </a:lnTo>
                <a:lnTo>
                  <a:pt x="83850" y="53309"/>
                </a:lnTo>
                <a:lnTo>
                  <a:pt x="83850" y="40873"/>
                </a:lnTo>
                <a:lnTo>
                  <a:pt x="16123" y="40873"/>
                </a:lnTo>
                <a:lnTo>
                  <a:pt x="17160" y="32369"/>
                </a:lnTo>
                <a:lnTo>
                  <a:pt x="19049" y="26669"/>
                </a:lnTo>
                <a:lnTo>
                  <a:pt x="24780" y="20939"/>
                </a:lnTo>
                <a:lnTo>
                  <a:pt x="29474" y="16123"/>
                </a:lnTo>
                <a:lnTo>
                  <a:pt x="35173" y="13319"/>
                </a:lnTo>
                <a:lnTo>
                  <a:pt x="74555" y="13319"/>
                </a:lnTo>
                <a:lnTo>
                  <a:pt x="73426" y="11429"/>
                </a:lnTo>
                <a:lnTo>
                  <a:pt x="68610" y="7619"/>
                </a:lnTo>
                <a:lnTo>
                  <a:pt x="62880" y="4693"/>
                </a:lnTo>
                <a:lnTo>
                  <a:pt x="56296" y="883"/>
                </a:lnTo>
                <a:lnTo>
                  <a:pt x="49560" y="0"/>
                </a:lnTo>
                <a:close/>
              </a:path>
              <a:path w="84454" h="98425">
                <a:moveTo>
                  <a:pt x="82966" y="65623"/>
                </a:moveTo>
                <a:lnTo>
                  <a:pt x="67726" y="65623"/>
                </a:lnTo>
                <a:lnTo>
                  <a:pt x="66690" y="69433"/>
                </a:lnTo>
                <a:lnTo>
                  <a:pt x="64800" y="73243"/>
                </a:lnTo>
                <a:lnTo>
                  <a:pt x="61996" y="76169"/>
                </a:lnTo>
                <a:lnTo>
                  <a:pt x="57180" y="81869"/>
                </a:lnTo>
                <a:lnTo>
                  <a:pt x="50566" y="83789"/>
                </a:lnTo>
                <a:lnTo>
                  <a:pt x="74755" y="83789"/>
                </a:lnTo>
                <a:lnTo>
                  <a:pt x="76230" y="80863"/>
                </a:lnTo>
                <a:lnTo>
                  <a:pt x="79156" y="77053"/>
                </a:lnTo>
                <a:lnTo>
                  <a:pt x="81046" y="72359"/>
                </a:lnTo>
                <a:lnTo>
                  <a:pt x="82966" y="68549"/>
                </a:lnTo>
                <a:lnTo>
                  <a:pt x="82966" y="65623"/>
                </a:lnTo>
                <a:close/>
              </a:path>
              <a:path w="84454" h="98425">
                <a:moveTo>
                  <a:pt x="74555" y="13319"/>
                </a:moveTo>
                <a:lnTo>
                  <a:pt x="52486" y="13319"/>
                </a:lnTo>
                <a:lnTo>
                  <a:pt x="59070" y="17129"/>
                </a:lnTo>
                <a:lnTo>
                  <a:pt x="63916" y="24749"/>
                </a:lnTo>
                <a:lnTo>
                  <a:pt x="65806" y="28559"/>
                </a:lnTo>
                <a:lnTo>
                  <a:pt x="67726" y="34259"/>
                </a:lnTo>
                <a:lnTo>
                  <a:pt x="68610" y="40873"/>
                </a:lnTo>
                <a:lnTo>
                  <a:pt x="83850" y="40873"/>
                </a:lnTo>
                <a:lnTo>
                  <a:pt x="83850" y="37063"/>
                </a:lnTo>
                <a:lnTo>
                  <a:pt x="82966" y="32369"/>
                </a:lnTo>
                <a:lnTo>
                  <a:pt x="81960" y="26669"/>
                </a:lnTo>
                <a:lnTo>
                  <a:pt x="80040" y="20939"/>
                </a:lnTo>
                <a:lnTo>
                  <a:pt x="76230" y="16123"/>
                </a:lnTo>
                <a:lnTo>
                  <a:pt x="74555" y="13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3627028" y="2274631"/>
            <a:ext cx="75565" cy="94615"/>
          </a:xfrm>
          <a:custGeom>
            <a:avLst/>
            <a:gdLst/>
            <a:ahLst/>
            <a:cxnLst/>
            <a:rect l="l" t="t" r="r" b="b"/>
            <a:pathLst>
              <a:path w="75564" h="94614">
                <a:moveTo>
                  <a:pt x="14234" y="1889"/>
                </a:moveTo>
                <a:lnTo>
                  <a:pt x="0" y="1889"/>
                </a:lnTo>
                <a:lnTo>
                  <a:pt x="0" y="94213"/>
                </a:lnTo>
                <a:lnTo>
                  <a:pt x="15239" y="94213"/>
                </a:lnTo>
                <a:lnTo>
                  <a:pt x="15239" y="39989"/>
                </a:lnTo>
                <a:lnTo>
                  <a:pt x="16123" y="35143"/>
                </a:lnTo>
                <a:lnTo>
                  <a:pt x="16123" y="32369"/>
                </a:lnTo>
                <a:lnTo>
                  <a:pt x="17160" y="28559"/>
                </a:lnTo>
                <a:lnTo>
                  <a:pt x="19049" y="25633"/>
                </a:lnTo>
                <a:lnTo>
                  <a:pt x="21854" y="22859"/>
                </a:lnTo>
                <a:lnTo>
                  <a:pt x="24780" y="19049"/>
                </a:lnTo>
                <a:lnTo>
                  <a:pt x="28590" y="16123"/>
                </a:lnTo>
                <a:lnTo>
                  <a:pt x="32400" y="15239"/>
                </a:lnTo>
                <a:lnTo>
                  <a:pt x="14234" y="15239"/>
                </a:lnTo>
                <a:lnTo>
                  <a:pt x="14234" y="1889"/>
                </a:lnTo>
                <a:close/>
              </a:path>
              <a:path w="75564" h="94614">
                <a:moveTo>
                  <a:pt x="71384" y="13319"/>
                </a:moveTo>
                <a:lnTo>
                  <a:pt x="49560" y="13319"/>
                </a:lnTo>
                <a:lnTo>
                  <a:pt x="54254" y="16123"/>
                </a:lnTo>
                <a:lnTo>
                  <a:pt x="57180" y="22859"/>
                </a:lnTo>
                <a:lnTo>
                  <a:pt x="59070" y="25633"/>
                </a:lnTo>
                <a:lnTo>
                  <a:pt x="59070" y="94213"/>
                </a:lnTo>
                <a:lnTo>
                  <a:pt x="75224" y="94213"/>
                </a:lnTo>
                <a:lnTo>
                  <a:pt x="75224" y="25633"/>
                </a:lnTo>
                <a:lnTo>
                  <a:pt x="74340" y="18013"/>
                </a:lnTo>
                <a:lnTo>
                  <a:pt x="71384" y="13319"/>
                </a:lnTo>
                <a:close/>
              </a:path>
              <a:path w="75564" h="94614">
                <a:moveTo>
                  <a:pt x="44714" y="0"/>
                </a:moveTo>
                <a:lnTo>
                  <a:pt x="39014" y="0"/>
                </a:lnTo>
                <a:lnTo>
                  <a:pt x="33284" y="883"/>
                </a:lnTo>
                <a:lnTo>
                  <a:pt x="28590" y="2773"/>
                </a:lnTo>
                <a:lnTo>
                  <a:pt x="23774" y="5699"/>
                </a:lnTo>
                <a:lnTo>
                  <a:pt x="19049" y="9509"/>
                </a:lnTo>
                <a:lnTo>
                  <a:pt x="14234" y="15239"/>
                </a:lnTo>
                <a:lnTo>
                  <a:pt x="32400" y="15239"/>
                </a:lnTo>
                <a:lnTo>
                  <a:pt x="35204" y="14203"/>
                </a:lnTo>
                <a:lnTo>
                  <a:pt x="38099" y="13319"/>
                </a:lnTo>
                <a:lnTo>
                  <a:pt x="71384" y="13319"/>
                </a:lnTo>
                <a:lnTo>
                  <a:pt x="67126" y="7599"/>
                </a:lnTo>
                <a:lnTo>
                  <a:pt x="61306" y="3425"/>
                </a:lnTo>
                <a:lnTo>
                  <a:pt x="53857" y="868"/>
                </a:lnTo>
                <a:lnTo>
                  <a:pt x="447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3719383" y="2274631"/>
            <a:ext cx="81280" cy="133350"/>
          </a:xfrm>
          <a:custGeom>
            <a:avLst/>
            <a:gdLst/>
            <a:ahLst/>
            <a:cxnLst/>
            <a:rect l="l" t="t" r="r" b="b"/>
            <a:pathLst>
              <a:path w="81279" h="133350">
                <a:moveTo>
                  <a:pt x="19080" y="105613"/>
                </a:moveTo>
                <a:lnTo>
                  <a:pt x="2926" y="105613"/>
                </a:lnTo>
                <a:lnTo>
                  <a:pt x="3809" y="115153"/>
                </a:lnTo>
                <a:lnTo>
                  <a:pt x="40050" y="133289"/>
                </a:lnTo>
                <a:lnTo>
                  <a:pt x="52017" y="132204"/>
                </a:lnTo>
                <a:lnTo>
                  <a:pt x="62110" y="128884"/>
                </a:lnTo>
                <a:lnTo>
                  <a:pt x="70225" y="123233"/>
                </a:lnTo>
                <a:lnTo>
                  <a:pt x="72003" y="120853"/>
                </a:lnTo>
                <a:lnTo>
                  <a:pt x="32430" y="120853"/>
                </a:lnTo>
                <a:lnTo>
                  <a:pt x="26700" y="118963"/>
                </a:lnTo>
                <a:lnTo>
                  <a:pt x="20970" y="113233"/>
                </a:lnTo>
                <a:lnTo>
                  <a:pt x="20086" y="110459"/>
                </a:lnTo>
                <a:lnTo>
                  <a:pt x="19080" y="105613"/>
                </a:lnTo>
                <a:close/>
              </a:path>
              <a:path w="81279" h="133350">
                <a:moveTo>
                  <a:pt x="81076" y="81869"/>
                </a:moveTo>
                <a:lnTo>
                  <a:pt x="66720" y="81869"/>
                </a:lnTo>
                <a:lnTo>
                  <a:pt x="66552" y="90442"/>
                </a:lnTo>
                <a:lnTo>
                  <a:pt x="66038" y="97696"/>
                </a:lnTo>
                <a:lnTo>
                  <a:pt x="40050" y="120853"/>
                </a:lnTo>
                <a:lnTo>
                  <a:pt x="72003" y="120853"/>
                </a:lnTo>
                <a:lnTo>
                  <a:pt x="81076" y="86593"/>
                </a:lnTo>
                <a:lnTo>
                  <a:pt x="81076" y="81869"/>
                </a:lnTo>
                <a:close/>
              </a:path>
              <a:path w="81279" h="133350">
                <a:moveTo>
                  <a:pt x="46786" y="0"/>
                </a:moveTo>
                <a:lnTo>
                  <a:pt x="39136" y="0"/>
                </a:lnTo>
                <a:lnTo>
                  <a:pt x="31434" y="868"/>
                </a:lnTo>
                <a:lnTo>
                  <a:pt x="2861" y="28883"/>
                </a:lnTo>
                <a:lnTo>
                  <a:pt x="0" y="49499"/>
                </a:lnTo>
                <a:lnTo>
                  <a:pt x="714" y="60867"/>
                </a:lnTo>
                <a:lnTo>
                  <a:pt x="23743" y="92803"/>
                </a:lnTo>
                <a:lnTo>
                  <a:pt x="38130" y="95219"/>
                </a:lnTo>
                <a:lnTo>
                  <a:pt x="44866" y="95219"/>
                </a:lnTo>
                <a:lnTo>
                  <a:pt x="65983" y="82783"/>
                </a:lnTo>
                <a:lnTo>
                  <a:pt x="32430" y="82783"/>
                </a:lnTo>
                <a:lnTo>
                  <a:pt x="26700" y="79979"/>
                </a:lnTo>
                <a:lnTo>
                  <a:pt x="22890" y="74249"/>
                </a:lnTo>
                <a:lnTo>
                  <a:pt x="18166" y="69433"/>
                </a:lnTo>
                <a:lnTo>
                  <a:pt x="16276" y="60929"/>
                </a:lnTo>
                <a:lnTo>
                  <a:pt x="16276" y="41879"/>
                </a:lnTo>
                <a:lnTo>
                  <a:pt x="17160" y="35143"/>
                </a:lnTo>
                <a:lnTo>
                  <a:pt x="41940" y="14203"/>
                </a:lnTo>
                <a:lnTo>
                  <a:pt x="66720" y="14203"/>
                </a:lnTo>
                <a:lnTo>
                  <a:pt x="63916" y="10393"/>
                </a:lnTo>
                <a:lnTo>
                  <a:pt x="61020" y="7619"/>
                </a:lnTo>
                <a:lnTo>
                  <a:pt x="58216" y="5699"/>
                </a:lnTo>
                <a:lnTo>
                  <a:pt x="52486" y="1889"/>
                </a:lnTo>
                <a:lnTo>
                  <a:pt x="46786" y="0"/>
                </a:lnTo>
                <a:close/>
              </a:path>
              <a:path w="81279" h="133350">
                <a:moveTo>
                  <a:pt x="81076" y="2773"/>
                </a:moveTo>
                <a:lnTo>
                  <a:pt x="66720" y="2773"/>
                </a:lnTo>
                <a:lnTo>
                  <a:pt x="66720" y="14203"/>
                </a:lnTo>
                <a:lnTo>
                  <a:pt x="49560" y="14203"/>
                </a:lnTo>
                <a:lnTo>
                  <a:pt x="66720" y="47609"/>
                </a:lnTo>
                <a:lnTo>
                  <a:pt x="66720" y="55229"/>
                </a:lnTo>
                <a:lnTo>
                  <a:pt x="40050" y="82783"/>
                </a:lnTo>
                <a:lnTo>
                  <a:pt x="65983" y="82783"/>
                </a:lnTo>
                <a:lnTo>
                  <a:pt x="66720" y="81869"/>
                </a:lnTo>
                <a:lnTo>
                  <a:pt x="81076" y="81869"/>
                </a:lnTo>
                <a:lnTo>
                  <a:pt x="81076" y="2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3828044" y="2349794"/>
            <a:ext cx="18415" cy="45720"/>
          </a:xfrm>
          <a:custGeom>
            <a:avLst/>
            <a:gdLst/>
            <a:ahLst/>
            <a:cxnLst/>
            <a:rect l="l" t="t" r="r" b="b"/>
            <a:pathLst>
              <a:path w="18414" h="45719">
                <a:moveTo>
                  <a:pt x="18166" y="0"/>
                </a:moveTo>
                <a:lnTo>
                  <a:pt x="0" y="0"/>
                </a:lnTo>
                <a:lnTo>
                  <a:pt x="0" y="19049"/>
                </a:lnTo>
                <a:lnTo>
                  <a:pt x="9509" y="19049"/>
                </a:lnTo>
                <a:lnTo>
                  <a:pt x="9509" y="26669"/>
                </a:lnTo>
                <a:lnTo>
                  <a:pt x="8625" y="28559"/>
                </a:lnTo>
                <a:lnTo>
                  <a:pt x="6736" y="33375"/>
                </a:lnTo>
                <a:lnTo>
                  <a:pt x="3809" y="36179"/>
                </a:lnTo>
                <a:lnTo>
                  <a:pt x="0" y="37185"/>
                </a:lnTo>
                <a:lnTo>
                  <a:pt x="0" y="45689"/>
                </a:lnTo>
                <a:lnTo>
                  <a:pt x="18166" y="24749"/>
                </a:lnTo>
                <a:lnTo>
                  <a:pt x="181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3914820" y="2242230"/>
            <a:ext cx="73660" cy="130810"/>
          </a:xfrm>
          <a:custGeom>
            <a:avLst/>
            <a:gdLst/>
            <a:ahLst/>
            <a:cxnLst/>
            <a:rect l="l" t="t" r="r" b="b"/>
            <a:pathLst>
              <a:path w="73660" h="130810">
                <a:moveTo>
                  <a:pt x="16276" y="85709"/>
                </a:moveTo>
                <a:lnTo>
                  <a:pt x="0" y="85709"/>
                </a:lnTo>
                <a:lnTo>
                  <a:pt x="0" y="95249"/>
                </a:lnTo>
                <a:lnTo>
                  <a:pt x="21838" y="128419"/>
                </a:lnTo>
                <a:lnTo>
                  <a:pt x="35326" y="130423"/>
                </a:lnTo>
                <a:lnTo>
                  <a:pt x="46523" y="129365"/>
                </a:lnTo>
                <a:lnTo>
                  <a:pt x="55866" y="126255"/>
                </a:lnTo>
                <a:lnTo>
                  <a:pt x="63259" y="121191"/>
                </a:lnTo>
                <a:lnTo>
                  <a:pt x="67126" y="116189"/>
                </a:lnTo>
                <a:lnTo>
                  <a:pt x="28590" y="116189"/>
                </a:lnTo>
                <a:lnTo>
                  <a:pt x="23896" y="114269"/>
                </a:lnTo>
                <a:lnTo>
                  <a:pt x="20970" y="110459"/>
                </a:lnTo>
                <a:lnTo>
                  <a:pt x="18166" y="106649"/>
                </a:lnTo>
                <a:lnTo>
                  <a:pt x="16276" y="101833"/>
                </a:lnTo>
                <a:lnTo>
                  <a:pt x="16276" y="85709"/>
                </a:lnTo>
                <a:close/>
              </a:path>
              <a:path w="73660" h="130810">
                <a:moveTo>
                  <a:pt x="73426" y="0"/>
                </a:moveTo>
                <a:lnTo>
                  <a:pt x="56296" y="0"/>
                </a:lnTo>
                <a:lnTo>
                  <a:pt x="56296" y="95249"/>
                </a:lnTo>
                <a:lnTo>
                  <a:pt x="55260" y="102869"/>
                </a:lnTo>
                <a:lnTo>
                  <a:pt x="53370" y="106649"/>
                </a:lnTo>
                <a:lnTo>
                  <a:pt x="50566" y="112379"/>
                </a:lnTo>
                <a:lnTo>
                  <a:pt x="44866" y="116189"/>
                </a:lnTo>
                <a:lnTo>
                  <a:pt x="67126" y="116189"/>
                </a:lnTo>
                <a:lnTo>
                  <a:pt x="68610" y="114269"/>
                </a:lnTo>
                <a:lnTo>
                  <a:pt x="70597" y="109023"/>
                </a:lnTo>
                <a:lnTo>
                  <a:pt x="72115" y="103163"/>
                </a:lnTo>
                <a:lnTo>
                  <a:pt x="73085" y="96417"/>
                </a:lnTo>
                <a:lnTo>
                  <a:pt x="73426" y="88513"/>
                </a:lnTo>
                <a:lnTo>
                  <a:pt x="734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4015831" y="2359319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0" y="0"/>
                </a:moveTo>
                <a:lnTo>
                  <a:pt x="18166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4057771" y="2319817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3830" y="0"/>
                </a:lnTo>
              </a:path>
            </a:pathLst>
          </a:custGeom>
          <a:ln w="162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132158" y="2242820"/>
            <a:ext cx="0" cy="125730"/>
          </a:xfrm>
          <a:custGeom>
            <a:avLst/>
            <a:gdLst/>
            <a:ahLst/>
            <a:cxnLst/>
            <a:rect l="l" t="t" r="r" b="b"/>
            <a:pathLst>
              <a:path h="125730">
                <a:moveTo>
                  <a:pt x="0" y="0"/>
                </a:moveTo>
                <a:lnTo>
                  <a:pt x="0" y="125730"/>
                </a:lnTo>
              </a:path>
            </a:pathLst>
          </a:custGeom>
          <a:ln w="17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4123578" y="2302510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010" y="0"/>
                </a:lnTo>
              </a:path>
            </a:pathLst>
          </a:custGeom>
          <a:ln w="152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4216008" y="224223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6613"/>
                </a:lnTo>
              </a:path>
            </a:pathLst>
          </a:custGeom>
          <a:ln w="17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4253179" y="2359319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0" y="0"/>
                </a:moveTo>
                <a:lnTo>
                  <a:pt x="18166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4394898" y="2242230"/>
            <a:ext cx="94615" cy="130810"/>
          </a:xfrm>
          <a:custGeom>
            <a:avLst/>
            <a:gdLst/>
            <a:ahLst/>
            <a:cxnLst/>
            <a:rect l="l" t="t" r="r" b="b"/>
            <a:pathLst>
              <a:path w="94614" h="130810">
                <a:moveTo>
                  <a:pt x="19398" y="85709"/>
                </a:moveTo>
                <a:lnTo>
                  <a:pt x="3152" y="85709"/>
                </a:lnTo>
                <a:lnTo>
                  <a:pt x="1232" y="95249"/>
                </a:lnTo>
                <a:lnTo>
                  <a:pt x="0" y="104368"/>
                </a:lnTo>
                <a:lnTo>
                  <a:pt x="451" y="111873"/>
                </a:lnTo>
                <a:lnTo>
                  <a:pt x="2496" y="117954"/>
                </a:lnTo>
                <a:lnTo>
                  <a:pt x="6047" y="122803"/>
                </a:lnTo>
                <a:lnTo>
                  <a:pt x="11778" y="127619"/>
                </a:lnTo>
                <a:lnTo>
                  <a:pt x="18392" y="130423"/>
                </a:lnTo>
                <a:lnTo>
                  <a:pt x="27902" y="130423"/>
                </a:lnTo>
                <a:lnTo>
                  <a:pt x="39889" y="129365"/>
                </a:lnTo>
                <a:lnTo>
                  <a:pt x="50102" y="126255"/>
                </a:lnTo>
                <a:lnTo>
                  <a:pt x="58527" y="121191"/>
                </a:lnTo>
                <a:lnTo>
                  <a:pt x="63311" y="116189"/>
                </a:lnTo>
                <a:lnTo>
                  <a:pt x="26012" y="116189"/>
                </a:lnTo>
                <a:lnTo>
                  <a:pt x="21318" y="114269"/>
                </a:lnTo>
                <a:lnTo>
                  <a:pt x="18392" y="110459"/>
                </a:lnTo>
                <a:lnTo>
                  <a:pt x="16472" y="106649"/>
                </a:lnTo>
                <a:lnTo>
                  <a:pt x="16472" y="101833"/>
                </a:lnTo>
                <a:lnTo>
                  <a:pt x="17508" y="95249"/>
                </a:lnTo>
                <a:lnTo>
                  <a:pt x="19398" y="85709"/>
                </a:lnTo>
                <a:close/>
              </a:path>
              <a:path w="94614" h="130810">
                <a:moveTo>
                  <a:pt x="94622" y="0"/>
                </a:moveTo>
                <a:lnTo>
                  <a:pt x="77462" y="0"/>
                </a:lnTo>
                <a:lnTo>
                  <a:pt x="59418" y="84703"/>
                </a:lnTo>
                <a:lnTo>
                  <a:pt x="57528" y="95249"/>
                </a:lnTo>
                <a:lnTo>
                  <a:pt x="54602" y="102869"/>
                </a:lnTo>
                <a:lnTo>
                  <a:pt x="51798" y="106649"/>
                </a:lnTo>
                <a:lnTo>
                  <a:pt x="47988" y="112379"/>
                </a:lnTo>
                <a:lnTo>
                  <a:pt x="41252" y="116189"/>
                </a:lnTo>
                <a:lnTo>
                  <a:pt x="63311" y="116189"/>
                </a:lnTo>
                <a:lnTo>
                  <a:pt x="65148" y="114269"/>
                </a:lnTo>
                <a:lnTo>
                  <a:pt x="68487" y="109023"/>
                </a:lnTo>
                <a:lnTo>
                  <a:pt x="71400" y="103163"/>
                </a:lnTo>
                <a:lnTo>
                  <a:pt x="73793" y="96417"/>
                </a:lnTo>
                <a:lnTo>
                  <a:pt x="75572" y="88513"/>
                </a:lnTo>
                <a:lnTo>
                  <a:pt x="946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4490526" y="2349794"/>
            <a:ext cx="22225" cy="19050"/>
          </a:xfrm>
          <a:custGeom>
            <a:avLst/>
            <a:gdLst/>
            <a:ahLst/>
            <a:cxnLst/>
            <a:rect l="l" t="t" r="r" b="b"/>
            <a:pathLst>
              <a:path w="22225" h="19050">
                <a:moveTo>
                  <a:pt x="21854" y="0"/>
                </a:moveTo>
                <a:lnTo>
                  <a:pt x="3809" y="0"/>
                </a:lnTo>
                <a:lnTo>
                  <a:pt x="0" y="19049"/>
                </a:lnTo>
                <a:lnTo>
                  <a:pt x="18044" y="19049"/>
                </a:lnTo>
                <a:lnTo>
                  <a:pt x="218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4592663" y="2238420"/>
            <a:ext cx="128905" cy="134620"/>
          </a:xfrm>
          <a:custGeom>
            <a:avLst/>
            <a:gdLst/>
            <a:ahLst/>
            <a:cxnLst/>
            <a:rect l="l" t="t" r="r" b="b"/>
            <a:pathLst>
              <a:path w="128904" h="134619">
                <a:moveTo>
                  <a:pt x="78060" y="0"/>
                </a:moveTo>
                <a:lnTo>
                  <a:pt x="32712" y="15082"/>
                </a:lnTo>
                <a:lnTo>
                  <a:pt x="5373" y="55226"/>
                </a:lnTo>
                <a:lnTo>
                  <a:pt x="0" y="81292"/>
                </a:lnTo>
                <a:lnTo>
                  <a:pt x="249" y="93889"/>
                </a:lnTo>
                <a:lnTo>
                  <a:pt x="23566" y="129372"/>
                </a:lnTo>
                <a:lnTo>
                  <a:pt x="48434" y="134233"/>
                </a:lnTo>
                <a:lnTo>
                  <a:pt x="60670" y="133327"/>
                </a:lnTo>
                <a:lnTo>
                  <a:pt x="72180" y="130640"/>
                </a:lnTo>
                <a:lnTo>
                  <a:pt x="82908" y="126221"/>
                </a:lnTo>
                <a:lnTo>
                  <a:pt x="92801" y="120118"/>
                </a:lnTo>
                <a:lnTo>
                  <a:pt x="94109" y="118993"/>
                </a:lnTo>
                <a:lnTo>
                  <a:pt x="54164" y="118993"/>
                </a:lnTo>
                <a:lnTo>
                  <a:pt x="43103" y="118107"/>
                </a:lnTo>
                <a:lnTo>
                  <a:pt x="18072" y="88430"/>
                </a:lnTo>
                <a:lnTo>
                  <a:pt x="18016" y="78887"/>
                </a:lnTo>
                <a:lnTo>
                  <a:pt x="19843" y="68579"/>
                </a:lnTo>
                <a:lnTo>
                  <a:pt x="40814" y="28590"/>
                </a:lnTo>
                <a:lnTo>
                  <a:pt x="75134" y="15239"/>
                </a:lnTo>
                <a:lnTo>
                  <a:pt x="118090" y="15239"/>
                </a:lnTo>
                <a:lnTo>
                  <a:pt x="117293" y="14115"/>
                </a:lnTo>
                <a:lnTo>
                  <a:pt x="110028" y="8012"/>
                </a:lnTo>
                <a:lnTo>
                  <a:pt x="101033" y="3593"/>
                </a:lnTo>
                <a:lnTo>
                  <a:pt x="90359" y="906"/>
                </a:lnTo>
                <a:lnTo>
                  <a:pt x="78060" y="0"/>
                </a:lnTo>
                <a:close/>
              </a:path>
              <a:path w="128904" h="134619">
                <a:moveTo>
                  <a:pt x="118090" y="15239"/>
                </a:moveTo>
                <a:lnTo>
                  <a:pt x="75134" y="15239"/>
                </a:lnTo>
                <a:lnTo>
                  <a:pt x="85009" y="16122"/>
                </a:lnTo>
                <a:lnTo>
                  <a:pt x="93167" y="18779"/>
                </a:lnTo>
                <a:lnTo>
                  <a:pt x="110358" y="54411"/>
                </a:lnTo>
                <a:lnTo>
                  <a:pt x="108540" y="64769"/>
                </a:lnTo>
                <a:lnTo>
                  <a:pt x="90374" y="102869"/>
                </a:lnTo>
                <a:lnTo>
                  <a:pt x="54164" y="118993"/>
                </a:lnTo>
                <a:lnTo>
                  <a:pt x="94109" y="118993"/>
                </a:lnTo>
                <a:lnTo>
                  <a:pt x="119806" y="86176"/>
                </a:lnTo>
                <a:lnTo>
                  <a:pt x="128634" y="41174"/>
                </a:lnTo>
                <a:lnTo>
                  <a:pt x="126747" y="30972"/>
                </a:lnTo>
                <a:lnTo>
                  <a:pt x="122774" y="21854"/>
                </a:lnTo>
                <a:lnTo>
                  <a:pt x="118090" y="15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4724948" y="2274631"/>
            <a:ext cx="65405" cy="94615"/>
          </a:xfrm>
          <a:custGeom>
            <a:avLst/>
            <a:gdLst/>
            <a:ahLst/>
            <a:cxnLst/>
            <a:rect l="l" t="t" r="r" b="b"/>
            <a:pathLst>
              <a:path w="65404" h="94614">
                <a:moveTo>
                  <a:pt x="34320" y="1889"/>
                </a:moveTo>
                <a:lnTo>
                  <a:pt x="19080" y="1889"/>
                </a:lnTo>
                <a:lnTo>
                  <a:pt x="0" y="94213"/>
                </a:lnTo>
                <a:lnTo>
                  <a:pt x="15270" y="94213"/>
                </a:lnTo>
                <a:lnTo>
                  <a:pt x="26700" y="40873"/>
                </a:lnTo>
                <a:lnTo>
                  <a:pt x="27706" y="34259"/>
                </a:lnTo>
                <a:lnTo>
                  <a:pt x="31516" y="28559"/>
                </a:lnTo>
                <a:lnTo>
                  <a:pt x="36240" y="23713"/>
                </a:lnTo>
                <a:lnTo>
                  <a:pt x="41940" y="19049"/>
                </a:lnTo>
                <a:lnTo>
                  <a:pt x="44326" y="18013"/>
                </a:lnTo>
                <a:lnTo>
                  <a:pt x="30510" y="18013"/>
                </a:lnTo>
                <a:lnTo>
                  <a:pt x="34320" y="1889"/>
                </a:lnTo>
                <a:close/>
              </a:path>
              <a:path w="65404" h="94614">
                <a:moveTo>
                  <a:pt x="64830" y="0"/>
                </a:moveTo>
                <a:lnTo>
                  <a:pt x="53400" y="0"/>
                </a:lnTo>
                <a:lnTo>
                  <a:pt x="47670" y="1889"/>
                </a:lnTo>
                <a:lnTo>
                  <a:pt x="41940" y="6583"/>
                </a:lnTo>
                <a:lnTo>
                  <a:pt x="36240" y="10393"/>
                </a:lnTo>
                <a:lnTo>
                  <a:pt x="32430" y="14203"/>
                </a:lnTo>
                <a:lnTo>
                  <a:pt x="30510" y="18013"/>
                </a:lnTo>
                <a:lnTo>
                  <a:pt x="44326" y="18013"/>
                </a:lnTo>
                <a:lnTo>
                  <a:pt x="48676" y="16123"/>
                </a:lnTo>
                <a:lnTo>
                  <a:pt x="61020" y="16123"/>
                </a:lnTo>
                <a:lnTo>
                  <a:pt x="648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4776429" y="2274631"/>
            <a:ext cx="102235" cy="133350"/>
          </a:xfrm>
          <a:custGeom>
            <a:avLst/>
            <a:gdLst/>
            <a:ahLst/>
            <a:cxnLst/>
            <a:rect l="l" t="t" r="r" b="b"/>
            <a:pathLst>
              <a:path w="102235" h="133350">
                <a:moveTo>
                  <a:pt x="17160" y="105613"/>
                </a:moveTo>
                <a:lnTo>
                  <a:pt x="1005" y="105613"/>
                </a:lnTo>
                <a:lnTo>
                  <a:pt x="0" y="115153"/>
                </a:lnTo>
                <a:lnTo>
                  <a:pt x="1920" y="122773"/>
                </a:lnTo>
                <a:lnTo>
                  <a:pt x="7619" y="126583"/>
                </a:lnTo>
                <a:lnTo>
                  <a:pt x="14356" y="131399"/>
                </a:lnTo>
                <a:lnTo>
                  <a:pt x="21976" y="133289"/>
                </a:lnTo>
                <a:lnTo>
                  <a:pt x="31516" y="133289"/>
                </a:lnTo>
                <a:lnTo>
                  <a:pt x="44178" y="132204"/>
                </a:lnTo>
                <a:lnTo>
                  <a:pt x="55157" y="128884"/>
                </a:lnTo>
                <a:lnTo>
                  <a:pt x="64541" y="123233"/>
                </a:lnTo>
                <a:lnTo>
                  <a:pt x="66862" y="120853"/>
                </a:lnTo>
                <a:lnTo>
                  <a:pt x="27706" y="120853"/>
                </a:lnTo>
                <a:lnTo>
                  <a:pt x="21976" y="118963"/>
                </a:lnTo>
                <a:lnTo>
                  <a:pt x="19049" y="115153"/>
                </a:lnTo>
                <a:lnTo>
                  <a:pt x="18166" y="113233"/>
                </a:lnTo>
                <a:lnTo>
                  <a:pt x="17160" y="110459"/>
                </a:lnTo>
                <a:lnTo>
                  <a:pt x="17160" y="105613"/>
                </a:lnTo>
                <a:close/>
              </a:path>
              <a:path w="102235" h="133350">
                <a:moveTo>
                  <a:pt x="84874" y="81869"/>
                </a:moveTo>
                <a:lnTo>
                  <a:pt x="69616" y="81869"/>
                </a:lnTo>
                <a:lnTo>
                  <a:pt x="67882" y="90442"/>
                </a:lnTo>
                <a:lnTo>
                  <a:pt x="65692" y="97696"/>
                </a:lnTo>
                <a:lnTo>
                  <a:pt x="35326" y="120853"/>
                </a:lnTo>
                <a:lnTo>
                  <a:pt x="66862" y="120853"/>
                </a:lnTo>
                <a:lnTo>
                  <a:pt x="83850" y="86593"/>
                </a:lnTo>
                <a:lnTo>
                  <a:pt x="84874" y="81869"/>
                </a:lnTo>
                <a:close/>
              </a:path>
              <a:path w="102235" h="133350">
                <a:moveTo>
                  <a:pt x="66690" y="0"/>
                </a:moveTo>
                <a:lnTo>
                  <a:pt x="60106" y="0"/>
                </a:lnTo>
                <a:lnTo>
                  <a:pt x="51858" y="868"/>
                </a:lnTo>
                <a:lnTo>
                  <a:pt x="17556" y="28883"/>
                </a:lnTo>
                <a:lnTo>
                  <a:pt x="8496" y="70652"/>
                </a:lnTo>
                <a:lnTo>
                  <a:pt x="10383" y="78654"/>
                </a:lnTo>
                <a:lnTo>
                  <a:pt x="38099" y="95219"/>
                </a:lnTo>
                <a:lnTo>
                  <a:pt x="45719" y="95219"/>
                </a:lnTo>
                <a:lnTo>
                  <a:pt x="51450" y="94213"/>
                </a:lnTo>
                <a:lnTo>
                  <a:pt x="56296" y="92293"/>
                </a:lnTo>
                <a:lnTo>
                  <a:pt x="65806" y="86593"/>
                </a:lnTo>
                <a:lnTo>
                  <a:pt x="68878" y="82783"/>
                </a:lnTo>
                <a:lnTo>
                  <a:pt x="35326" y="82783"/>
                </a:lnTo>
                <a:lnTo>
                  <a:pt x="30479" y="79979"/>
                </a:lnTo>
                <a:lnTo>
                  <a:pt x="27706" y="74249"/>
                </a:lnTo>
                <a:lnTo>
                  <a:pt x="23896" y="69433"/>
                </a:lnTo>
                <a:lnTo>
                  <a:pt x="23907" y="60867"/>
                </a:lnTo>
                <a:lnTo>
                  <a:pt x="39117" y="22677"/>
                </a:lnTo>
                <a:lnTo>
                  <a:pt x="59070" y="14203"/>
                </a:lnTo>
                <a:lnTo>
                  <a:pt x="84856" y="14203"/>
                </a:lnTo>
                <a:lnTo>
                  <a:pt x="82966" y="10393"/>
                </a:lnTo>
                <a:lnTo>
                  <a:pt x="80040" y="7619"/>
                </a:lnTo>
                <a:lnTo>
                  <a:pt x="77236" y="5699"/>
                </a:lnTo>
                <a:lnTo>
                  <a:pt x="72420" y="1889"/>
                </a:lnTo>
                <a:lnTo>
                  <a:pt x="66690" y="0"/>
                </a:lnTo>
                <a:close/>
              </a:path>
              <a:path w="102235" h="133350">
                <a:moveTo>
                  <a:pt x="102016" y="2773"/>
                </a:moveTo>
                <a:lnTo>
                  <a:pt x="86776" y="2773"/>
                </a:lnTo>
                <a:lnTo>
                  <a:pt x="84856" y="14203"/>
                </a:lnTo>
                <a:lnTo>
                  <a:pt x="66690" y="14203"/>
                </a:lnTo>
                <a:lnTo>
                  <a:pt x="72420" y="17129"/>
                </a:lnTo>
                <a:lnTo>
                  <a:pt x="76230" y="21823"/>
                </a:lnTo>
                <a:lnTo>
                  <a:pt x="78016" y="26649"/>
                </a:lnTo>
                <a:lnTo>
                  <a:pt x="78882" y="32567"/>
                </a:lnTo>
                <a:lnTo>
                  <a:pt x="78673" y="39560"/>
                </a:lnTo>
                <a:lnTo>
                  <a:pt x="77236" y="47609"/>
                </a:lnTo>
                <a:lnTo>
                  <a:pt x="76230" y="55229"/>
                </a:lnTo>
                <a:lnTo>
                  <a:pt x="42946" y="82783"/>
                </a:lnTo>
                <a:lnTo>
                  <a:pt x="68878" y="82783"/>
                </a:lnTo>
                <a:lnTo>
                  <a:pt x="69616" y="81869"/>
                </a:lnTo>
                <a:lnTo>
                  <a:pt x="84874" y="81869"/>
                </a:lnTo>
                <a:lnTo>
                  <a:pt x="102016" y="2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4886065" y="2349794"/>
            <a:ext cx="22225" cy="19050"/>
          </a:xfrm>
          <a:custGeom>
            <a:avLst/>
            <a:gdLst/>
            <a:ahLst/>
            <a:cxnLst/>
            <a:rect l="l" t="t" r="r" b="b"/>
            <a:pathLst>
              <a:path w="22225" h="19050">
                <a:moveTo>
                  <a:pt x="21854" y="0"/>
                </a:moveTo>
                <a:lnTo>
                  <a:pt x="3809" y="0"/>
                </a:lnTo>
                <a:lnTo>
                  <a:pt x="0" y="19049"/>
                </a:lnTo>
                <a:lnTo>
                  <a:pt x="18044" y="19049"/>
                </a:lnTo>
                <a:lnTo>
                  <a:pt x="218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4988888" y="2238420"/>
            <a:ext cx="119380" cy="134620"/>
          </a:xfrm>
          <a:custGeom>
            <a:avLst/>
            <a:gdLst/>
            <a:ahLst/>
            <a:cxnLst/>
            <a:rect l="l" t="t" r="r" b="b"/>
            <a:pathLst>
              <a:path w="119379" h="134619">
                <a:moveTo>
                  <a:pt x="75455" y="0"/>
                </a:moveTo>
                <a:lnTo>
                  <a:pt x="35154" y="12746"/>
                </a:lnTo>
                <a:lnTo>
                  <a:pt x="6196" y="52080"/>
                </a:lnTo>
                <a:lnTo>
                  <a:pt x="0" y="92323"/>
                </a:lnTo>
                <a:lnTo>
                  <a:pt x="1701" y="103251"/>
                </a:lnTo>
                <a:lnTo>
                  <a:pt x="34752" y="133360"/>
                </a:lnTo>
                <a:lnTo>
                  <a:pt x="44975" y="134233"/>
                </a:lnTo>
                <a:lnTo>
                  <a:pt x="57456" y="133159"/>
                </a:lnTo>
                <a:lnTo>
                  <a:pt x="69138" y="129940"/>
                </a:lnTo>
                <a:lnTo>
                  <a:pt x="79916" y="124576"/>
                </a:lnTo>
                <a:lnTo>
                  <a:pt x="87188" y="118993"/>
                </a:lnTo>
                <a:lnTo>
                  <a:pt x="50674" y="118993"/>
                </a:lnTo>
                <a:lnTo>
                  <a:pt x="40815" y="118107"/>
                </a:lnTo>
                <a:lnTo>
                  <a:pt x="17768" y="79325"/>
                </a:lnTo>
                <a:lnTo>
                  <a:pt x="19158" y="68579"/>
                </a:lnTo>
                <a:lnTo>
                  <a:pt x="39244" y="28590"/>
                </a:lnTo>
                <a:lnTo>
                  <a:pt x="72529" y="15239"/>
                </a:lnTo>
                <a:lnTo>
                  <a:pt x="112552" y="15239"/>
                </a:lnTo>
                <a:lnTo>
                  <a:pt x="110659" y="12313"/>
                </a:lnTo>
                <a:lnTo>
                  <a:pt x="104211" y="7188"/>
                </a:lnTo>
                <a:lnTo>
                  <a:pt x="96246" y="3310"/>
                </a:lnTo>
                <a:lnTo>
                  <a:pt x="86686" y="856"/>
                </a:lnTo>
                <a:lnTo>
                  <a:pt x="75455" y="0"/>
                </a:lnTo>
                <a:close/>
              </a:path>
              <a:path w="119379" h="134619">
                <a:moveTo>
                  <a:pt x="111665" y="83819"/>
                </a:moveTo>
                <a:lnTo>
                  <a:pt x="94535" y="83819"/>
                </a:lnTo>
                <a:lnTo>
                  <a:pt x="90725" y="92323"/>
                </a:lnTo>
                <a:lnTo>
                  <a:pt x="86885" y="99059"/>
                </a:lnTo>
                <a:lnTo>
                  <a:pt x="82069" y="103753"/>
                </a:lnTo>
                <a:lnTo>
                  <a:pt x="75312" y="110571"/>
                </a:lnTo>
                <a:lnTo>
                  <a:pt x="67812" y="115317"/>
                </a:lnTo>
                <a:lnTo>
                  <a:pt x="59592" y="118091"/>
                </a:lnTo>
                <a:lnTo>
                  <a:pt x="50674" y="118993"/>
                </a:lnTo>
                <a:lnTo>
                  <a:pt x="87188" y="118993"/>
                </a:lnTo>
                <a:lnTo>
                  <a:pt x="89689" y="117073"/>
                </a:lnTo>
                <a:lnTo>
                  <a:pt x="96470" y="110163"/>
                </a:lnTo>
                <a:lnTo>
                  <a:pt x="102449" y="102252"/>
                </a:lnTo>
                <a:lnTo>
                  <a:pt x="107541" y="93439"/>
                </a:lnTo>
                <a:lnTo>
                  <a:pt x="111665" y="83819"/>
                </a:lnTo>
                <a:close/>
              </a:path>
              <a:path w="119379" h="134619">
                <a:moveTo>
                  <a:pt x="112552" y="15239"/>
                </a:moveTo>
                <a:lnTo>
                  <a:pt x="83075" y="15239"/>
                </a:lnTo>
                <a:lnTo>
                  <a:pt x="90725" y="17160"/>
                </a:lnTo>
                <a:lnTo>
                  <a:pt x="95389" y="21854"/>
                </a:lnTo>
                <a:lnTo>
                  <a:pt x="100235" y="26669"/>
                </a:lnTo>
                <a:lnTo>
                  <a:pt x="102155" y="33284"/>
                </a:lnTo>
                <a:lnTo>
                  <a:pt x="102155" y="41909"/>
                </a:lnTo>
                <a:lnTo>
                  <a:pt x="119285" y="41909"/>
                </a:lnTo>
                <a:lnTo>
                  <a:pt x="119257" y="33680"/>
                </a:lnTo>
                <a:lnTo>
                  <a:pt x="117830" y="26071"/>
                </a:lnTo>
                <a:lnTo>
                  <a:pt x="114973" y="18982"/>
                </a:lnTo>
                <a:lnTo>
                  <a:pt x="112552" y="15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5110093" y="2241225"/>
            <a:ext cx="90170" cy="127635"/>
          </a:xfrm>
          <a:custGeom>
            <a:avLst/>
            <a:gdLst/>
            <a:ahLst/>
            <a:cxnLst/>
            <a:rect l="l" t="t" r="r" b="b"/>
            <a:pathLst>
              <a:path w="90170" h="127635">
                <a:moveTo>
                  <a:pt x="41940" y="0"/>
                </a:moveTo>
                <a:lnTo>
                  <a:pt x="26669" y="0"/>
                </a:lnTo>
                <a:lnTo>
                  <a:pt x="0" y="127619"/>
                </a:lnTo>
                <a:lnTo>
                  <a:pt x="15239" y="127619"/>
                </a:lnTo>
                <a:lnTo>
                  <a:pt x="25664" y="79095"/>
                </a:lnTo>
                <a:lnTo>
                  <a:pt x="28054" y="70501"/>
                </a:lnTo>
                <a:lnTo>
                  <a:pt x="48349" y="47609"/>
                </a:lnTo>
                <a:lnTo>
                  <a:pt x="32400" y="47609"/>
                </a:lnTo>
                <a:lnTo>
                  <a:pt x="41940" y="0"/>
                </a:lnTo>
                <a:close/>
              </a:path>
              <a:path w="90170" h="127635">
                <a:moveTo>
                  <a:pt x="88544" y="46725"/>
                </a:moveTo>
                <a:lnTo>
                  <a:pt x="65684" y="46725"/>
                </a:lnTo>
                <a:lnTo>
                  <a:pt x="70530" y="49529"/>
                </a:lnTo>
                <a:lnTo>
                  <a:pt x="72420" y="54345"/>
                </a:lnTo>
                <a:lnTo>
                  <a:pt x="73304" y="57119"/>
                </a:lnTo>
                <a:lnTo>
                  <a:pt x="73304" y="62849"/>
                </a:lnTo>
                <a:lnTo>
                  <a:pt x="71384" y="69585"/>
                </a:lnTo>
                <a:lnTo>
                  <a:pt x="59070" y="127619"/>
                </a:lnTo>
                <a:lnTo>
                  <a:pt x="75224" y="127619"/>
                </a:lnTo>
                <a:lnTo>
                  <a:pt x="87660" y="68549"/>
                </a:lnTo>
                <a:lnTo>
                  <a:pt x="89580" y="59039"/>
                </a:lnTo>
                <a:lnTo>
                  <a:pt x="89580" y="52456"/>
                </a:lnTo>
                <a:lnTo>
                  <a:pt x="88544" y="46725"/>
                </a:lnTo>
                <a:close/>
              </a:path>
              <a:path w="90170" h="127635">
                <a:moveTo>
                  <a:pt x="63764" y="33406"/>
                </a:moveTo>
                <a:lnTo>
                  <a:pt x="56144" y="33406"/>
                </a:lnTo>
                <a:lnTo>
                  <a:pt x="49560" y="34289"/>
                </a:lnTo>
                <a:lnTo>
                  <a:pt x="43830" y="38099"/>
                </a:lnTo>
                <a:lnTo>
                  <a:pt x="40904" y="39989"/>
                </a:lnTo>
                <a:lnTo>
                  <a:pt x="37094" y="42915"/>
                </a:lnTo>
                <a:lnTo>
                  <a:pt x="32400" y="47609"/>
                </a:lnTo>
                <a:lnTo>
                  <a:pt x="48349" y="47609"/>
                </a:lnTo>
                <a:lnTo>
                  <a:pt x="51450" y="46725"/>
                </a:lnTo>
                <a:lnTo>
                  <a:pt x="88544" y="46725"/>
                </a:lnTo>
                <a:lnTo>
                  <a:pt x="85379" y="40632"/>
                </a:lnTo>
                <a:lnTo>
                  <a:pt x="80120" y="36499"/>
                </a:lnTo>
                <a:lnTo>
                  <a:pt x="72878" y="34149"/>
                </a:lnTo>
                <a:lnTo>
                  <a:pt x="63764" y="334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5211195" y="2274631"/>
            <a:ext cx="88900" cy="98425"/>
          </a:xfrm>
          <a:custGeom>
            <a:avLst/>
            <a:gdLst/>
            <a:ahLst/>
            <a:cxnLst/>
            <a:rect l="l" t="t" r="r" b="b"/>
            <a:pathLst>
              <a:path w="88900" h="98425">
                <a:moveTo>
                  <a:pt x="62820" y="0"/>
                </a:moveTo>
                <a:lnTo>
                  <a:pt x="56206" y="0"/>
                </a:lnTo>
                <a:lnTo>
                  <a:pt x="46533" y="868"/>
                </a:lnTo>
                <a:lnTo>
                  <a:pt x="8923" y="29603"/>
                </a:lnTo>
                <a:lnTo>
                  <a:pt x="0" y="60353"/>
                </a:lnTo>
                <a:lnTo>
                  <a:pt x="252" y="69943"/>
                </a:lnTo>
                <a:lnTo>
                  <a:pt x="33193" y="98023"/>
                </a:lnTo>
                <a:lnTo>
                  <a:pt x="38009" y="98023"/>
                </a:lnTo>
                <a:lnTo>
                  <a:pt x="41849" y="97109"/>
                </a:lnTo>
                <a:lnTo>
                  <a:pt x="45659" y="96103"/>
                </a:lnTo>
                <a:lnTo>
                  <a:pt x="53279" y="94213"/>
                </a:lnTo>
                <a:lnTo>
                  <a:pt x="60016" y="91409"/>
                </a:lnTo>
                <a:lnTo>
                  <a:pt x="65715" y="86593"/>
                </a:lnTo>
                <a:lnTo>
                  <a:pt x="68519" y="84673"/>
                </a:lnTo>
                <a:lnTo>
                  <a:pt x="69403" y="83789"/>
                </a:lnTo>
                <a:lnTo>
                  <a:pt x="28499" y="83789"/>
                </a:lnTo>
                <a:lnTo>
                  <a:pt x="22769" y="80863"/>
                </a:lnTo>
                <a:lnTo>
                  <a:pt x="19843" y="76169"/>
                </a:lnTo>
                <a:lnTo>
                  <a:pt x="17069" y="70469"/>
                </a:lnTo>
                <a:lnTo>
                  <a:pt x="16033" y="62849"/>
                </a:lnTo>
                <a:lnTo>
                  <a:pt x="17953" y="53309"/>
                </a:lnTo>
                <a:lnTo>
                  <a:pt x="85680" y="53309"/>
                </a:lnTo>
                <a:lnTo>
                  <a:pt x="87600" y="43799"/>
                </a:lnTo>
                <a:lnTo>
                  <a:pt x="88037" y="40873"/>
                </a:lnTo>
                <a:lnTo>
                  <a:pt x="20879" y="40873"/>
                </a:lnTo>
                <a:lnTo>
                  <a:pt x="22769" y="32369"/>
                </a:lnTo>
                <a:lnTo>
                  <a:pt x="26579" y="26669"/>
                </a:lnTo>
                <a:lnTo>
                  <a:pt x="32309" y="20939"/>
                </a:lnTo>
                <a:lnTo>
                  <a:pt x="39045" y="16123"/>
                </a:lnTo>
                <a:lnTo>
                  <a:pt x="45659" y="13319"/>
                </a:lnTo>
                <a:lnTo>
                  <a:pt x="84533" y="13319"/>
                </a:lnTo>
                <a:lnTo>
                  <a:pt x="83759" y="11429"/>
                </a:lnTo>
                <a:lnTo>
                  <a:pt x="79949" y="7619"/>
                </a:lnTo>
                <a:lnTo>
                  <a:pt x="74250" y="4693"/>
                </a:lnTo>
                <a:lnTo>
                  <a:pt x="68519" y="883"/>
                </a:lnTo>
                <a:lnTo>
                  <a:pt x="62820" y="0"/>
                </a:lnTo>
                <a:close/>
              </a:path>
              <a:path w="88900" h="98425">
                <a:moveTo>
                  <a:pt x="81870" y="65623"/>
                </a:moveTo>
                <a:lnTo>
                  <a:pt x="66630" y="65623"/>
                </a:lnTo>
                <a:lnTo>
                  <a:pt x="64709" y="69433"/>
                </a:lnTo>
                <a:lnTo>
                  <a:pt x="61905" y="73243"/>
                </a:lnTo>
                <a:lnTo>
                  <a:pt x="58095" y="76169"/>
                </a:lnTo>
                <a:lnTo>
                  <a:pt x="52365" y="81869"/>
                </a:lnTo>
                <a:lnTo>
                  <a:pt x="45659" y="83789"/>
                </a:lnTo>
                <a:lnTo>
                  <a:pt x="69403" y="83789"/>
                </a:lnTo>
                <a:lnTo>
                  <a:pt x="72329" y="80863"/>
                </a:lnTo>
                <a:lnTo>
                  <a:pt x="75256" y="77053"/>
                </a:lnTo>
                <a:lnTo>
                  <a:pt x="78060" y="72359"/>
                </a:lnTo>
                <a:lnTo>
                  <a:pt x="80986" y="68549"/>
                </a:lnTo>
                <a:lnTo>
                  <a:pt x="81870" y="65623"/>
                </a:lnTo>
                <a:close/>
              </a:path>
              <a:path w="88900" h="98425">
                <a:moveTo>
                  <a:pt x="84533" y="13319"/>
                </a:moveTo>
                <a:lnTo>
                  <a:pt x="61905" y="13319"/>
                </a:lnTo>
                <a:lnTo>
                  <a:pt x="68519" y="17129"/>
                </a:lnTo>
                <a:lnTo>
                  <a:pt x="71446" y="24749"/>
                </a:lnTo>
                <a:lnTo>
                  <a:pt x="72329" y="28559"/>
                </a:lnTo>
                <a:lnTo>
                  <a:pt x="73335" y="34259"/>
                </a:lnTo>
                <a:lnTo>
                  <a:pt x="72329" y="40873"/>
                </a:lnTo>
                <a:lnTo>
                  <a:pt x="88037" y="40873"/>
                </a:lnTo>
                <a:lnTo>
                  <a:pt x="88606" y="37063"/>
                </a:lnTo>
                <a:lnTo>
                  <a:pt x="88606" y="26669"/>
                </a:lnTo>
                <a:lnTo>
                  <a:pt x="87600" y="20939"/>
                </a:lnTo>
                <a:lnTo>
                  <a:pt x="85680" y="16123"/>
                </a:lnTo>
                <a:lnTo>
                  <a:pt x="84533" y="13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5307421" y="2274631"/>
            <a:ext cx="140335" cy="94615"/>
          </a:xfrm>
          <a:custGeom>
            <a:avLst/>
            <a:gdLst/>
            <a:ahLst/>
            <a:cxnLst/>
            <a:rect l="l" t="t" r="r" b="b"/>
            <a:pathLst>
              <a:path w="140335" h="94614">
                <a:moveTo>
                  <a:pt x="35173" y="1889"/>
                </a:moveTo>
                <a:lnTo>
                  <a:pt x="19933" y="1889"/>
                </a:lnTo>
                <a:lnTo>
                  <a:pt x="0" y="94213"/>
                </a:lnTo>
                <a:lnTo>
                  <a:pt x="16123" y="94213"/>
                </a:lnTo>
                <a:lnTo>
                  <a:pt x="26669" y="45689"/>
                </a:lnTo>
                <a:lnTo>
                  <a:pt x="28602" y="37111"/>
                </a:lnTo>
                <a:lnTo>
                  <a:pt x="46520" y="15239"/>
                </a:lnTo>
                <a:lnTo>
                  <a:pt x="32400" y="15239"/>
                </a:lnTo>
                <a:lnTo>
                  <a:pt x="35173" y="1889"/>
                </a:lnTo>
                <a:close/>
              </a:path>
              <a:path w="140335" h="94614">
                <a:moveTo>
                  <a:pt x="84529" y="13319"/>
                </a:moveTo>
                <a:lnTo>
                  <a:pt x="62880" y="13319"/>
                </a:lnTo>
                <a:lnTo>
                  <a:pt x="66690" y="16123"/>
                </a:lnTo>
                <a:lnTo>
                  <a:pt x="67604" y="19903"/>
                </a:lnTo>
                <a:lnTo>
                  <a:pt x="68610" y="22859"/>
                </a:lnTo>
                <a:lnTo>
                  <a:pt x="68610" y="27523"/>
                </a:lnTo>
                <a:lnTo>
                  <a:pt x="67604" y="34259"/>
                </a:lnTo>
                <a:lnTo>
                  <a:pt x="54254" y="94213"/>
                </a:lnTo>
                <a:lnTo>
                  <a:pt x="70500" y="94213"/>
                </a:lnTo>
                <a:lnTo>
                  <a:pt x="81960" y="40873"/>
                </a:lnTo>
                <a:lnTo>
                  <a:pt x="83850" y="31333"/>
                </a:lnTo>
                <a:lnTo>
                  <a:pt x="87660" y="23713"/>
                </a:lnTo>
                <a:lnTo>
                  <a:pt x="92384" y="19903"/>
                </a:lnTo>
                <a:lnTo>
                  <a:pt x="98084" y="16123"/>
                </a:lnTo>
                <a:lnTo>
                  <a:pt x="103814" y="14203"/>
                </a:lnTo>
                <a:lnTo>
                  <a:pt x="84734" y="14203"/>
                </a:lnTo>
                <a:lnTo>
                  <a:pt x="84529" y="13319"/>
                </a:lnTo>
                <a:close/>
              </a:path>
              <a:path w="140335" h="94614">
                <a:moveTo>
                  <a:pt x="116250" y="0"/>
                </a:moveTo>
                <a:lnTo>
                  <a:pt x="110550" y="0"/>
                </a:lnTo>
                <a:lnTo>
                  <a:pt x="104820" y="883"/>
                </a:lnTo>
                <a:lnTo>
                  <a:pt x="99090" y="2773"/>
                </a:lnTo>
                <a:lnTo>
                  <a:pt x="94274" y="5699"/>
                </a:lnTo>
                <a:lnTo>
                  <a:pt x="89580" y="9509"/>
                </a:lnTo>
                <a:lnTo>
                  <a:pt x="84734" y="14203"/>
                </a:lnTo>
                <a:lnTo>
                  <a:pt x="114360" y="14203"/>
                </a:lnTo>
                <a:lnTo>
                  <a:pt x="118170" y="15239"/>
                </a:lnTo>
                <a:lnTo>
                  <a:pt x="120060" y="17129"/>
                </a:lnTo>
                <a:lnTo>
                  <a:pt x="122864" y="19903"/>
                </a:lnTo>
                <a:lnTo>
                  <a:pt x="123870" y="23713"/>
                </a:lnTo>
                <a:lnTo>
                  <a:pt x="122864" y="30479"/>
                </a:lnTo>
                <a:lnTo>
                  <a:pt x="108630" y="94213"/>
                </a:lnTo>
                <a:lnTo>
                  <a:pt x="124754" y="94213"/>
                </a:lnTo>
                <a:lnTo>
                  <a:pt x="138104" y="32369"/>
                </a:lnTo>
                <a:lnTo>
                  <a:pt x="140025" y="24749"/>
                </a:lnTo>
                <a:lnTo>
                  <a:pt x="140025" y="18013"/>
                </a:lnTo>
                <a:lnTo>
                  <a:pt x="135611" y="7226"/>
                </a:lnTo>
                <a:lnTo>
                  <a:pt x="131075" y="3093"/>
                </a:lnTo>
                <a:lnTo>
                  <a:pt x="124590" y="743"/>
                </a:lnTo>
                <a:lnTo>
                  <a:pt x="116250" y="0"/>
                </a:lnTo>
                <a:close/>
              </a:path>
              <a:path w="140335" h="94614">
                <a:moveTo>
                  <a:pt x="70500" y="0"/>
                </a:moveTo>
                <a:lnTo>
                  <a:pt x="57180" y="0"/>
                </a:lnTo>
                <a:lnTo>
                  <a:pt x="50444" y="1889"/>
                </a:lnTo>
                <a:lnTo>
                  <a:pt x="40904" y="6583"/>
                </a:lnTo>
                <a:lnTo>
                  <a:pt x="37094" y="10393"/>
                </a:lnTo>
                <a:lnTo>
                  <a:pt x="32400" y="15239"/>
                </a:lnTo>
                <a:lnTo>
                  <a:pt x="46520" y="15239"/>
                </a:lnTo>
                <a:lnTo>
                  <a:pt x="50444" y="13319"/>
                </a:lnTo>
                <a:lnTo>
                  <a:pt x="84529" y="13319"/>
                </a:lnTo>
                <a:lnTo>
                  <a:pt x="83850" y="10393"/>
                </a:lnTo>
                <a:lnTo>
                  <a:pt x="81960" y="7619"/>
                </a:lnTo>
                <a:lnTo>
                  <a:pt x="80040" y="4693"/>
                </a:lnTo>
                <a:lnTo>
                  <a:pt x="76230" y="1889"/>
                </a:lnTo>
                <a:lnTo>
                  <a:pt x="70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5459882" y="2349794"/>
            <a:ext cx="22225" cy="19050"/>
          </a:xfrm>
          <a:custGeom>
            <a:avLst/>
            <a:gdLst/>
            <a:ahLst/>
            <a:cxnLst/>
            <a:rect l="l" t="t" r="r" b="b"/>
            <a:pathLst>
              <a:path w="22225" h="19050">
                <a:moveTo>
                  <a:pt x="21854" y="0"/>
                </a:moveTo>
                <a:lnTo>
                  <a:pt x="3809" y="0"/>
                </a:lnTo>
                <a:lnTo>
                  <a:pt x="0" y="19049"/>
                </a:lnTo>
                <a:lnTo>
                  <a:pt x="18044" y="19049"/>
                </a:lnTo>
                <a:lnTo>
                  <a:pt x="218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7186025" y="3694602"/>
            <a:ext cx="46355" cy="188595"/>
          </a:xfrm>
          <a:custGeom>
            <a:avLst/>
            <a:gdLst/>
            <a:ahLst/>
            <a:cxnLst/>
            <a:rect l="l" t="t" r="r" b="b"/>
            <a:pathLst>
              <a:path w="46354" h="188595">
                <a:moveTo>
                  <a:pt x="45750" y="0"/>
                </a:moveTo>
                <a:lnTo>
                  <a:pt x="33284" y="0"/>
                </a:lnTo>
                <a:lnTo>
                  <a:pt x="24753" y="13400"/>
                </a:lnTo>
                <a:lnTo>
                  <a:pt x="4770" y="54825"/>
                </a:lnTo>
                <a:lnTo>
                  <a:pt x="0" y="95219"/>
                </a:lnTo>
                <a:lnTo>
                  <a:pt x="0" y="105765"/>
                </a:lnTo>
                <a:lnTo>
                  <a:pt x="883" y="111465"/>
                </a:lnTo>
                <a:lnTo>
                  <a:pt x="1975" y="119849"/>
                </a:lnTo>
                <a:lnTo>
                  <a:pt x="3653" y="127862"/>
                </a:lnTo>
                <a:lnTo>
                  <a:pt x="5851" y="135518"/>
                </a:lnTo>
                <a:lnTo>
                  <a:pt x="8503" y="142829"/>
                </a:lnTo>
                <a:lnTo>
                  <a:pt x="11429" y="150449"/>
                </a:lnTo>
                <a:lnTo>
                  <a:pt x="13350" y="156164"/>
                </a:lnTo>
                <a:lnTo>
                  <a:pt x="16123" y="159974"/>
                </a:lnTo>
                <a:lnTo>
                  <a:pt x="18289" y="163901"/>
                </a:lnTo>
                <a:lnTo>
                  <a:pt x="21976" y="169969"/>
                </a:lnTo>
                <a:lnTo>
                  <a:pt x="27285" y="178180"/>
                </a:lnTo>
                <a:lnTo>
                  <a:pt x="34320" y="188537"/>
                </a:lnTo>
                <a:lnTo>
                  <a:pt x="45750" y="188537"/>
                </a:lnTo>
                <a:lnTo>
                  <a:pt x="39139" y="175725"/>
                </a:lnTo>
                <a:lnTo>
                  <a:pt x="33688" y="164400"/>
                </a:lnTo>
                <a:lnTo>
                  <a:pt x="20223" y="121585"/>
                </a:lnTo>
                <a:lnTo>
                  <a:pt x="18044" y="94335"/>
                </a:lnTo>
                <a:lnTo>
                  <a:pt x="18574" y="80417"/>
                </a:lnTo>
                <a:lnTo>
                  <a:pt x="28554" y="35764"/>
                </a:lnTo>
                <a:lnTo>
                  <a:pt x="38574" y="13967"/>
                </a:lnTo>
                <a:lnTo>
                  <a:pt x="457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7291851" y="382035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160" y="0"/>
                </a:lnTo>
              </a:path>
            </a:pathLst>
          </a:custGeom>
          <a:ln w="438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7247900" y="3790325"/>
            <a:ext cx="104139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3936" y="0"/>
                </a:lnTo>
              </a:path>
            </a:pathLst>
          </a:custGeom>
          <a:ln w="162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7291851" y="3760302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160" y="0"/>
                </a:lnTo>
              </a:path>
            </a:pathLst>
          </a:custGeom>
          <a:ln w="43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7365186" y="3694602"/>
            <a:ext cx="936955" cy="19044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8329330" y="3696492"/>
            <a:ext cx="0" cy="14605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0"/>
                </a:moveTo>
                <a:lnTo>
                  <a:pt x="0" y="145761"/>
                </a:lnTo>
              </a:path>
            </a:pathLst>
          </a:custGeom>
          <a:ln w="180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8374105" y="3736482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771"/>
                </a:lnTo>
              </a:path>
            </a:pathLst>
          </a:custGeom>
          <a:ln w="1816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8365022" y="3706520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166" y="0"/>
                </a:lnTo>
              </a:path>
            </a:pathLst>
          </a:custGeom>
          <a:ln w="2005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8410772" y="3733708"/>
            <a:ext cx="86995" cy="108585"/>
          </a:xfrm>
          <a:custGeom>
            <a:avLst/>
            <a:gdLst/>
            <a:ahLst/>
            <a:cxnLst/>
            <a:rect l="l" t="t" r="r" b="b"/>
            <a:pathLst>
              <a:path w="86995" h="108585">
                <a:moveTo>
                  <a:pt x="17160" y="1889"/>
                </a:moveTo>
                <a:lnTo>
                  <a:pt x="0" y="1889"/>
                </a:lnTo>
                <a:lnTo>
                  <a:pt x="0" y="108545"/>
                </a:lnTo>
                <a:lnTo>
                  <a:pt x="17160" y="108545"/>
                </a:lnTo>
                <a:lnTo>
                  <a:pt x="17160" y="45689"/>
                </a:lnTo>
                <a:lnTo>
                  <a:pt x="18166" y="40873"/>
                </a:lnTo>
                <a:lnTo>
                  <a:pt x="37246" y="17129"/>
                </a:lnTo>
                <a:lnTo>
                  <a:pt x="17160" y="17129"/>
                </a:lnTo>
                <a:lnTo>
                  <a:pt x="17160" y="1889"/>
                </a:lnTo>
                <a:close/>
              </a:path>
              <a:path w="86995" h="108585">
                <a:moveTo>
                  <a:pt x="82353" y="16123"/>
                </a:moveTo>
                <a:lnTo>
                  <a:pt x="56296" y="16123"/>
                </a:lnTo>
                <a:lnTo>
                  <a:pt x="62026" y="19019"/>
                </a:lnTo>
                <a:lnTo>
                  <a:pt x="64800" y="25633"/>
                </a:lnTo>
                <a:lnTo>
                  <a:pt x="66690" y="29443"/>
                </a:lnTo>
                <a:lnTo>
                  <a:pt x="68610" y="35173"/>
                </a:lnTo>
                <a:lnTo>
                  <a:pt x="68610" y="108545"/>
                </a:lnTo>
                <a:lnTo>
                  <a:pt x="86776" y="108545"/>
                </a:lnTo>
                <a:lnTo>
                  <a:pt x="86776" y="29443"/>
                </a:lnTo>
                <a:lnTo>
                  <a:pt x="84886" y="21823"/>
                </a:lnTo>
                <a:lnTo>
                  <a:pt x="82353" y="16123"/>
                </a:lnTo>
                <a:close/>
              </a:path>
              <a:path w="86995" h="108585">
                <a:moveTo>
                  <a:pt x="51450" y="0"/>
                </a:moveTo>
                <a:lnTo>
                  <a:pt x="44866" y="0"/>
                </a:lnTo>
                <a:lnTo>
                  <a:pt x="38130" y="883"/>
                </a:lnTo>
                <a:lnTo>
                  <a:pt x="32400" y="3809"/>
                </a:lnTo>
                <a:lnTo>
                  <a:pt x="26700" y="6583"/>
                </a:lnTo>
                <a:lnTo>
                  <a:pt x="21976" y="11429"/>
                </a:lnTo>
                <a:lnTo>
                  <a:pt x="17160" y="17129"/>
                </a:lnTo>
                <a:lnTo>
                  <a:pt x="37246" y="17129"/>
                </a:lnTo>
                <a:lnTo>
                  <a:pt x="40020" y="16123"/>
                </a:lnTo>
                <a:lnTo>
                  <a:pt x="82353" y="16123"/>
                </a:lnTo>
                <a:lnTo>
                  <a:pt x="81960" y="15239"/>
                </a:lnTo>
                <a:lnTo>
                  <a:pt x="76919" y="8409"/>
                </a:lnTo>
                <a:lnTo>
                  <a:pt x="70271" y="3665"/>
                </a:lnTo>
                <a:lnTo>
                  <a:pt x="61841" y="898"/>
                </a:lnTo>
                <a:lnTo>
                  <a:pt x="51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1143082" y="4080317"/>
            <a:ext cx="102235" cy="133350"/>
          </a:xfrm>
          <a:custGeom>
            <a:avLst/>
            <a:gdLst/>
            <a:ahLst/>
            <a:cxnLst/>
            <a:rect l="l" t="t" r="r" b="b"/>
            <a:pathLst>
              <a:path w="102234" h="133350">
                <a:moveTo>
                  <a:pt x="16194" y="88620"/>
                </a:moveTo>
                <a:lnTo>
                  <a:pt x="0" y="88620"/>
                </a:lnTo>
                <a:lnTo>
                  <a:pt x="878" y="98625"/>
                </a:lnTo>
                <a:lnTo>
                  <a:pt x="29778" y="130458"/>
                </a:lnTo>
                <a:lnTo>
                  <a:pt x="50508" y="133316"/>
                </a:lnTo>
                <a:lnTo>
                  <a:pt x="60324" y="132789"/>
                </a:lnTo>
                <a:lnTo>
                  <a:pt x="93509" y="119088"/>
                </a:lnTo>
                <a:lnTo>
                  <a:pt x="52413" y="119088"/>
                </a:lnTo>
                <a:lnTo>
                  <a:pt x="42018" y="118359"/>
                </a:lnTo>
                <a:lnTo>
                  <a:pt x="17144" y="96240"/>
                </a:lnTo>
                <a:lnTo>
                  <a:pt x="16194" y="88620"/>
                </a:lnTo>
                <a:close/>
              </a:path>
              <a:path w="102234" h="133350">
                <a:moveTo>
                  <a:pt x="50508" y="0"/>
                </a:moveTo>
                <a:lnTo>
                  <a:pt x="11193" y="16611"/>
                </a:lnTo>
                <a:lnTo>
                  <a:pt x="4764" y="39102"/>
                </a:lnTo>
                <a:lnTo>
                  <a:pt x="5493" y="46405"/>
                </a:lnTo>
                <a:lnTo>
                  <a:pt x="40971" y="71487"/>
                </a:lnTo>
                <a:lnTo>
                  <a:pt x="67665" y="77190"/>
                </a:lnTo>
                <a:lnTo>
                  <a:pt x="74343" y="79988"/>
                </a:lnTo>
                <a:lnTo>
                  <a:pt x="78153" y="82905"/>
                </a:lnTo>
                <a:lnTo>
                  <a:pt x="82914" y="85703"/>
                </a:lnTo>
                <a:lnTo>
                  <a:pt x="84819" y="90525"/>
                </a:lnTo>
                <a:lnTo>
                  <a:pt x="84819" y="106646"/>
                </a:lnTo>
                <a:lnTo>
                  <a:pt x="80058" y="112361"/>
                </a:lnTo>
                <a:lnTo>
                  <a:pt x="69579" y="116171"/>
                </a:lnTo>
                <a:lnTo>
                  <a:pt x="63855" y="118076"/>
                </a:lnTo>
                <a:lnTo>
                  <a:pt x="58140" y="119088"/>
                </a:lnTo>
                <a:lnTo>
                  <a:pt x="93509" y="119088"/>
                </a:lnTo>
                <a:lnTo>
                  <a:pt x="97927" y="112757"/>
                </a:lnTo>
                <a:lnTo>
                  <a:pt x="100934" y="104289"/>
                </a:lnTo>
                <a:lnTo>
                  <a:pt x="101976" y="94335"/>
                </a:lnTo>
                <a:lnTo>
                  <a:pt x="101247" y="86289"/>
                </a:lnTo>
                <a:lnTo>
                  <a:pt x="69579" y="60950"/>
                </a:lnTo>
                <a:lnTo>
                  <a:pt x="52413" y="56247"/>
                </a:lnTo>
                <a:lnTo>
                  <a:pt x="20954" y="41900"/>
                </a:lnTo>
                <a:lnTo>
                  <a:pt x="20954" y="30470"/>
                </a:lnTo>
                <a:lnTo>
                  <a:pt x="22872" y="25779"/>
                </a:lnTo>
                <a:lnTo>
                  <a:pt x="27636" y="20945"/>
                </a:lnTo>
                <a:lnTo>
                  <a:pt x="32397" y="17144"/>
                </a:lnTo>
                <a:lnTo>
                  <a:pt x="39066" y="14349"/>
                </a:lnTo>
                <a:lnTo>
                  <a:pt x="89259" y="14349"/>
                </a:lnTo>
                <a:lnTo>
                  <a:pt x="83868" y="9524"/>
                </a:lnTo>
                <a:lnTo>
                  <a:pt x="76514" y="5250"/>
                </a:lnTo>
                <a:lnTo>
                  <a:pt x="68621" y="2285"/>
                </a:lnTo>
                <a:lnTo>
                  <a:pt x="60012" y="559"/>
                </a:lnTo>
                <a:lnTo>
                  <a:pt x="50508" y="0"/>
                </a:lnTo>
                <a:close/>
              </a:path>
              <a:path w="102234" h="133350">
                <a:moveTo>
                  <a:pt x="89259" y="14349"/>
                </a:moveTo>
                <a:lnTo>
                  <a:pt x="49554" y="14349"/>
                </a:lnTo>
                <a:lnTo>
                  <a:pt x="58285" y="15048"/>
                </a:lnTo>
                <a:lnTo>
                  <a:pt x="65763" y="17079"/>
                </a:lnTo>
                <a:lnTo>
                  <a:pt x="81963" y="39995"/>
                </a:lnTo>
                <a:lnTo>
                  <a:pt x="98166" y="39995"/>
                </a:lnTo>
                <a:lnTo>
                  <a:pt x="97274" y="30183"/>
                </a:lnTo>
                <a:lnTo>
                  <a:pt x="94594" y="21953"/>
                </a:lnTo>
                <a:lnTo>
                  <a:pt x="90126" y="15126"/>
                </a:lnTo>
                <a:lnTo>
                  <a:pt x="89259" y="143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1260299" y="4115610"/>
            <a:ext cx="88265" cy="98425"/>
          </a:xfrm>
          <a:custGeom>
            <a:avLst/>
            <a:gdLst/>
            <a:ahLst/>
            <a:cxnLst/>
            <a:rect l="l" t="t" r="r" b="b"/>
            <a:pathLst>
              <a:path w="88265" h="98425">
                <a:moveTo>
                  <a:pt x="76020" y="13334"/>
                </a:moveTo>
                <a:lnTo>
                  <a:pt x="47661" y="13334"/>
                </a:lnTo>
                <a:lnTo>
                  <a:pt x="53388" y="14228"/>
                </a:lnTo>
                <a:lnTo>
                  <a:pt x="57198" y="16133"/>
                </a:lnTo>
                <a:lnTo>
                  <a:pt x="61008" y="19049"/>
                </a:lnTo>
                <a:lnTo>
                  <a:pt x="62913" y="22859"/>
                </a:lnTo>
                <a:lnTo>
                  <a:pt x="62913" y="30479"/>
                </a:lnTo>
                <a:lnTo>
                  <a:pt x="61962" y="32384"/>
                </a:lnTo>
                <a:lnTo>
                  <a:pt x="61962" y="34289"/>
                </a:lnTo>
                <a:lnTo>
                  <a:pt x="20979" y="42790"/>
                </a:lnTo>
                <a:lnTo>
                  <a:pt x="14313" y="45707"/>
                </a:lnTo>
                <a:lnTo>
                  <a:pt x="8598" y="50410"/>
                </a:lnTo>
                <a:lnTo>
                  <a:pt x="2871" y="55232"/>
                </a:lnTo>
                <a:lnTo>
                  <a:pt x="0" y="61840"/>
                </a:lnTo>
                <a:lnTo>
                  <a:pt x="0" y="78092"/>
                </a:lnTo>
                <a:lnTo>
                  <a:pt x="2871" y="84688"/>
                </a:lnTo>
                <a:lnTo>
                  <a:pt x="8598" y="90403"/>
                </a:lnTo>
                <a:lnTo>
                  <a:pt x="14313" y="95225"/>
                </a:lnTo>
                <a:lnTo>
                  <a:pt x="20979" y="98023"/>
                </a:lnTo>
                <a:lnTo>
                  <a:pt x="37185" y="98023"/>
                </a:lnTo>
                <a:lnTo>
                  <a:pt x="61485" y="84688"/>
                </a:lnTo>
                <a:lnTo>
                  <a:pt x="28611" y="84688"/>
                </a:lnTo>
                <a:lnTo>
                  <a:pt x="24801" y="83795"/>
                </a:lnTo>
                <a:lnTo>
                  <a:pt x="21933" y="80878"/>
                </a:lnTo>
                <a:lnTo>
                  <a:pt x="18123" y="78092"/>
                </a:lnTo>
                <a:lnTo>
                  <a:pt x="17169" y="74282"/>
                </a:lnTo>
                <a:lnTo>
                  <a:pt x="17169" y="63745"/>
                </a:lnTo>
                <a:lnTo>
                  <a:pt x="19074" y="59935"/>
                </a:lnTo>
                <a:lnTo>
                  <a:pt x="23850" y="57137"/>
                </a:lnTo>
                <a:lnTo>
                  <a:pt x="26706" y="55232"/>
                </a:lnTo>
                <a:lnTo>
                  <a:pt x="30516" y="54220"/>
                </a:lnTo>
                <a:lnTo>
                  <a:pt x="36231" y="53327"/>
                </a:lnTo>
                <a:lnTo>
                  <a:pt x="45756" y="52315"/>
                </a:lnTo>
                <a:lnTo>
                  <a:pt x="48627" y="52315"/>
                </a:lnTo>
                <a:lnTo>
                  <a:pt x="51483" y="51422"/>
                </a:lnTo>
                <a:lnTo>
                  <a:pt x="55293" y="50410"/>
                </a:lnTo>
                <a:lnTo>
                  <a:pt x="58152" y="49517"/>
                </a:lnTo>
                <a:lnTo>
                  <a:pt x="60057" y="48505"/>
                </a:lnTo>
                <a:lnTo>
                  <a:pt x="61962" y="47612"/>
                </a:lnTo>
                <a:lnTo>
                  <a:pt x="78178" y="47612"/>
                </a:lnTo>
                <a:lnTo>
                  <a:pt x="78178" y="17144"/>
                </a:lnTo>
                <a:lnTo>
                  <a:pt x="76020" y="13334"/>
                </a:lnTo>
                <a:close/>
              </a:path>
              <a:path w="88265" h="98425">
                <a:moveTo>
                  <a:pt x="79129" y="82783"/>
                </a:moveTo>
                <a:lnTo>
                  <a:pt x="62913" y="82783"/>
                </a:lnTo>
                <a:lnTo>
                  <a:pt x="63867" y="85700"/>
                </a:lnTo>
                <a:lnTo>
                  <a:pt x="64818" y="88498"/>
                </a:lnTo>
                <a:lnTo>
                  <a:pt x="65772" y="91415"/>
                </a:lnTo>
                <a:lnTo>
                  <a:pt x="67677" y="95225"/>
                </a:lnTo>
                <a:lnTo>
                  <a:pt x="72463" y="97130"/>
                </a:lnTo>
                <a:lnTo>
                  <a:pt x="81034" y="97130"/>
                </a:lnTo>
                <a:lnTo>
                  <a:pt x="82939" y="96118"/>
                </a:lnTo>
                <a:lnTo>
                  <a:pt x="85798" y="96118"/>
                </a:lnTo>
                <a:lnTo>
                  <a:pt x="87703" y="95225"/>
                </a:lnTo>
                <a:lnTo>
                  <a:pt x="87703" y="83795"/>
                </a:lnTo>
                <a:lnTo>
                  <a:pt x="79129" y="83795"/>
                </a:lnTo>
                <a:lnTo>
                  <a:pt x="79129" y="82783"/>
                </a:lnTo>
                <a:close/>
              </a:path>
              <a:path w="88265" h="98425">
                <a:moveTo>
                  <a:pt x="78178" y="47612"/>
                </a:moveTo>
                <a:lnTo>
                  <a:pt x="61962" y="47612"/>
                </a:lnTo>
                <a:lnTo>
                  <a:pt x="61962" y="69448"/>
                </a:lnTo>
                <a:lnTo>
                  <a:pt x="58152" y="76187"/>
                </a:lnTo>
                <a:lnTo>
                  <a:pt x="49578" y="80878"/>
                </a:lnTo>
                <a:lnTo>
                  <a:pt x="43851" y="83795"/>
                </a:lnTo>
                <a:lnTo>
                  <a:pt x="39090" y="84688"/>
                </a:lnTo>
                <a:lnTo>
                  <a:pt x="61485" y="84688"/>
                </a:lnTo>
                <a:lnTo>
                  <a:pt x="62913" y="82783"/>
                </a:lnTo>
                <a:lnTo>
                  <a:pt x="79129" y="82783"/>
                </a:lnTo>
                <a:lnTo>
                  <a:pt x="78178" y="81902"/>
                </a:lnTo>
                <a:lnTo>
                  <a:pt x="78178" y="47612"/>
                </a:lnTo>
                <a:close/>
              </a:path>
              <a:path w="88265" h="98425">
                <a:moveTo>
                  <a:pt x="40995" y="0"/>
                </a:moveTo>
                <a:lnTo>
                  <a:pt x="6027" y="22606"/>
                </a:lnTo>
                <a:lnTo>
                  <a:pt x="4776" y="30479"/>
                </a:lnTo>
                <a:lnTo>
                  <a:pt x="20028" y="30479"/>
                </a:lnTo>
                <a:lnTo>
                  <a:pt x="20028" y="25658"/>
                </a:lnTo>
                <a:lnTo>
                  <a:pt x="21933" y="21848"/>
                </a:lnTo>
                <a:lnTo>
                  <a:pt x="23850" y="19943"/>
                </a:lnTo>
                <a:lnTo>
                  <a:pt x="26706" y="15239"/>
                </a:lnTo>
                <a:lnTo>
                  <a:pt x="32421" y="13334"/>
                </a:lnTo>
                <a:lnTo>
                  <a:pt x="76020" y="13334"/>
                </a:lnTo>
                <a:lnTo>
                  <a:pt x="74368" y="10418"/>
                </a:lnTo>
                <a:lnTo>
                  <a:pt x="67677" y="5714"/>
                </a:lnTo>
                <a:lnTo>
                  <a:pt x="62304" y="3214"/>
                </a:lnTo>
                <a:lnTo>
                  <a:pt x="56126" y="1428"/>
                </a:lnTo>
                <a:lnTo>
                  <a:pt x="49054" y="357"/>
                </a:lnTo>
                <a:lnTo>
                  <a:pt x="409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1364205" y="4115610"/>
            <a:ext cx="75565" cy="95250"/>
          </a:xfrm>
          <a:custGeom>
            <a:avLst/>
            <a:gdLst/>
            <a:ahLst/>
            <a:cxnLst/>
            <a:rect l="l" t="t" r="r" b="b"/>
            <a:pathLst>
              <a:path w="75565" h="95250">
                <a:moveTo>
                  <a:pt x="14289" y="1904"/>
                </a:moveTo>
                <a:lnTo>
                  <a:pt x="0" y="1904"/>
                </a:lnTo>
                <a:lnTo>
                  <a:pt x="0" y="95225"/>
                </a:lnTo>
                <a:lnTo>
                  <a:pt x="15239" y="95225"/>
                </a:lnTo>
                <a:lnTo>
                  <a:pt x="15239" y="40004"/>
                </a:lnTo>
                <a:lnTo>
                  <a:pt x="16206" y="35170"/>
                </a:lnTo>
                <a:lnTo>
                  <a:pt x="16206" y="32384"/>
                </a:lnTo>
                <a:lnTo>
                  <a:pt x="17157" y="28574"/>
                </a:lnTo>
                <a:lnTo>
                  <a:pt x="19062" y="25658"/>
                </a:lnTo>
                <a:lnTo>
                  <a:pt x="21921" y="22859"/>
                </a:lnTo>
                <a:lnTo>
                  <a:pt x="24777" y="19049"/>
                </a:lnTo>
                <a:lnTo>
                  <a:pt x="28587" y="16133"/>
                </a:lnTo>
                <a:lnTo>
                  <a:pt x="33351" y="15239"/>
                </a:lnTo>
                <a:lnTo>
                  <a:pt x="14289" y="15239"/>
                </a:lnTo>
                <a:lnTo>
                  <a:pt x="14289" y="1904"/>
                </a:lnTo>
                <a:close/>
              </a:path>
              <a:path w="75565" h="95250">
                <a:moveTo>
                  <a:pt x="71931" y="14228"/>
                </a:moveTo>
                <a:lnTo>
                  <a:pt x="49566" y="14228"/>
                </a:lnTo>
                <a:lnTo>
                  <a:pt x="54327" y="17144"/>
                </a:lnTo>
                <a:lnTo>
                  <a:pt x="57186" y="22859"/>
                </a:lnTo>
                <a:lnTo>
                  <a:pt x="59091" y="25658"/>
                </a:lnTo>
                <a:lnTo>
                  <a:pt x="59091" y="95225"/>
                </a:lnTo>
                <a:lnTo>
                  <a:pt x="75294" y="95225"/>
                </a:lnTo>
                <a:lnTo>
                  <a:pt x="75294" y="25658"/>
                </a:lnTo>
                <a:lnTo>
                  <a:pt x="74343" y="19049"/>
                </a:lnTo>
                <a:lnTo>
                  <a:pt x="71931" y="14228"/>
                </a:lnTo>
                <a:close/>
              </a:path>
              <a:path w="75565" h="95250">
                <a:moveTo>
                  <a:pt x="44802" y="0"/>
                </a:moveTo>
                <a:lnTo>
                  <a:pt x="39087" y="0"/>
                </a:lnTo>
                <a:lnTo>
                  <a:pt x="33351" y="893"/>
                </a:lnTo>
                <a:lnTo>
                  <a:pt x="28587" y="3809"/>
                </a:lnTo>
                <a:lnTo>
                  <a:pt x="23826" y="5714"/>
                </a:lnTo>
                <a:lnTo>
                  <a:pt x="19062" y="9524"/>
                </a:lnTo>
                <a:lnTo>
                  <a:pt x="14289" y="15239"/>
                </a:lnTo>
                <a:lnTo>
                  <a:pt x="33351" y="15239"/>
                </a:lnTo>
                <a:lnTo>
                  <a:pt x="35268" y="14228"/>
                </a:lnTo>
                <a:lnTo>
                  <a:pt x="71931" y="14228"/>
                </a:lnTo>
                <a:lnTo>
                  <a:pt x="71484" y="13334"/>
                </a:lnTo>
                <a:lnTo>
                  <a:pt x="67182" y="7609"/>
                </a:lnTo>
                <a:lnTo>
                  <a:pt x="61358" y="3430"/>
                </a:lnTo>
                <a:lnTo>
                  <a:pt x="53927" y="869"/>
                </a:lnTo>
                <a:lnTo>
                  <a:pt x="448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1456657" y="4114598"/>
            <a:ext cx="86995" cy="99060"/>
          </a:xfrm>
          <a:custGeom>
            <a:avLst/>
            <a:gdLst/>
            <a:ahLst/>
            <a:cxnLst/>
            <a:rect l="l" t="t" r="r" b="b"/>
            <a:pathLst>
              <a:path w="86994" h="99060">
                <a:moveTo>
                  <a:pt x="43851" y="0"/>
                </a:moveTo>
                <a:lnTo>
                  <a:pt x="6434" y="22015"/>
                </a:lnTo>
                <a:lnTo>
                  <a:pt x="0" y="51422"/>
                </a:lnTo>
                <a:lnTo>
                  <a:pt x="714" y="61635"/>
                </a:lnTo>
                <a:lnTo>
                  <a:pt x="24549" y="95939"/>
                </a:lnTo>
                <a:lnTo>
                  <a:pt x="41934" y="99035"/>
                </a:lnTo>
                <a:lnTo>
                  <a:pt x="52644" y="98151"/>
                </a:lnTo>
                <a:lnTo>
                  <a:pt x="61834" y="95493"/>
                </a:lnTo>
                <a:lnTo>
                  <a:pt x="69414" y="91049"/>
                </a:lnTo>
                <a:lnTo>
                  <a:pt x="74453" y="85700"/>
                </a:lnTo>
                <a:lnTo>
                  <a:pt x="33363" y="85700"/>
                </a:lnTo>
                <a:lnTo>
                  <a:pt x="26694" y="82914"/>
                </a:lnTo>
                <a:lnTo>
                  <a:pt x="22884" y="76175"/>
                </a:lnTo>
                <a:lnTo>
                  <a:pt x="19832" y="70864"/>
                </a:lnTo>
                <a:lnTo>
                  <a:pt x="17759" y="64897"/>
                </a:lnTo>
                <a:lnTo>
                  <a:pt x="16579" y="58372"/>
                </a:lnTo>
                <a:lnTo>
                  <a:pt x="16206" y="51422"/>
                </a:lnTo>
                <a:lnTo>
                  <a:pt x="16580" y="43937"/>
                </a:lnTo>
                <a:lnTo>
                  <a:pt x="33363" y="14346"/>
                </a:lnTo>
                <a:lnTo>
                  <a:pt x="75839" y="14346"/>
                </a:lnTo>
                <a:lnTo>
                  <a:pt x="74343" y="12441"/>
                </a:lnTo>
                <a:lnTo>
                  <a:pt x="67564" y="7283"/>
                </a:lnTo>
                <a:lnTo>
                  <a:pt x="60164" y="3363"/>
                </a:lnTo>
                <a:lnTo>
                  <a:pt x="52230" y="872"/>
                </a:lnTo>
                <a:lnTo>
                  <a:pt x="43851" y="0"/>
                </a:lnTo>
                <a:close/>
              </a:path>
              <a:path w="86994" h="99060">
                <a:moveTo>
                  <a:pt x="75839" y="14346"/>
                </a:moveTo>
                <a:lnTo>
                  <a:pt x="42897" y="14346"/>
                </a:lnTo>
                <a:lnTo>
                  <a:pt x="50755" y="15075"/>
                </a:lnTo>
                <a:lnTo>
                  <a:pt x="57185" y="17316"/>
                </a:lnTo>
                <a:lnTo>
                  <a:pt x="62185" y="21153"/>
                </a:lnTo>
                <a:lnTo>
                  <a:pt x="65757" y="26669"/>
                </a:lnTo>
                <a:lnTo>
                  <a:pt x="68628" y="32372"/>
                </a:lnTo>
                <a:lnTo>
                  <a:pt x="70533" y="39111"/>
                </a:lnTo>
                <a:lnTo>
                  <a:pt x="70533" y="47612"/>
                </a:lnTo>
                <a:lnTo>
                  <a:pt x="53376" y="85700"/>
                </a:lnTo>
                <a:lnTo>
                  <a:pt x="74453" y="85700"/>
                </a:lnTo>
                <a:lnTo>
                  <a:pt x="86736" y="47612"/>
                </a:lnTo>
                <a:lnTo>
                  <a:pt x="85873" y="36759"/>
                </a:lnTo>
                <a:lnTo>
                  <a:pt x="83402" y="27169"/>
                </a:lnTo>
                <a:lnTo>
                  <a:pt x="79500" y="19008"/>
                </a:lnTo>
                <a:lnTo>
                  <a:pt x="75839" y="143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1565315" y="4191798"/>
            <a:ext cx="18415" cy="45085"/>
          </a:xfrm>
          <a:custGeom>
            <a:avLst/>
            <a:gdLst/>
            <a:ahLst/>
            <a:cxnLst/>
            <a:rect l="l" t="t" r="r" b="b"/>
            <a:pathLst>
              <a:path w="18415" h="45085">
                <a:moveTo>
                  <a:pt x="18108" y="0"/>
                </a:moveTo>
                <a:lnTo>
                  <a:pt x="0" y="0"/>
                </a:lnTo>
                <a:lnTo>
                  <a:pt x="0" y="19037"/>
                </a:lnTo>
                <a:lnTo>
                  <a:pt x="9537" y="19037"/>
                </a:lnTo>
                <a:lnTo>
                  <a:pt x="9537" y="25645"/>
                </a:lnTo>
                <a:lnTo>
                  <a:pt x="8583" y="28562"/>
                </a:lnTo>
                <a:lnTo>
                  <a:pt x="6678" y="33265"/>
                </a:lnTo>
                <a:lnTo>
                  <a:pt x="3809" y="36182"/>
                </a:lnTo>
                <a:lnTo>
                  <a:pt x="0" y="36182"/>
                </a:lnTo>
                <a:lnTo>
                  <a:pt x="0" y="44683"/>
                </a:lnTo>
                <a:lnTo>
                  <a:pt x="6678" y="43802"/>
                </a:lnTo>
                <a:lnTo>
                  <a:pt x="11442" y="39992"/>
                </a:lnTo>
                <a:lnTo>
                  <a:pt x="14298" y="35170"/>
                </a:lnTo>
                <a:lnTo>
                  <a:pt x="17157" y="30467"/>
                </a:lnTo>
                <a:lnTo>
                  <a:pt x="18108" y="23740"/>
                </a:lnTo>
                <a:lnTo>
                  <a:pt x="181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1657767" y="4080317"/>
            <a:ext cx="102235" cy="133350"/>
          </a:xfrm>
          <a:custGeom>
            <a:avLst/>
            <a:gdLst/>
            <a:ahLst/>
            <a:cxnLst/>
            <a:rect l="l" t="t" r="r" b="b"/>
            <a:pathLst>
              <a:path w="102235" h="133350">
                <a:moveTo>
                  <a:pt x="16215" y="88620"/>
                </a:moveTo>
                <a:lnTo>
                  <a:pt x="0" y="88620"/>
                </a:lnTo>
                <a:lnTo>
                  <a:pt x="878" y="98625"/>
                </a:lnTo>
                <a:lnTo>
                  <a:pt x="29079" y="130458"/>
                </a:lnTo>
                <a:lnTo>
                  <a:pt x="50517" y="133316"/>
                </a:lnTo>
                <a:lnTo>
                  <a:pt x="60319" y="132789"/>
                </a:lnTo>
                <a:lnTo>
                  <a:pt x="93146" y="119088"/>
                </a:lnTo>
                <a:lnTo>
                  <a:pt x="51468" y="119088"/>
                </a:lnTo>
                <a:lnTo>
                  <a:pt x="41629" y="118359"/>
                </a:lnTo>
                <a:lnTo>
                  <a:pt x="17169" y="96240"/>
                </a:lnTo>
                <a:lnTo>
                  <a:pt x="16215" y="88620"/>
                </a:lnTo>
                <a:close/>
              </a:path>
              <a:path w="102235" h="133350">
                <a:moveTo>
                  <a:pt x="49563" y="0"/>
                </a:moveTo>
                <a:lnTo>
                  <a:pt x="11200" y="16611"/>
                </a:lnTo>
                <a:lnTo>
                  <a:pt x="4760" y="39102"/>
                </a:lnTo>
                <a:lnTo>
                  <a:pt x="5475" y="46405"/>
                </a:lnTo>
                <a:lnTo>
                  <a:pt x="40038" y="71487"/>
                </a:lnTo>
                <a:lnTo>
                  <a:pt x="66720" y="77190"/>
                </a:lnTo>
                <a:lnTo>
                  <a:pt x="74340" y="79988"/>
                </a:lnTo>
                <a:lnTo>
                  <a:pt x="78162" y="82905"/>
                </a:lnTo>
                <a:lnTo>
                  <a:pt x="82939" y="85703"/>
                </a:lnTo>
                <a:lnTo>
                  <a:pt x="84844" y="90525"/>
                </a:lnTo>
                <a:lnTo>
                  <a:pt x="84844" y="106646"/>
                </a:lnTo>
                <a:lnTo>
                  <a:pt x="80080" y="112361"/>
                </a:lnTo>
                <a:lnTo>
                  <a:pt x="69579" y="116171"/>
                </a:lnTo>
                <a:lnTo>
                  <a:pt x="63864" y="118076"/>
                </a:lnTo>
                <a:lnTo>
                  <a:pt x="58149" y="119088"/>
                </a:lnTo>
                <a:lnTo>
                  <a:pt x="93146" y="119088"/>
                </a:lnTo>
                <a:lnTo>
                  <a:pt x="97821" y="112757"/>
                </a:lnTo>
                <a:lnTo>
                  <a:pt x="100932" y="104289"/>
                </a:lnTo>
                <a:lnTo>
                  <a:pt x="101989" y="94335"/>
                </a:lnTo>
                <a:lnTo>
                  <a:pt x="101125" y="86289"/>
                </a:lnTo>
                <a:lnTo>
                  <a:pt x="69579" y="60950"/>
                </a:lnTo>
                <a:lnTo>
                  <a:pt x="32418" y="51425"/>
                </a:lnTo>
                <a:lnTo>
                  <a:pt x="28599" y="49520"/>
                </a:lnTo>
                <a:lnTo>
                  <a:pt x="23835" y="46722"/>
                </a:lnTo>
                <a:lnTo>
                  <a:pt x="20979" y="41900"/>
                </a:lnTo>
                <a:lnTo>
                  <a:pt x="20979" y="30470"/>
                </a:lnTo>
                <a:lnTo>
                  <a:pt x="22884" y="25779"/>
                </a:lnTo>
                <a:lnTo>
                  <a:pt x="27645" y="20945"/>
                </a:lnTo>
                <a:lnTo>
                  <a:pt x="31455" y="17144"/>
                </a:lnTo>
                <a:lnTo>
                  <a:pt x="39087" y="14349"/>
                </a:lnTo>
                <a:lnTo>
                  <a:pt x="89274" y="14349"/>
                </a:lnTo>
                <a:lnTo>
                  <a:pt x="83890" y="9524"/>
                </a:lnTo>
                <a:lnTo>
                  <a:pt x="76374" y="5250"/>
                </a:lnTo>
                <a:lnTo>
                  <a:pt x="68150" y="2285"/>
                </a:lnTo>
                <a:lnTo>
                  <a:pt x="59215" y="559"/>
                </a:lnTo>
                <a:lnTo>
                  <a:pt x="49563" y="0"/>
                </a:lnTo>
                <a:close/>
              </a:path>
              <a:path w="102235" h="133350">
                <a:moveTo>
                  <a:pt x="89274" y="14349"/>
                </a:moveTo>
                <a:lnTo>
                  <a:pt x="49563" y="14349"/>
                </a:lnTo>
                <a:lnTo>
                  <a:pt x="58158" y="15048"/>
                </a:lnTo>
                <a:lnTo>
                  <a:pt x="65411" y="17079"/>
                </a:lnTo>
                <a:lnTo>
                  <a:pt x="81985" y="39995"/>
                </a:lnTo>
                <a:lnTo>
                  <a:pt x="98179" y="39995"/>
                </a:lnTo>
                <a:lnTo>
                  <a:pt x="97285" y="30183"/>
                </a:lnTo>
                <a:lnTo>
                  <a:pt x="94606" y="21953"/>
                </a:lnTo>
                <a:lnTo>
                  <a:pt x="90141" y="15126"/>
                </a:lnTo>
                <a:lnTo>
                  <a:pt x="89274" y="143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1783579" y="4201317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0" y="0"/>
                </a:moveTo>
                <a:lnTo>
                  <a:pt x="18120" y="0"/>
                </a:lnTo>
              </a:path>
            </a:pathLst>
          </a:custGeom>
          <a:ln w="190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836980" y="4119420"/>
            <a:ext cx="19050" cy="117475"/>
          </a:xfrm>
          <a:custGeom>
            <a:avLst/>
            <a:gdLst/>
            <a:ahLst/>
            <a:cxnLst/>
            <a:rect l="l" t="t" r="r" b="b"/>
            <a:pathLst>
              <a:path w="19050" h="117475">
                <a:moveTo>
                  <a:pt x="19049" y="72377"/>
                </a:moveTo>
                <a:lnTo>
                  <a:pt x="0" y="72377"/>
                </a:lnTo>
                <a:lnTo>
                  <a:pt x="0" y="91415"/>
                </a:lnTo>
                <a:lnTo>
                  <a:pt x="9524" y="91415"/>
                </a:lnTo>
                <a:lnTo>
                  <a:pt x="9524" y="98023"/>
                </a:lnTo>
                <a:lnTo>
                  <a:pt x="8513" y="100940"/>
                </a:lnTo>
                <a:lnTo>
                  <a:pt x="6608" y="105643"/>
                </a:lnTo>
                <a:lnTo>
                  <a:pt x="3809" y="108560"/>
                </a:lnTo>
                <a:lnTo>
                  <a:pt x="0" y="108560"/>
                </a:lnTo>
                <a:lnTo>
                  <a:pt x="0" y="117061"/>
                </a:lnTo>
                <a:lnTo>
                  <a:pt x="7619" y="116180"/>
                </a:lnTo>
                <a:lnTo>
                  <a:pt x="13334" y="111346"/>
                </a:lnTo>
                <a:lnTo>
                  <a:pt x="16133" y="104750"/>
                </a:lnTo>
                <a:lnTo>
                  <a:pt x="18038" y="100940"/>
                </a:lnTo>
                <a:lnTo>
                  <a:pt x="19049" y="96118"/>
                </a:lnTo>
                <a:lnTo>
                  <a:pt x="19049" y="72377"/>
                </a:lnTo>
                <a:close/>
              </a:path>
              <a:path w="19050" h="117475">
                <a:moveTo>
                  <a:pt x="19049" y="0"/>
                </a:moveTo>
                <a:lnTo>
                  <a:pt x="0" y="0"/>
                </a:lnTo>
                <a:lnTo>
                  <a:pt x="0" y="18038"/>
                </a:lnTo>
                <a:lnTo>
                  <a:pt x="19049" y="18038"/>
                </a:lnTo>
                <a:lnTo>
                  <a:pt x="190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1931383" y="4083237"/>
            <a:ext cx="873038" cy="1665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835360" y="411840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0"/>
                </a:moveTo>
                <a:lnTo>
                  <a:pt x="0" y="92427"/>
                </a:lnTo>
              </a:path>
            </a:pathLst>
          </a:custGeom>
          <a:ln w="161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827294" y="4092250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0" y="0"/>
                </a:moveTo>
                <a:lnTo>
                  <a:pt x="16133" y="0"/>
                </a:lnTo>
              </a:path>
            </a:pathLst>
          </a:custGeom>
          <a:ln w="180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870121" y="4191798"/>
            <a:ext cx="19050" cy="45085"/>
          </a:xfrm>
          <a:custGeom>
            <a:avLst/>
            <a:gdLst/>
            <a:ahLst/>
            <a:cxnLst/>
            <a:rect l="l" t="t" r="r" b="b"/>
            <a:pathLst>
              <a:path w="19050" h="45085">
                <a:moveTo>
                  <a:pt x="19049" y="0"/>
                </a:moveTo>
                <a:lnTo>
                  <a:pt x="0" y="0"/>
                </a:lnTo>
                <a:lnTo>
                  <a:pt x="0" y="19037"/>
                </a:lnTo>
                <a:lnTo>
                  <a:pt x="10536" y="19037"/>
                </a:lnTo>
                <a:lnTo>
                  <a:pt x="10536" y="22847"/>
                </a:lnTo>
                <a:lnTo>
                  <a:pt x="9524" y="25645"/>
                </a:lnTo>
                <a:lnTo>
                  <a:pt x="8631" y="28562"/>
                </a:lnTo>
                <a:lnTo>
                  <a:pt x="7619" y="33265"/>
                </a:lnTo>
                <a:lnTo>
                  <a:pt x="4821" y="36182"/>
                </a:lnTo>
                <a:lnTo>
                  <a:pt x="0" y="36182"/>
                </a:lnTo>
                <a:lnTo>
                  <a:pt x="0" y="44683"/>
                </a:lnTo>
                <a:lnTo>
                  <a:pt x="7619" y="43802"/>
                </a:lnTo>
                <a:lnTo>
                  <a:pt x="12441" y="39992"/>
                </a:lnTo>
                <a:lnTo>
                  <a:pt x="14359" y="35170"/>
                </a:lnTo>
                <a:lnTo>
                  <a:pt x="17144" y="30467"/>
                </a:lnTo>
                <a:lnTo>
                  <a:pt x="19049" y="23740"/>
                </a:lnTo>
                <a:lnTo>
                  <a:pt x="190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977418" y="4083050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0"/>
                </a:moveTo>
                <a:lnTo>
                  <a:pt x="0" y="128269"/>
                </a:lnTo>
              </a:path>
            </a:pathLst>
          </a:custGeom>
          <a:ln w="181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968334" y="4142740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001" y="0"/>
                </a:lnTo>
              </a:path>
            </a:pathLst>
          </a:custGeom>
          <a:ln w="152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3060771" y="4083237"/>
            <a:ext cx="0" cy="127635"/>
          </a:xfrm>
          <a:custGeom>
            <a:avLst/>
            <a:gdLst/>
            <a:ahLst/>
            <a:cxnLst/>
            <a:rect l="l" t="t" r="r" b="b"/>
            <a:pathLst>
              <a:path h="127635">
                <a:moveTo>
                  <a:pt x="0" y="0"/>
                </a:moveTo>
                <a:lnTo>
                  <a:pt x="0" y="127598"/>
                </a:lnTo>
              </a:path>
            </a:pathLst>
          </a:custGeom>
          <a:ln w="171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3097926" y="4201317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0" y="0"/>
                </a:moveTo>
                <a:lnTo>
                  <a:pt x="18166" y="0"/>
                </a:lnTo>
              </a:path>
            </a:pathLst>
          </a:custGeom>
          <a:ln w="190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3152332" y="4119420"/>
            <a:ext cx="18415" cy="117475"/>
          </a:xfrm>
          <a:custGeom>
            <a:avLst/>
            <a:gdLst/>
            <a:ahLst/>
            <a:cxnLst/>
            <a:rect l="l" t="t" r="r" b="b"/>
            <a:pathLst>
              <a:path w="18414" h="117475">
                <a:moveTo>
                  <a:pt x="18013" y="72377"/>
                </a:moveTo>
                <a:lnTo>
                  <a:pt x="0" y="72377"/>
                </a:lnTo>
                <a:lnTo>
                  <a:pt x="0" y="91415"/>
                </a:lnTo>
                <a:lnTo>
                  <a:pt x="9509" y="91415"/>
                </a:lnTo>
                <a:lnTo>
                  <a:pt x="9509" y="98023"/>
                </a:lnTo>
                <a:lnTo>
                  <a:pt x="8503" y="100940"/>
                </a:lnTo>
                <a:lnTo>
                  <a:pt x="6583" y="105643"/>
                </a:lnTo>
                <a:lnTo>
                  <a:pt x="3809" y="108560"/>
                </a:lnTo>
                <a:lnTo>
                  <a:pt x="0" y="108560"/>
                </a:lnTo>
                <a:lnTo>
                  <a:pt x="0" y="117061"/>
                </a:lnTo>
                <a:lnTo>
                  <a:pt x="7619" y="116180"/>
                </a:lnTo>
                <a:lnTo>
                  <a:pt x="12313" y="111346"/>
                </a:lnTo>
                <a:lnTo>
                  <a:pt x="15239" y="104750"/>
                </a:lnTo>
                <a:lnTo>
                  <a:pt x="17160" y="100940"/>
                </a:lnTo>
                <a:lnTo>
                  <a:pt x="18013" y="96118"/>
                </a:lnTo>
                <a:lnTo>
                  <a:pt x="18013" y="72377"/>
                </a:lnTo>
                <a:close/>
              </a:path>
              <a:path w="18414" h="117475">
                <a:moveTo>
                  <a:pt x="18013" y="0"/>
                </a:moveTo>
                <a:lnTo>
                  <a:pt x="0" y="0"/>
                </a:lnTo>
                <a:lnTo>
                  <a:pt x="0" y="18038"/>
                </a:lnTo>
                <a:lnTo>
                  <a:pt x="18013" y="18038"/>
                </a:lnTo>
                <a:lnTo>
                  <a:pt x="180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3244809" y="4083237"/>
            <a:ext cx="122555" cy="127635"/>
          </a:xfrm>
          <a:custGeom>
            <a:avLst/>
            <a:gdLst/>
            <a:ahLst/>
            <a:cxnLst/>
            <a:rect l="l" t="t" r="r" b="b"/>
            <a:pathLst>
              <a:path w="122554" h="127635">
                <a:moveTo>
                  <a:pt x="24780" y="0"/>
                </a:moveTo>
                <a:lnTo>
                  <a:pt x="0" y="0"/>
                </a:lnTo>
                <a:lnTo>
                  <a:pt x="0" y="127598"/>
                </a:lnTo>
                <a:lnTo>
                  <a:pt x="16154" y="127598"/>
                </a:lnTo>
                <a:lnTo>
                  <a:pt x="16154" y="19930"/>
                </a:lnTo>
                <a:lnTo>
                  <a:pt x="31491" y="19930"/>
                </a:lnTo>
                <a:lnTo>
                  <a:pt x="24780" y="0"/>
                </a:lnTo>
                <a:close/>
              </a:path>
              <a:path w="122554" h="127635">
                <a:moveTo>
                  <a:pt x="31491" y="19930"/>
                </a:moveTo>
                <a:lnTo>
                  <a:pt x="16154" y="19930"/>
                </a:lnTo>
                <a:lnTo>
                  <a:pt x="52364" y="127598"/>
                </a:lnTo>
                <a:lnTo>
                  <a:pt x="69524" y="127598"/>
                </a:lnTo>
                <a:lnTo>
                  <a:pt x="76272" y="107536"/>
                </a:lnTo>
                <a:lnTo>
                  <a:pt x="60990" y="107536"/>
                </a:lnTo>
                <a:lnTo>
                  <a:pt x="31491" y="19930"/>
                </a:lnTo>
                <a:close/>
              </a:path>
              <a:path w="122554" h="127635">
                <a:moveTo>
                  <a:pt x="121980" y="19930"/>
                </a:moveTo>
                <a:lnTo>
                  <a:pt x="105735" y="19930"/>
                </a:lnTo>
                <a:lnTo>
                  <a:pt x="105735" y="45707"/>
                </a:lnTo>
                <a:lnTo>
                  <a:pt x="104820" y="49517"/>
                </a:lnTo>
                <a:lnTo>
                  <a:pt x="104820" y="127598"/>
                </a:lnTo>
                <a:lnTo>
                  <a:pt x="121980" y="127598"/>
                </a:lnTo>
                <a:lnTo>
                  <a:pt x="121980" y="19930"/>
                </a:lnTo>
                <a:close/>
              </a:path>
              <a:path w="122554" h="127635">
                <a:moveTo>
                  <a:pt x="121980" y="0"/>
                </a:moveTo>
                <a:lnTo>
                  <a:pt x="97200" y="0"/>
                </a:lnTo>
                <a:lnTo>
                  <a:pt x="60990" y="107536"/>
                </a:lnTo>
                <a:lnTo>
                  <a:pt x="76272" y="107536"/>
                </a:lnTo>
                <a:lnTo>
                  <a:pt x="105735" y="19930"/>
                </a:lnTo>
                <a:lnTo>
                  <a:pt x="121980" y="19930"/>
                </a:lnTo>
                <a:lnTo>
                  <a:pt x="1219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3384834" y="4114598"/>
            <a:ext cx="86995" cy="99060"/>
          </a:xfrm>
          <a:custGeom>
            <a:avLst/>
            <a:gdLst/>
            <a:ahLst/>
            <a:cxnLst/>
            <a:rect l="l" t="t" r="r" b="b"/>
            <a:pathLst>
              <a:path w="86995" h="99060">
                <a:moveTo>
                  <a:pt x="43830" y="0"/>
                </a:moveTo>
                <a:lnTo>
                  <a:pt x="6442" y="22015"/>
                </a:lnTo>
                <a:lnTo>
                  <a:pt x="0" y="51422"/>
                </a:lnTo>
                <a:lnTo>
                  <a:pt x="714" y="61635"/>
                </a:lnTo>
                <a:lnTo>
                  <a:pt x="24551" y="95939"/>
                </a:lnTo>
                <a:lnTo>
                  <a:pt x="41940" y="99035"/>
                </a:lnTo>
                <a:lnTo>
                  <a:pt x="52517" y="98151"/>
                </a:lnTo>
                <a:lnTo>
                  <a:pt x="61501" y="95493"/>
                </a:lnTo>
                <a:lnTo>
                  <a:pt x="69055" y="91049"/>
                </a:lnTo>
                <a:lnTo>
                  <a:pt x="74446" y="85700"/>
                </a:lnTo>
                <a:lnTo>
                  <a:pt x="33436" y="85700"/>
                </a:lnTo>
                <a:lnTo>
                  <a:pt x="26700" y="82914"/>
                </a:lnTo>
                <a:lnTo>
                  <a:pt x="22890" y="76175"/>
                </a:lnTo>
                <a:lnTo>
                  <a:pt x="19863" y="70864"/>
                </a:lnTo>
                <a:lnTo>
                  <a:pt x="17811" y="64897"/>
                </a:lnTo>
                <a:lnTo>
                  <a:pt x="16644" y="58372"/>
                </a:lnTo>
                <a:lnTo>
                  <a:pt x="16276" y="51422"/>
                </a:lnTo>
                <a:lnTo>
                  <a:pt x="16645" y="43937"/>
                </a:lnTo>
                <a:lnTo>
                  <a:pt x="33436" y="14346"/>
                </a:lnTo>
                <a:lnTo>
                  <a:pt x="75836" y="14346"/>
                </a:lnTo>
                <a:lnTo>
                  <a:pt x="74340" y="12441"/>
                </a:lnTo>
                <a:lnTo>
                  <a:pt x="67597" y="7283"/>
                </a:lnTo>
                <a:lnTo>
                  <a:pt x="60194" y="3363"/>
                </a:lnTo>
                <a:lnTo>
                  <a:pt x="52236" y="872"/>
                </a:lnTo>
                <a:lnTo>
                  <a:pt x="43830" y="0"/>
                </a:lnTo>
                <a:close/>
              </a:path>
              <a:path w="86995" h="99060">
                <a:moveTo>
                  <a:pt x="75836" y="14346"/>
                </a:moveTo>
                <a:lnTo>
                  <a:pt x="42946" y="14346"/>
                </a:lnTo>
                <a:lnTo>
                  <a:pt x="50822" y="15075"/>
                </a:lnTo>
                <a:lnTo>
                  <a:pt x="57260" y="17316"/>
                </a:lnTo>
                <a:lnTo>
                  <a:pt x="62264" y="21153"/>
                </a:lnTo>
                <a:lnTo>
                  <a:pt x="65836" y="26669"/>
                </a:lnTo>
                <a:lnTo>
                  <a:pt x="68610" y="32372"/>
                </a:lnTo>
                <a:lnTo>
                  <a:pt x="69646" y="39111"/>
                </a:lnTo>
                <a:lnTo>
                  <a:pt x="69646" y="47612"/>
                </a:lnTo>
                <a:lnTo>
                  <a:pt x="53370" y="85700"/>
                </a:lnTo>
                <a:lnTo>
                  <a:pt x="74446" y="85700"/>
                </a:lnTo>
                <a:lnTo>
                  <a:pt x="86776" y="47612"/>
                </a:lnTo>
                <a:lnTo>
                  <a:pt x="85905" y="36759"/>
                </a:lnTo>
                <a:lnTo>
                  <a:pt x="83416" y="27169"/>
                </a:lnTo>
                <a:lnTo>
                  <a:pt x="79498" y="19008"/>
                </a:lnTo>
                <a:lnTo>
                  <a:pt x="75836" y="143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3490691" y="4115610"/>
            <a:ext cx="45085" cy="95250"/>
          </a:xfrm>
          <a:custGeom>
            <a:avLst/>
            <a:gdLst/>
            <a:ahLst/>
            <a:cxnLst/>
            <a:rect l="l" t="t" r="r" b="b"/>
            <a:pathLst>
              <a:path w="45085" h="95250">
                <a:moveTo>
                  <a:pt x="14234" y="1904"/>
                </a:moveTo>
                <a:lnTo>
                  <a:pt x="0" y="1904"/>
                </a:lnTo>
                <a:lnTo>
                  <a:pt x="0" y="95225"/>
                </a:lnTo>
                <a:lnTo>
                  <a:pt x="15239" y="95225"/>
                </a:lnTo>
                <a:lnTo>
                  <a:pt x="15239" y="35170"/>
                </a:lnTo>
                <a:lnTo>
                  <a:pt x="17160" y="29455"/>
                </a:lnTo>
                <a:lnTo>
                  <a:pt x="21854" y="23753"/>
                </a:lnTo>
                <a:lnTo>
                  <a:pt x="25664" y="19049"/>
                </a:lnTo>
                <a:lnTo>
                  <a:pt x="28001" y="18038"/>
                </a:lnTo>
                <a:lnTo>
                  <a:pt x="14234" y="18038"/>
                </a:lnTo>
                <a:lnTo>
                  <a:pt x="14234" y="1904"/>
                </a:lnTo>
                <a:close/>
              </a:path>
              <a:path w="45085" h="95250">
                <a:moveTo>
                  <a:pt x="42824" y="0"/>
                </a:moveTo>
                <a:lnTo>
                  <a:pt x="33284" y="0"/>
                </a:lnTo>
                <a:lnTo>
                  <a:pt x="28590" y="1904"/>
                </a:lnTo>
                <a:lnTo>
                  <a:pt x="23774" y="6608"/>
                </a:lnTo>
                <a:lnTo>
                  <a:pt x="19049" y="11429"/>
                </a:lnTo>
                <a:lnTo>
                  <a:pt x="16123" y="15239"/>
                </a:lnTo>
                <a:lnTo>
                  <a:pt x="14234" y="18038"/>
                </a:lnTo>
                <a:lnTo>
                  <a:pt x="28001" y="18038"/>
                </a:lnTo>
                <a:lnTo>
                  <a:pt x="32400" y="16133"/>
                </a:lnTo>
                <a:lnTo>
                  <a:pt x="44714" y="16133"/>
                </a:lnTo>
                <a:lnTo>
                  <a:pt x="44714" y="893"/>
                </a:lnTo>
                <a:lnTo>
                  <a:pt x="42824" y="0"/>
                </a:lnTo>
                <a:close/>
              </a:path>
              <a:path w="45085" h="95250">
                <a:moveTo>
                  <a:pt x="44714" y="16133"/>
                </a:moveTo>
                <a:lnTo>
                  <a:pt x="42824" y="16133"/>
                </a:lnTo>
                <a:lnTo>
                  <a:pt x="43830" y="17144"/>
                </a:lnTo>
                <a:lnTo>
                  <a:pt x="44714" y="17144"/>
                </a:lnTo>
                <a:lnTo>
                  <a:pt x="44714" y="161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3557396" y="411840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0"/>
                </a:moveTo>
                <a:lnTo>
                  <a:pt x="0" y="92427"/>
                </a:lnTo>
              </a:path>
            </a:pathLst>
          </a:custGeom>
          <a:ln w="152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3549761" y="4092250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70" y="0"/>
                </a:lnTo>
              </a:path>
            </a:pathLst>
          </a:custGeom>
          <a:ln w="180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3588897" y="4115610"/>
            <a:ext cx="125095" cy="95250"/>
          </a:xfrm>
          <a:custGeom>
            <a:avLst/>
            <a:gdLst/>
            <a:ahLst/>
            <a:cxnLst/>
            <a:rect l="l" t="t" r="r" b="b"/>
            <a:pathLst>
              <a:path w="125095" h="95250">
                <a:moveTo>
                  <a:pt x="15239" y="1904"/>
                </a:moveTo>
                <a:lnTo>
                  <a:pt x="0" y="1904"/>
                </a:lnTo>
                <a:lnTo>
                  <a:pt x="0" y="95225"/>
                </a:lnTo>
                <a:lnTo>
                  <a:pt x="15239" y="95225"/>
                </a:lnTo>
                <a:lnTo>
                  <a:pt x="15239" y="45707"/>
                </a:lnTo>
                <a:lnTo>
                  <a:pt x="15753" y="37252"/>
                </a:lnTo>
                <a:lnTo>
                  <a:pt x="30256" y="15239"/>
                </a:lnTo>
                <a:lnTo>
                  <a:pt x="15239" y="15239"/>
                </a:lnTo>
                <a:lnTo>
                  <a:pt x="15239" y="1904"/>
                </a:lnTo>
                <a:close/>
              </a:path>
              <a:path w="125095" h="95250">
                <a:moveTo>
                  <a:pt x="86654" y="14228"/>
                </a:moveTo>
                <a:lnTo>
                  <a:pt x="45750" y="14228"/>
                </a:lnTo>
                <a:lnTo>
                  <a:pt x="49560" y="16133"/>
                </a:lnTo>
                <a:lnTo>
                  <a:pt x="52364" y="20954"/>
                </a:lnTo>
                <a:lnTo>
                  <a:pt x="53370" y="23753"/>
                </a:lnTo>
                <a:lnTo>
                  <a:pt x="54254" y="27550"/>
                </a:lnTo>
                <a:lnTo>
                  <a:pt x="54254" y="95225"/>
                </a:lnTo>
                <a:lnTo>
                  <a:pt x="70530" y="95225"/>
                </a:lnTo>
                <a:lnTo>
                  <a:pt x="70530" y="31360"/>
                </a:lnTo>
                <a:lnTo>
                  <a:pt x="72420" y="24764"/>
                </a:lnTo>
                <a:lnTo>
                  <a:pt x="77144" y="19943"/>
                </a:lnTo>
                <a:lnTo>
                  <a:pt x="80954" y="16133"/>
                </a:lnTo>
                <a:lnTo>
                  <a:pt x="86654" y="14228"/>
                </a:lnTo>
                <a:close/>
              </a:path>
              <a:path w="125095" h="95250">
                <a:moveTo>
                  <a:pt x="95310" y="0"/>
                </a:moveTo>
                <a:lnTo>
                  <a:pt x="89580" y="0"/>
                </a:lnTo>
                <a:lnTo>
                  <a:pt x="84764" y="893"/>
                </a:lnTo>
                <a:lnTo>
                  <a:pt x="80070" y="3809"/>
                </a:lnTo>
                <a:lnTo>
                  <a:pt x="75224" y="5714"/>
                </a:lnTo>
                <a:lnTo>
                  <a:pt x="71414" y="9524"/>
                </a:lnTo>
                <a:lnTo>
                  <a:pt x="67604" y="14228"/>
                </a:lnTo>
                <a:lnTo>
                  <a:pt x="97200" y="14228"/>
                </a:lnTo>
                <a:lnTo>
                  <a:pt x="101010" y="15239"/>
                </a:lnTo>
                <a:lnTo>
                  <a:pt x="103814" y="18038"/>
                </a:lnTo>
                <a:lnTo>
                  <a:pt x="106740" y="19943"/>
                </a:lnTo>
                <a:lnTo>
                  <a:pt x="108661" y="23753"/>
                </a:lnTo>
                <a:lnTo>
                  <a:pt x="108661" y="95225"/>
                </a:lnTo>
                <a:lnTo>
                  <a:pt x="124785" y="95225"/>
                </a:lnTo>
                <a:lnTo>
                  <a:pt x="124785" y="24764"/>
                </a:lnTo>
                <a:lnTo>
                  <a:pt x="123901" y="18038"/>
                </a:lnTo>
                <a:lnTo>
                  <a:pt x="120975" y="13334"/>
                </a:lnTo>
                <a:lnTo>
                  <a:pt x="116716" y="7609"/>
                </a:lnTo>
                <a:lnTo>
                  <a:pt x="111000" y="3430"/>
                </a:lnTo>
                <a:lnTo>
                  <a:pt x="103855" y="869"/>
                </a:lnTo>
                <a:lnTo>
                  <a:pt x="95310" y="0"/>
                </a:lnTo>
                <a:close/>
              </a:path>
              <a:path w="125095" h="95250">
                <a:moveTo>
                  <a:pt x="50444" y="0"/>
                </a:moveTo>
                <a:lnTo>
                  <a:pt x="36210" y="0"/>
                </a:lnTo>
                <a:lnTo>
                  <a:pt x="30510" y="1904"/>
                </a:lnTo>
                <a:lnTo>
                  <a:pt x="25664" y="5714"/>
                </a:lnTo>
                <a:lnTo>
                  <a:pt x="22859" y="7619"/>
                </a:lnTo>
                <a:lnTo>
                  <a:pt x="19049" y="10418"/>
                </a:lnTo>
                <a:lnTo>
                  <a:pt x="15239" y="15239"/>
                </a:lnTo>
                <a:lnTo>
                  <a:pt x="30256" y="15239"/>
                </a:lnTo>
                <a:lnTo>
                  <a:pt x="33284" y="14228"/>
                </a:lnTo>
                <a:lnTo>
                  <a:pt x="67604" y="14228"/>
                </a:lnTo>
                <a:lnTo>
                  <a:pt x="65714" y="10418"/>
                </a:lnTo>
                <a:lnTo>
                  <a:pt x="62900" y="7609"/>
                </a:lnTo>
                <a:lnTo>
                  <a:pt x="60990" y="5714"/>
                </a:lnTo>
                <a:lnTo>
                  <a:pt x="56174" y="1904"/>
                </a:lnTo>
                <a:lnTo>
                  <a:pt x="504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3730843" y="4114598"/>
            <a:ext cx="86995" cy="99060"/>
          </a:xfrm>
          <a:custGeom>
            <a:avLst/>
            <a:gdLst/>
            <a:ahLst/>
            <a:cxnLst/>
            <a:rect l="l" t="t" r="r" b="b"/>
            <a:pathLst>
              <a:path w="86995" h="99060">
                <a:moveTo>
                  <a:pt x="43830" y="0"/>
                </a:moveTo>
                <a:lnTo>
                  <a:pt x="6429" y="22015"/>
                </a:lnTo>
                <a:lnTo>
                  <a:pt x="0" y="51422"/>
                </a:lnTo>
                <a:lnTo>
                  <a:pt x="714" y="61635"/>
                </a:lnTo>
                <a:lnTo>
                  <a:pt x="24536" y="95939"/>
                </a:lnTo>
                <a:lnTo>
                  <a:pt x="41940" y="99035"/>
                </a:lnTo>
                <a:lnTo>
                  <a:pt x="52517" y="98151"/>
                </a:lnTo>
                <a:lnTo>
                  <a:pt x="61501" y="95493"/>
                </a:lnTo>
                <a:lnTo>
                  <a:pt x="69055" y="91049"/>
                </a:lnTo>
                <a:lnTo>
                  <a:pt x="74446" y="85700"/>
                </a:lnTo>
                <a:lnTo>
                  <a:pt x="33406" y="85700"/>
                </a:lnTo>
                <a:lnTo>
                  <a:pt x="26669" y="82914"/>
                </a:lnTo>
                <a:lnTo>
                  <a:pt x="16245" y="51422"/>
                </a:lnTo>
                <a:lnTo>
                  <a:pt x="16605" y="43937"/>
                </a:lnTo>
                <a:lnTo>
                  <a:pt x="33406" y="14346"/>
                </a:lnTo>
                <a:lnTo>
                  <a:pt x="75807" y="14346"/>
                </a:lnTo>
                <a:lnTo>
                  <a:pt x="74310" y="12441"/>
                </a:lnTo>
                <a:lnTo>
                  <a:pt x="67567" y="7283"/>
                </a:lnTo>
                <a:lnTo>
                  <a:pt x="60167" y="3363"/>
                </a:lnTo>
                <a:lnTo>
                  <a:pt x="52218" y="872"/>
                </a:lnTo>
                <a:lnTo>
                  <a:pt x="43830" y="0"/>
                </a:lnTo>
                <a:close/>
              </a:path>
              <a:path w="86995" h="99060">
                <a:moveTo>
                  <a:pt x="75807" y="14346"/>
                </a:moveTo>
                <a:lnTo>
                  <a:pt x="42946" y="14346"/>
                </a:lnTo>
                <a:lnTo>
                  <a:pt x="50662" y="15075"/>
                </a:lnTo>
                <a:lnTo>
                  <a:pt x="56856" y="17316"/>
                </a:lnTo>
                <a:lnTo>
                  <a:pt x="61810" y="21153"/>
                </a:lnTo>
                <a:lnTo>
                  <a:pt x="65806" y="26669"/>
                </a:lnTo>
                <a:lnTo>
                  <a:pt x="68610" y="32372"/>
                </a:lnTo>
                <a:lnTo>
                  <a:pt x="69616" y="39111"/>
                </a:lnTo>
                <a:lnTo>
                  <a:pt x="69616" y="47612"/>
                </a:lnTo>
                <a:lnTo>
                  <a:pt x="53370" y="85700"/>
                </a:lnTo>
                <a:lnTo>
                  <a:pt x="74446" y="85700"/>
                </a:lnTo>
                <a:lnTo>
                  <a:pt x="86776" y="47612"/>
                </a:lnTo>
                <a:lnTo>
                  <a:pt x="85900" y="36759"/>
                </a:lnTo>
                <a:lnTo>
                  <a:pt x="83400" y="27169"/>
                </a:lnTo>
                <a:lnTo>
                  <a:pt x="79472" y="19008"/>
                </a:lnTo>
                <a:lnTo>
                  <a:pt x="75807" y="143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3826123" y="4091747"/>
            <a:ext cx="44450" cy="120014"/>
          </a:xfrm>
          <a:custGeom>
            <a:avLst/>
            <a:gdLst/>
            <a:ahLst/>
            <a:cxnLst/>
            <a:rect l="l" t="t" r="r" b="b"/>
            <a:pathLst>
              <a:path w="44450" h="120014">
                <a:moveTo>
                  <a:pt x="28590" y="39102"/>
                </a:moveTo>
                <a:lnTo>
                  <a:pt x="13350" y="39102"/>
                </a:lnTo>
                <a:lnTo>
                  <a:pt x="13350" y="105765"/>
                </a:lnTo>
                <a:lnTo>
                  <a:pt x="14356" y="110456"/>
                </a:lnTo>
                <a:lnTo>
                  <a:pt x="17160" y="114266"/>
                </a:lnTo>
                <a:lnTo>
                  <a:pt x="19049" y="118076"/>
                </a:lnTo>
                <a:lnTo>
                  <a:pt x="24780" y="119981"/>
                </a:lnTo>
                <a:lnTo>
                  <a:pt x="38130" y="119981"/>
                </a:lnTo>
                <a:lnTo>
                  <a:pt x="40020" y="119088"/>
                </a:lnTo>
                <a:lnTo>
                  <a:pt x="43830" y="119088"/>
                </a:lnTo>
                <a:lnTo>
                  <a:pt x="43830" y="106646"/>
                </a:lnTo>
                <a:lnTo>
                  <a:pt x="33406" y="106646"/>
                </a:lnTo>
                <a:lnTo>
                  <a:pt x="32400" y="105765"/>
                </a:lnTo>
                <a:lnTo>
                  <a:pt x="29596" y="104741"/>
                </a:lnTo>
                <a:lnTo>
                  <a:pt x="28590" y="101955"/>
                </a:lnTo>
                <a:lnTo>
                  <a:pt x="28590" y="39102"/>
                </a:lnTo>
                <a:close/>
              </a:path>
              <a:path w="44450" h="120014">
                <a:moveTo>
                  <a:pt x="43830" y="25767"/>
                </a:moveTo>
                <a:lnTo>
                  <a:pt x="0" y="25767"/>
                </a:lnTo>
                <a:lnTo>
                  <a:pt x="0" y="39102"/>
                </a:lnTo>
                <a:lnTo>
                  <a:pt x="43830" y="39102"/>
                </a:lnTo>
                <a:lnTo>
                  <a:pt x="43830" y="25767"/>
                </a:lnTo>
                <a:close/>
              </a:path>
              <a:path w="44450" h="120014">
                <a:moveTo>
                  <a:pt x="28590" y="0"/>
                </a:moveTo>
                <a:lnTo>
                  <a:pt x="13350" y="0"/>
                </a:lnTo>
                <a:lnTo>
                  <a:pt x="13350" y="25767"/>
                </a:lnTo>
                <a:lnTo>
                  <a:pt x="28590" y="25767"/>
                </a:lnTo>
                <a:lnTo>
                  <a:pt x="285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3879494" y="4114598"/>
            <a:ext cx="86360" cy="99060"/>
          </a:xfrm>
          <a:custGeom>
            <a:avLst/>
            <a:gdLst/>
            <a:ahLst/>
            <a:cxnLst/>
            <a:rect l="l" t="t" r="r" b="b"/>
            <a:pathLst>
              <a:path w="86360" h="99060">
                <a:moveTo>
                  <a:pt x="42946" y="0"/>
                </a:moveTo>
                <a:lnTo>
                  <a:pt x="6429" y="22015"/>
                </a:lnTo>
                <a:lnTo>
                  <a:pt x="0" y="51422"/>
                </a:lnTo>
                <a:lnTo>
                  <a:pt x="576" y="61635"/>
                </a:lnTo>
                <a:lnTo>
                  <a:pt x="24029" y="95939"/>
                </a:lnTo>
                <a:lnTo>
                  <a:pt x="41056" y="99035"/>
                </a:lnTo>
                <a:lnTo>
                  <a:pt x="51772" y="98151"/>
                </a:lnTo>
                <a:lnTo>
                  <a:pt x="61059" y="95493"/>
                </a:lnTo>
                <a:lnTo>
                  <a:pt x="68917" y="91049"/>
                </a:lnTo>
                <a:lnTo>
                  <a:pt x="74426" y="85700"/>
                </a:lnTo>
                <a:lnTo>
                  <a:pt x="33436" y="85700"/>
                </a:lnTo>
                <a:lnTo>
                  <a:pt x="26669" y="82914"/>
                </a:lnTo>
                <a:lnTo>
                  <a:pt x="15239" y="51422"/>
                </a:lnTo>
                <a:lnTo>
                  <a:pt x="15756" y="43937"/>
                </a:lnTo>
                <a:lnTo>
                  <a:pt x="33436" y="14346"/>
                </a:lnTo>
                <a:lnTo>
                  <a:pt x="75050" y="14346"/>
                </a:lnTo>
                <a:lnTo>
                  <a:pt x="73426" y="12441"/>
                </a:lnTo>
                <a:lnTo>
                  <a:pt x="67202" y="7283"/>
                </a:lnTo>
                <a:lnTo>
                  <a:pt x="60003" y="3363"/>
                </a:lnTo>
                <a:lnTo>
                  <a:pt x="51896" y="872"/>
                </a:lnTo>
                <a:lnTo>
                  <a:pt x="42946" y="0"/>
                </a:lnTo>
                <a:close/>
              </a:path>
              <a:path w="86360" h="99060">
                <a:moveTo>
                  <a:pt x="75050" y="14346"/>
                </a:moveTo>
                <a:lnTo>
                  <a:pt x="42946" y="14346"/>
                </a:lnTo>
                <a:lnTo>
                  <a:pt x="50307" y="15075"/>
                </a:lnTo>
                <a:lnTo>
                  <a:pt x="56570" y="17316"/>
                </a:lnTo>
                <a:lnTo>
                  <a:pt x="61737" y="21153"/>
                </a:lnTo>
                <a:lnTo>
                  <a:pt x="65806" y="26669"/>
                </a:lnTo>
                <a:lnTo>
                  <a:pt x="68732" y="32372"/>
                </a:lnTo>
                <a:lnTo>
                  <a:pt x="69616" y="39111"/>
                </a:lnTo>
                <a:lnTo>
                  <a:pt x="69616" y="47612"/>
                </a:lnTo>
                <a:lnTo>
                  <a:pt x="53492" y="85700"/>
                </a:lnTo>
                <a:lnTo>
                  <a:pt x="74426" y="85700"/>
                </a:lnTo>
                <a:lnTo>
                  <a:pt x="85892" y="47612"/>
                </a:lnTo>
                <a:lnTo>
                  <a:pt x="85162" y="36759"/>
                </a:lnTo>
                <a:lnTo>
                  <a:pt x="82905" y="27169"/>
                </a:lnTo>
                <a:lnTo>
                  <a:pt x="79026" y="19008"/>
                </a:lnTo>
                <a:lnTo>
                  <a:pt x="75050" y="143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3987241" y="4191798"/>
            <a:ext cx="19050" cy="45085"/>
          </a:xfrm>
          <a:custGeom>
            <a:avLst/>
            <a:gdLst/>
            <a:ahLst/>
            <a:cxnLst/>
            <a:rect l="l" t="t" r="r" b="b"/>
            <a:pathLst>
              <a:path w="19050" h="45085">
                <a:moveTo>
                  <a:pt x="19049" y="0"/>
                </a:moveTo>
                <a:lnTo>
                  <a:pt x="0" y="0"/>
                </a:lnTo>
                <a:lnTo>
                  <a:pt x="0" y="19037"/>
                </a:lnTo>
                <a:lnTo>
                  <a:pt x="10546" y="19037"/>
                </a:lnTo>
                <a:lnTo>
                  <a:pt x="10546" y="22847"/>
                </a:lnTo>
                <a:lnTo>
                  <a:pt x="9540" y="25645"/>
                </a:lnTo>
                <a:lnTo>
                  <a:pt x="8625" y="28562"/>
                </a:lnTo>
                <a:lnTo>
                  <a:pt x="7619" y="33265"/>
                </a:lnTo>
                <a:lnTo>
                  <a:pt x="4815" y="36182"/>
                </a:lnTo>
                <a:lnTo>
                  <a:pt x="0" y="36182"/>
                </a:lnTo>
                <a:lnTo>
                  <a:pt x="0" y="44683"/>
                </a:lnTo>
                <a:lnTo>
                  <a:pt x="19049" y="23740"/>
                </a:lnTo>
                <a:lnTo>
                  <a:pt x="190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4085478" y="4083237"/>
            <a:ext cx="104139" cy="127635"/>
          </a:xfrm>
          <a:custGeom>
            <a:avLst/>
            <a:gdLst/>
            <a:ahLst/>
            <a:cxnLst/>
            <a:rect l="l" t="t" r="r" b="b"/>
            <a:pathLst>
              <a:path w="104139" h="127635">
                <a:moveTo>
                  <a:pt x="17129" y="0"/>
                </a:moveTo>
                <a:lnTo>
                  <a:pt x="0" y="0"/>
                </a:lnTo>
                <a:lnTo>
                  <a:pt x="0" y="127598"/>
                </a:lnTo>
                <a:lnTo>
                  <a:pt x="17129" y="127598"/>
                </a:lnTo>
                <a:lnTo>
                  <a:pt x="17129" y="82783"/>
                </a:lnTo>
                <a:lnTo>
                  <a:pt x="37094" y="63733"/>
                </a:lnTo>
                <a:lnTo>
                  <a:pt x="58298" y="63733"/>
                </a:lnTo>
                <a:lnTo>
                  <a:pt x="56941" y="61828"/>
                </a:lnTo>
                <a:lnTo>
                  <a:pt x="17129" y="61828"/>
                </a:lnTo>
                <a:lnTo>
                  <a:pt x="17129" y="0"/>
                </a:lnTo>
                <a:close/>
              </a:path>
              <a:path w="104139" h="127635">
                <a:moveTo>
                  <a:pt x="58298" y="63733"/>
                </a:moveTo>
                <a:lnTo>
                  <a:pt x="37094" y="63733"/>
                </a:lnTo>
                <a:lnTo>
                  <a:pt x="81930" y="127598"/>
                </a:lnTo>
                <a:lnTo>
                  <a:pt x="103784" y="127598"/>
                </a:lnTo>
                <a:lnTo>
                  <a:pt x="58298" y="63733"/>
                </a:lnTo>
                <a:close/>
              </a:path>
              <a:path w="104139" h="127635">
                <a:moveTo>
                  <a:pt x="102900" y="0"/>
                </a:moveTo>
                <a:lnTo>
                  <a:pt x="79004" y="0"/>
                </a:lnTo>
                <a:lnTo>
                  <a:pt x="17129" y="61828"/>
                </a:lnTo>
                <a:lnTo>
                  <a:pt x="56941" y="61828"/>
                </a:lnTo>
                <a:lnTo>
                  <a:pt x="49529" y="51422"/>
                </a:lnTo>
                <a:lnTo>
                  <a:pt x="10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4205539" y="4201317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0" y="0"/>
                </a:moveTo>
                <a:lnTo>
                  <a:pt x="18044" y="0"/>
                </a:lnTo>
              </a:path>
            </a:pathLst>
          </a:custGeom>
          <a:ln w="190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4259915" y="4119420"/>
            <a:ext cx="18415" cy="117475"/>
          </a:xfrm>
          <a:custGeom>
            <a:avLst/>
            <a:gdLst/>
            <a:ahLst/>
            <a:cxnLst/>
            <a:rect l="l" t="t" r="r" b="b"/>
            <a:pathLst>
              <a:path w="18414" h="117475">
                <a:moveTo>
                  <a:pt x="18044" y="72377"/>
                </a:moveTo>
                <a:lnTo>
                  <a:pt x="0" y="72377"/>
                </a:lnTo>
                <a:lnTo>
                  <a:pt x="0" y="91415"/>
                </a:lnTo>
                <a:lnTo>
                  <a:pt x="9540" y="91415"/>
                </a:lnTo>
                <a:lnTo>
                  <a:pt x="9540" y="96118"/>
                </a:lnTo>
                <a:lnTo>
                  <a:pt x="8503" y="98023"/>
                </a:lnTo>
                <a:lnTo>
                  <a:pt x="8503" y="100940"/>
                </a:lnTo>
                <a:lnTo>
                  <a:pt x="6614" y="105643"/>
                </a:lnTo>
                <a:lnTo>
                  <a:pt x="3809" y="108560"/>
                </a:lnTo>
                <a:lnTo>
                  <a:pt x="0" y="108560"/>
                </a:lnTo>
                <a:lnTo>
                  <a:pt x="0" y="117061"/>
                </a:lnTo>
                <a:lnTo>
                  <a:pt x="7619" y="116180"/>
                </a:lnTo>
                <a:lnTo>
                  <a:pt x="12344" y="111346"/>
                </a:lnTo>
                <a:lnTo>
                  <a:pt x="15239" y="104750"/>
                </a:lnTo>
                <a:lnTo>
                  <a:pt x="17160" y="100940"/>
                </a:lnTo>
                <a:lnTo>
                  <a:pt x="18044" y="96118"/>
                </a:lnTo>
                <a:lnTo>
                  <a:pt x="18044" y="72377"/>
                </a:lnTo>
                <a:close/>
              </a:path>
              <a:path w="18414" h="117475">
                <a:moveTo>
                  <a:pt x="18044" y="0"/>
                </a:moveTo>
                <a:lnTo>
                  <a:pt x="0" y="0"/>
                </a:lnTo>
                <a:lnTo>
                  <a:pt x="0" y="18038"/>
                </a:lnTo>
                <a:lnTo>
                  <a:pt x="18044" y="18038"/>
                </a:lnTo>
                <a:lnTo>
                  <a:pt x="180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4393280" y="4098478"/>
            <a:ext cx="0" cy="112395"/>
          </a:xfrm>
          <a:custGeom>
            <a:avLst/>
            <a:gdLst/>
            <a:ahLst/>
            <a:cxnLst/>
            <a:rect l="l" t="t" r="r" b="b"/>
            <a:pathLst>
              <a:path h="112395">
                <a:moveTo>
                  <a:pt x="0" y="0"/>
                </a:moveTo>
                <a:lnTo>
                  <a:pt x="0" y="112358"/>
                </a:lnTo>
              </a:path>
            </a:pathLst>
          </a:custGeom>
          <a:ln w="17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4341876" y="4090858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2930" y="0"/>
                </a:lnTo>
              </a:path>
            </a:pathLst>
          </a:custGeom>
          <a:ln w="152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4454316" y="4115610"/>
            <a:ext cx="88265" cy="98425"/>
          </a:xfrm>
          <a:custGeom>
            <a:avLst/>
            <a:gdLst/>
            <a:ahLst/>
            <a:cxnLst/>
            <a:rect l="l" t="t" r="r" b="b"/>
            <a:pathLst>
              <a:path w="88264" h="98425">
                <a:moveTo>
                  <a:pt x="75556" y="13334"/>
                </a:moveTo>
                <a:lnTo>
                  <a:pt x="47640" y="13334"/>
                </a:lnTo>
                <a:lnTo>
                  <a:pt x="53370" y="14228"/>
                </a:lnTo>
                <a:lnTo>
                  <a:pt x="57180" y="16133"/>
                </a:lnTo>
                <a:lnTo>
                  <a:pt x="60990" y="19049"/>
                </a:lnTo>
                <a:lnTo>
                  <a:pt x="62910" y="22859"/>
                </a:lnTo>
                <a:lnTo>
                  <a:pt x="62910" y="30479"/>
                </a:lnTo>
                <a:lnTo>
                  <a:pt x="61904" y="32384"/>
                </a:lnTo>
                <a:lnTo>
                  <a:pt x="60990" y="34289"/>
                </a:lnTo>
                <a:lnTo>
                  <a:pt x="20970" y="42790"/>
                </a:lnTo>
                <a:lnTo>
                  <a:pt x="13350" y="45707"/>
                </a:lnTo>
                <a:lnTo>
                  <a:pt x="8503" y="50410"/>
                </a:lnTo>
                <a:lnTo>
                  <a:pt x="2804" y="55232"/>
                </a:lnTo>
                <a:lnTo>
                  <a:pt x="0" y="61840"/>
                </a:lnTo>
                <a:lnTo>
                  <a:pt x="0" y="78092"/>
                </a:lnTo>
                <a:lnTo>
                  <a:pt x="2804" y="84688"/>
                </a:lnTo>
                <a:lnTo>
                  <a:pt x="8503" y="90403"/>
                </a:lnTo>
                <a:lnTo>
                  <a:pt x="14234" y="95225"/>
                </a:lnTo>
                <a:lnTo>
                  <a:pt x="20970" y="98023"/>
                </a:lnTo>
                <a:lnTo>
                  <a:pt x="36210" y="98023"/>
                </a:lnTo>
                <a:lnTo>
                  <a:pt x="61447" y="84688"/>
                </a:lnTo>
                <a:lnTo>
                  <a:pt x="28590" y="84688"/>
                </a:lnTo>
                <a:lnTo>
                  <a:pt x="24780" y="83795"/>
                </a:lnTo>
                <a:lnTo>
                  <a:pt x="21854" y="80878"/>
                </a:lnTo>
                <a:lnTo>
                  <a:pt x="18044" y="78092"/>
                </a:lnTo>
                <a:lnTo>
                  <a:pt x="16154" y="74282"/>
                </a:lnTo>
                <a:lnTo>
                  <a:pt x="16154" y="63745"/>
                </a:lnTo>
                <a:lnTo>
                  <a:pt x="19049" y="59935"/>
                </a:lnTo>
                <a:lnTo>
                  <a:pt x="23774" y="57137"/>
                </a:lnTo>
                <a:lnTo>
                  <a:pt x="26669" y="55232"/>
                </a:lnTo>
                <a:lnTo>
                  <a:pt x="30510" y="54220"/>
                </a:lnTo>
                <a:lnTo>
                  <a:pt x="36210" y="53327"/>
                </a:lnTo>
                <a:lnTo>
                  <a:pt x="45750" y="52315"/>
                </a:lnTo>
                <a:lnTo>
                  <a:pt x="48554" y="52315"/>
                </a:lnTo>
                <a:lnTo>
                  <a:pt x="51450" y="51422"/>
                </a:lnTo>
                <a:lnTo>
                  <a:pt x="54254" y="50410"/>
                </a:lnTo>
                <a:lnTo>
                  <a:pt x="58064" y="49517"/>
                </a:lnTo>
                <a:lnTo>
                  <a:pt x="59984" y="48505"/>
                </a:lnTo>
                <a:lnTo>
                  <a:pt x="61904" y="47612"/>
                </a:lnTo>
                <a:lnTo>
                  <a:pt x="77144" y="47612"/>
                </a:lnTo>
                <a:lnTo>
                  <a:pt x="77144" y="17144"/>
                </a:lnTo>
                <a:lnTo>
                  <a:pt x="75556" y="13334"/>
                </a:lnTo>
                <a:close/>
              </a:path>
              <a:path w="88264" h="98425">
                <a:moveTo>
                  <a:pt x="79034" y="82783"/>
                </a:moveTo>
                <a:lnTo>
                  <a:pt x="62910" y="82783"/>
                </a:lnTo>
                <a:lnTo>
                  <a:pt x="62910" y="85700"/>
                </a:lnTo>
                <a:lnTo>
                  <a:pt x="63794" y="88498"/>
                </a:lnTo>
                <a:lnTo>
                  <a:pt x="65714" y="91415"/>
                </a:lnTo>
                <a:lnTo>
                  <a:pt x="67604" y="95225"/>
                </a:lnTo>
                <a:lnTo>
                  <a:pt x="71414" y="97130"/>
                </a:lnTo>
                <a:lnTo>
                  <a:pt x="80954" y="97130"/>
                </a:lnTo>
                <a:lnTo>
                  <a:pt x="81960" y="96118"/>
                </a:lnTo>
                <a:lnTo>
                  <a:pt x="85770" y="96118"/>
                </a:lnTo>
                <a:lnTo>
                  <a:pt x="87690" y="95225"/>
                </a:lnTo>
                <a:lnTo>
                  <a:pt x="87690" y="83795"/>
                </a:lnTo>
                <a:lnTo>
                  <a:pt x="79034" y="83795"/>
                </a:lnTo>
                <a:lnTo>
                  <a:pt x="79034" y="82783"/>
                </a:lnTo>
                <a:close/>
              </a:path>
              <a:path w="88264" h="98425">
                <a:moveTo>
                  <a:pt x="77144" y="47612"/>
                </a:moveTo>
                <a:lnTo>
                  <a:pt x="61904" y="47612"/>
                </a:lnTo>
                <a:lnTo>
                  <a:pt x="61904" y="69448"/>
                </a:lnTo>
                <a:lnTo>
                  <a:pt x="58064" y="76187"/>
                </a:lnTo>
                <a:lnTo>
                  <a:pt x="48554" y="80878"/>
                </a:lnTo>
                <a:lnTo>
                  <a:pt x="43830" y="83795"/>
                </a:lnTo>
                <a:lnTo>
                  <a:pt x="39014" y="84688"/>
                </a:lnTo>
                <a:lnTo>
                  <a:pt x="61447" y="84688"/>
                </a:lnTo>
                <a:lnTo>
                  <a:pt x="62910" y="82783"/>
                </a:lnTo>
                <a:lnTo>
                  <a:pt x="79034" y="82783"/>
                </a:lnTo>
                <a:lnTo>
                  <a:pt x="78150" y="81902"/>
                </a:lnTo>
                <a:lnTo>
                  <a:pt x="77144" y="79997"/>
                </a:lnTo>
                <a:lnTo>
                  <a:pt x="77144" y="47612"/>
                </a:lnTo>
                <a:close/>
              </a:path>
              <a:path w="88264" h="98425">
                <a:moveTo>
                  <a:pt x="40934" y="0"/>
                </a:moveTo>
                <a:lnTo>
                  <a:pt x="5845" y="22606"/>
                </a:lnTo>
                <a:lnTo>
                  <a:pt x="4693" y="30479"/>
                </a:lnTo>
                <a:lnTo>
                  <a:pt x="19964" y="30479"/>
                </a:lnTo>
                <a:lnTo>
                  <a:pt x="19964" y="25658"/>
                </a:lnTo>
                <a:lnTo>
                  <a:pt x="20970" y="21848"/>
                </a:lnTo>
                <a:lnTo>
                  <a:pt x="22859" y="19943"/>
                </a:lnTo>
                <a:lnTo>
                  <a:pt x="26669" y="15239"/>
                </a:lnTo>
                <a:lnTo>
                  <a:pt x="32400" y="13334"/>
                </a:lnTo>
                <a:lnTo>
                  <a:pt x="75556" y="13334"/>
                </a:lnTo>
                <a:lnTo>
                  <a:pt x="74340" y="10418"/>
                </a:lnTo>
                <a:lnTo>
                  <a:pt x="67604" y="5714"/>
                </a:lnTo>
                <a:lnTo>
                  <a:pt x="62125" y="3214"/>
                </a:lnTo>
                <a:lnTo>
                  <a:pt x="55732" y="1428"/>
                </a:lnTo>
                <a:lnTo>
                  <a:pt x="48607" y="357"/>
                </a:lnTo>
                <a:lnTo>
                  <a:pt x="409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4558131" y="4115610"/>
            <a:ext cx="125095" cy="95250"/>
          </a:xfrm>
          <a:custGeom>
            <a:avLst/>
            <a:gdLst/>
            <a:ahLst/>
            <a:cxnLst/>
            <a:rect l="l" t="t" r="r" b="b"/>
            <a:pathLst>
              <a:path w="125095" h="95250">
                <a:moveTo>
                  <a:pt x="15239" y="1904"/>
                </a:moveTo>
                <a:lnTo>
                  <a:pt x="0" y="1904"/>
                </a:lnTo>
                <a:lnTo>
                  <a:pt x="0" y="95225"/>
                </a:lnTo>
                <a:lnTo>
                  <a:pt x="15239" y="95225"/>
                </a:lnTo>
                <a:lnTo>
                  <a:pt x="15239" y="45707"/>
                </a:lnTo>
                <a:lnTo>
                  <a:pt x="15772" y="37252"/>
                </a:lnTo>
                <a:lnTo>
                  <a:pt x="29963" y="15239"/>
                </a:lnTo>
                <a:lnTo>
                  <a:pt x="15239" y="15239"/>
                </a:lnTo>
                <a:lnTo>
                  <a:pt x="15239" y="1904"/>
                </a:lnTo>
                <a:close/>
              </a:path>
              <a:path w="125095" h="95250">
                <a:moveTo>
                  <a:pt x="85892" y="14228"/>
                </a:moveTo>
                <a:lnTo>
                  <a:pt x="44836" y="14228"/>
                </a:lnTo>
                <a:lnTo>
                  <a:pt x="49682" y="16133"/>
                </a:lnTo>
                <a:lnTo>
                  <a:pt x="51602" y="20954"/>
                </a:lnTo>
                <a:lnTo>
                  <a:pt x="53492" y="23753"/>
                </a:lnTo>
                <a:lnTo>
                  <a:pt x="54376" y="27550"/>
                </a:lnTo>
                <a:lnTo>
                  <a:pt x="54376" y="95225"/>
                </a:lnTo>
                <a:lnTo>
                  <a:pt x="69616" y="95225"/>
                </a:lnTo>
                <a:lnTo>
                  <a:pt x="69616" y="31360"/>
                </a:lnTo>
                <a:lnTo>
                  <a:pt x="72542" y="24764"/>
                </a:lnTo>
                <a:lnTo>
                  <a:pt x="76352" y="19943"/>
                </a:lnTo>
                <a:lnTo>
                  <a:pt x="81076" y="16133"/>
                </a:lnTo>
                <a:lnTo>
                  <a:pt x="85892" y="14228"/>
                </a:lnTo>
                <a:close/>
              </a:path>
              <a:path w="125095" h="95250">
                <a:moveTo>
                  <a:pt x="95432" y="0"/>
                </a:moveTo>
                <a:lnTo>
                  <a:pt x="89702" y="0"/>
                </a:lnTo>
                <a:lnTo>
                  <a:pt x="83972" y="893"/>
                </a:lnTo>
                <a:lnTo>
                  <a:pt x="79156" y="3809"/>
                </a:lnTo>
                <a:lnTo>
                  <a:pt x="75346" y="5714"/>
                </a:lnTo>
                <a:lnTo>
                  <a:pt x="70652" y="9524"/>
                </a:lnTo>
                <a:lnTo>
                  <a:pt x="67726" y="14228"/>
                </a:lnTo>
                <a:lnTo>
                  <a:pt x="96316" y="14228"/>
                </a:lnTo>
                <a:lnTo>
                  <a:pt x="100126" y="15239"/>
                </a:lnTo>
                <a:lnTo>
                  <a:pt x="103936" y="18038"/>
                </a:lnTo>
                <a:lnTo>
                  <a:pt x="106862" y="19943"/>
                </a:lnTo>
                <a:lnTo>
                  <a:pt x="108752" y="23753"/>
                </a:lnTo>
                <a:lnTo>
                  <a:pt x="108752" y="95225"/>
                </a:lnTo>
                <a:lnTo>
                  <a:pt x="124907" y="95225"/>
                </a:lnTo>
                <a:lnTo>
                  <a:pt x="124907" y="24764"/>
                </a:lnTo>
                <a:lnTo>
                  <a:pt x="122986" y="18038"/>
                </a:lnTo>
                <a:lnTo>
                  <a:pt x="121097" y="13334"/>
                </a:lnTo>
                <a:lnTo>
                  <a:pt x="116838" y="7609"/>
                </a:lnTo>
                <a:lnTo>
                  <a:pt x="111122" y="3430"/>
                </a:lnTo>
                <a:lnTo>
                  <a:pt x="103977" y="869"/>
                </a:lnTo>
                <a:lnTo>
                  <a:pt x="95432" y="0"/>
                </a:lnTo>
                <a:close/>
              </a:path>
              <a:path w="125095" h="95250">
                <a:moveTo>
                  <a:pt x="49682" y="0"/>
                </a:moveTo>
                <a:lnTo>
                  <a:pt x="36332" y="0"/>
                </a:lnTo>
                <a:lnTo>
                  <a:pt x="30632" y="1904"/>
                </a:lnTo>
                <a:lnTo>
                  <a:pt x="24902" y="5714"/>
                </a:lnTo>
                <a:lnTo>
                  <a:pt x="21976" y="7619"/>
                </a:lnTo>
                <a:lnTo>
                  <a:pt x="19202" y="10418"/>
                </a:lnTo>
                <a:lnTo>
                  <a:pt x="15239" y="15239"/>
                </a:lnTo>
                <a:lnTo>
                  <a:pt x="29963" y="15239"/>
                </a:lnTo>
                <a:lnTo>
                  <a:pt x="32522" y="14228"/>
                </a:lnTo>
                <a:lnTo>
                  <a:pt x="67726" y="14228"/>
                </a:lnTo>
                <a:lnTo>
                  <a:pt x="64922" y="10418"/>
                </a:lnTo>
                <a:lnTo>
                  <a:pt x="63032" y="7619"/>
                </a:lnTo>
                <a:lnTo>
                  <a:pt x="60106" y="5714"/>
                </a:lnTo>
                <a:lnTo>
                  <a:pt x="56296" y="1904"/>
                </a:lnTo>
                <a:lnTo>
                  <a:pt x="496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4702088" y="4115610"/>
            <a:ext cx="88265" cy="98425"/>
          </a:xfrm>
          <a:custGeom>
            <a:avLst/>
            <a:gdLst/>
            <a:ahLst/>
            <a:cxnLst/>
            <a:rect l="l" t="t" r="r" b="b"/>
            <a:pathLst>
              <a:path w="88264" h="98425">
                <a:moveTo>
                  <a:pt x="75108" y="13334"/>
                </a:moveTo>
                <a:lnTo>
                  <a:pt x="46756" y="13334"/>
                </a:lnTo>
                <a:lnTo>
                  <a:pt x="52486" y="14228"/>
                </a:lnTo>
                <a:lnTo>
                  <a:pt x="56296" y="16133"/>
                </a:lnTo>
                <a:lnTo>
                  <a:pt x="60106" y="19049"/>
                </a:lnTo>
                <a:lnTo>
                  <a:pt x="61996" y="22859"/>
                </a:lnTo>
                <a:lnTo>
                  <a:pt x="61996" y="32384"/>
                </a:lnTo>
                <a:lnTo>
                  <a:pt x="60990" y="34289"/>
                </a:lnTo>
                <a:lnTo>
                  <a:pt x="60106" y="37075"/>
                </a:lnTo>
                <a:lnTo>
                  <a:pt x="57180" y="38099"/>
                </a:lnTo>
                <a:lnTo>
                  <a:pt x="53370" y="38980"/>
                </a:lnTo>
                <a:lnTo>
                  <a:pt x="28590" y="41897"/>
                </a:lnTo>
                <a:lnTo>
                  <a:pt x="20086" y="42790"/>
                </a:lnTo>
                <a:lnTo>
                  <a:pt x="13350" y="45707"/>
                </a:lnTo>
                <a:lnTo>
                  <a:pt x="7619" y="50410"/>
                </a:lnTo>
                <a:lnTo>
                  <a:pt x="1920" y="55232"/>
                </a:lnTo>
                <a:lnTo>
                  <a:pt x="0" y="61840"/>
                </a:lnTo>
                <a:lnTo>
                  <a:pt x="0" y="78092"/>
                </a:lnTo>
                <a:lnTo>
                  <a:pt x="1920" y="84688"/>
                </a:lnTo>
                <a:lnTo>
                  <a:pt x="7619" y="90403"/>
                </a:lnTo>
                <a:lnTo>
                  <a:pt x="13350" y="95225"/>
                </a:lnTo>
                <a:lnTo>
                  <a:pt x="20086" y="98023"/>
                </a:lnTo>
                <a:lnTo>
                  <a:pt x="36210" y="98023"/>
                </a:lnTo>
                <a:lnTo>
                  <a:pt x="60548" y="84688"/>
                </a:lnTo>
                <a:lnTo>
                  <a:pt x="27706" y="84688"/>
                </a:lnTo>
                <a:lnTo>
                  <a:pt x="23896" y="83795"/>
                </a:lnTo>
                <a:lnTo>
                  <a:pt x="20970" y="80878"/>
                </a:lnTo>
                <a:lnTo>
                  <a:pt x="17160" y="78092"/>
                </a:lnTo>
                <a:lnTo>
                  <a:pt x="16276" y="74282"/>
                </a:lnTo>
                <a:lnTo>
                  <a:pt x="16276" y="63745"/>
                </a:lnTo>
                <a:lnTo>
                  <a:pt x="18166" y="59935"/>
                </a:lnTo>
                <a:lnTo>
                  <a:pt x="22859" y="57137"/>
                </a:lnTo>
                <a:lnTo>
                  <a:pt x="25786" y="55232"/>
                </a:lnTo>
                <a:lnTo>
                  <a:pt x="30510" y="54220"/>
                </a:lnTo>
                <a:lnTo>
                  <a:pt x="36210" y="53327"/>
                </a:lnTo>
                <a:lnTo>
                  <a:pt x="44866" y="52315"/>
                </a:lnTo>
                <a:lnTo>
                  <a:pt x="47640" y="52315"/>
                </a:lnTo>
                <a:lnTo>
                  <a:pt x="51480" y="51422"/>
                </a:lnTo>
                <a:lnTo>
                  <a:pt x="54376" y="50410"/>
                </a:lnTo>
                <a:lnTo>
                  <a:pt x="57180" y="49517"/>
                </a:lnTo>
                <a:lnTo>
                  <a:pt x="59100" y="48505"/>
                </a:lnTo>
                <a:lnTo>
                  <a:pt x="60990" y="47612"/>
                </a:lnTo>
                <a:lnTo>
                  <a:pt x="77266" y="47612"/>
                </a:lnTo>
                <a:lnTo>
                  <a:pt x="77266" y="17144"/>
                </a:lnTo>
                <a:lnTo>
                  <a:pt x="75108" y="13334"/>
                </a:lnTo>
                <a:close/>
              </a:path>
              <a:path w="88264" h="98425">
                <a:moveTo>
                  <a:pt x="78150" y="82783"/>
                </a:moveTo>
                <a:lnTo>
                  <a:pt x="61996" y="82783"/>
                </a:lnTo>
                <a:lnTo>
                  <a:pt x="62910" y="85700"/>
                </a:lnTo>
                <a:lnTo>
                  <a:pt x="63916" y="88498"/>
                </a:lnTo>
                <a:lnTo>
                  <a:pt x="64800" y="91415"/>
                </a:lnTo>
                <a:lnTo>
                  <a:pt x="67726" y="95225"/>
                </a:lnTo>
                <a:lnTo>
                  <a:pt x="71536" y="97130"/>
                </a:lnTo>
                <a:lnTo>
                  <a:pt x="80070" y="97130"/>
                </a:lnTo>
                <a:lnTo>
                  <a:pt x="81960" y="96118"/>
                </a:lnTo>
                <a:lnTo>
                  <a:pt x="84886" y="96118"/>
                </a:lnTo>
                <a:lnTo>
                  <a:pt x="87690" y="95225"/>
                </a:lnTo>
                <a:lnTo>
                  <a:pt x="87690" y="83795"/>
                </a:lnTo>
                <a:lnTo>
                  <a:pt x="79156" y="83795"/>
                </a:lnTo>
                <a:lnTo>
                  <a:pt x="78150" y="82783"/>
                </a:lnTo>
                <a:close/>
              </a:path>
              <a:path w="88264" h="98425">
                <a:moveTo>
                  <a:pt x="77266" y="47612"/>
                </a:moveTo>
                <a:lnTo>
                  <a:pt x="60990" y="47612"/>
                </a:lnTo>
                <a:lnTo>
                  <a:pt x="60990" y="69448"/>
                </a:lnTo>
                <a:lnTo>
                  <a:pt x="57180" y="76187"/>
                </a:lnTo>
                <a:lnTo>
                  <a:pt x="48676" y="80878"/>
                </a:lnTo>
                <a:lnTo>
                  <a:pt x="42946" y="83795"/>
                </a:lnTo>
                <a:lnTo>
                  <a:pt x="38130" y="84688"/>
                </a:lnTo>
                <a:lnTo>
                  <a:pt x="60548" y="84688"/>
                </a:lnTo>
                <a:lnTo>
                  <a:pt x="61996" y="82783"/>
                </a:lnTo>
                <a:lnTo>
                  <a:pt x="78150" y="82783"/>
                </a:lnTo>
                <a:lnTo>
                  <a:pt x="77266" y="81902"/>
                </a:lnTo>
                <a:lnTo>
                  <a:pt x="77266" y="47612"/>
                </a:lnTo>
                <a:close/>
              </a:path>
              <a:path w="88264" h="98425">
                <a:moveTo>
                  <a:pt x="40020" y="0"/>
                </a:moveTo>
                <a:lnTo>
                  <a:pt x="5544" y="22606"/>
                </a:lnTo>
                <a:lnTo>
                  <a:pt x="4846" y="30479"/>
                </a:lnTo>
                <a:lnTo>
                  <a:pt x="19049" y="30479"/>
                </a:lnTo>
                <a:lnTo>
                  <a:pt x="19049" y="25658"/>
                </a:lnTo>
                <a:lnTo>
                  <a:pt x="20970" y="21848"/>
                </a:lnTo>
                <a:lnTo>
                  <a:pt x="22859" y="19943"/>
                </a:lnTo>
                <a:lnTo>
                  <a:pt x="25786" y="15239"/>
                </a:lnTo>
                <a:lnTo>
                  <a:pt x="31516" y="13334"/>
                </a:lnTo>
                <a:lnTo>
                  <a:pt x="75108" y="13334"/>
                </a:lnTo>
                <a:lnTo>
                  <a:pt x="73456" y="10418"/>
                </a:lnTo>
                <a:lnTo>
                  <a:pt x="66720" y="5714"/>
                </a:lnTo>
                <a:lnTo>
                  <a:pt x="61370" y="3214"/>
                </a:lnTo>
                <a:lnTo>
                  <a:pt x="55187" y="1428"/>
                </a:lnTo>
                <a:lnTo>
                  <a:pt x="48096" y="357"/>
                </a:lnTo>
                <a:lnTo>
                  <a:pt x="400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4813157" y="4118409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0"/>
                </a:moveTo>
                <a:lnTo>
                  <a:pt x="0" y="92427"/>
                </a:lnTo>
              </a:path>
            </a:pathLst>
          </a:custGeom>
          <a:ln w="162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4805019" y="4092250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0" y="0"/>
                </a:moveTo>
                <a:lnTo>
                  <a:pt x="16276" y="0"/>
                </a:lnTo>
              </a:path>
            </a:pathLst>
          </a:custGeom>
          <a:ln w="180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4847965" y="4191798"/>
            <a:ext cx="18415" cy="45085"/>
          </a:xfrm>
          <a:custGeom>
            <a:avLst/>
            <a:gdLst/>
            <a:ahLst/>
            <a:cxnLst/>
            <a:rect l="l" t="t" r="r" b="b"/>
            <a:pathLst>
              <a:path w="18414" h="45085">
                <a:moveTo>
                  <a:pt x="18044" y="0"/>
                </a:moveTo>
                <a:lnTo>
                  <a:pt x="0" y="0"/>
                </a:lnTo>
                <a:lnTo>
                  <a:pt x="0" y="19037"/>
                </a:lnTo>
                <a:lnTo>
                  <a:pt x="9509" y="19037"/>
                </a:lnTo>
                <a:lnTo>
                  <a:pt x="9509" y="25645"/>
                </a:lnTo>
                <a:lnTo>
                  <a:pt x="8503" y="28562"/>
                </a:lnTo>
                <a:lnTo>
                  <a:pt x="6614" y="33265"/>
                </a:lnTo>
                <a:lnTo>
                  <a:pt x="3809" y="36182"/>
                </a:lnTo>
                <a:lnTo>
                  <a:pt x="0" y="36182"/>
                </a:lnTo>
                <a:lnTo>
                  <a:pt x="0" y="44683"/>
                </a:lnTo>
                <a:lnTo>
                  <a:pt x="6614" y="43802"/>
                </a:lnTo>
                <a:lnTo>
                  <a:pt x="11429" y="39992"/>
                </a:lnTo>
                <a:lnTo>
                  <a:pt x="14234" y="35170"/>
                </a:lnTo>
                <a:lnTo>
                  <a:pt x="17129" y="30467"/>
                </a:lnTo>
                <a:lnTo>
                  <a:pt x="18044" y="23740"/>
                </a:lnTo>
                <a:lnTo>
                  <a:pt x="180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4940472" y="4080317"/>
            <a:ext cx="101600" cy="133350"/>
          </a:xfrm>
          <a:custGeom>
            <a:avLst/>
            <a:gdLst/>
            <a:ahLst/>
            <a:cxnLst/>
            <a:rect l="l" t="t" r="r" b="b"/>
            <a:pathLst>
              <a:path w="101600" h="133350">
                <a:moveTo>
                  <a:pt x="16123" y="88620"/>
                </a:moveTo>
                <a:lnTo>
                  <a:pt x="0" y="88620"/>
                </a:lnTo>
                <a:lnTo>
                  <a:pt x="868" y="98625"/>
                </a:lnTo>
                <a:lnTo>
                  <a:pt x="29013" y="130458"/>
                </a:lnTo>
                <a:lnTo>
                  <a:pt x="50444" y="133316"/>
                </a:lnTo>
                <a:lnTo>
                  <a:pt x="60241" y="132789"/>
                </a:lnTo>
                <a:lnTo>
                  <a:pt x="92899" y="119088"/>
                </a:lnTo>
                <a:lnTo>
                  <a:pt x="51450" y="119088"/>
                </a:lnTo>
                <a:lnTo>
                  <a:pt x="41432" y="118359"/>
                </a:lnTo>
                <a:lnTo>
                  <a:pt x="17160" y="96240"/>
                </a:lnTo>
                <a:lnTo>
                  <a:pt x="16123" y="88620"/>
                </a:lnTo>
                <a:close/>
              </a:path>
              <a:path w="101600" h="133350">
                <a:moveTo>
                  <a:pt x="49529" y="0"/>
                </a:moveTo>
                <a:lnTo>
                  <a:pt x="11123" y="16611"/>
                </a:lnTo>
                <a:lnTo>
                  <a:pt x="4693" y="39102"/>
                </a:lnTo>
                <a:lnTo>
                  <a:pt x="5408" y="46405"/>
                </a:lnTo>
                <a:lnTo>
                  <a:pt x="40020" y="71487"/>
                </a:lnTo>
                <a:lnTo>
                  <a:pt x="66690" y="77190"/>
                </a:lnTo>
                <a:lnTo>
                  <a:pt x="73304" y="79988"/>
                </a:lnTo>
                <a:lnTo>
                  <a:pt x="78120" y="82905"/>
                </a:lnTo>
                <a:lnTo>
                  <a:pt x="82844" y="85703"/>
                </a:lnTo>
                <a:lnTo>
                  <a:pt x="84734" y="90525"/>
                </a:lnTo>
                <a:lnTo>
                  <a:pt x="84734" y="106646"/>
                </a:lnTo>
                <a:lnTo>
                  <a:pt x="79034" y="112361"/>
                </a:lnTo>
                <a:lnTo>
                  <a:pt x="69494" y="116171"/>
                </a:lnTo>
                <a:lnTo>
                  <a:pt x="63764" y="118076"/>
                </a:lnTo>
                <a:lnTo>
                  <a:pt x="58064" y="119088"/>
                </a:lnTo>
                <a:lnTo>
                  <a:pt x="92899" y="119088"/>
                </a:lnTo>
                <a:lnTo>
                  <a:pt x="97284" y="112757"/>
                </a:lnTo>
                <a:lnTo>
                  <a:pt x="100090" y="104289"/>
                </a:lnTo>
                <a:lnTo>
                  <a:pt x="101010" y="94335"/>
                </a:lnTo>
                <a:lnTo>
                  <a:pt x="100296" y="86289"/>
                </a:lnTo>
                <a:lnTo>
                  <a:pt x="69494" y="60950"/>
                </a:lnTo>
                <a:lnTo>
                  <a:pt x="40020" y="53330"/>
                </a:lnTo>
                <a:lnTo>
                  <a:pt x="31363" y="51425"/>
                </a:lnTo>
                <a:lnTo>
                  <a:pt x="28590" y="49520"/>
                </a:lnTo>
                <a:lnTo>
                  <a:pt x="22859" y="46722"/>
                </a:lnTo>
                <a:lnTo>
                  <a:pt x="20970" y="41900"/>
                </a:lnTo>
                <a:lnTo>
                  <a:pt x="20970" y="30470"/>
                </a:lnTo>
                <a:lnTo>
                  <a:pt x="22859" y="25779"/>
                </a:lnTo>
                <a:lnTo>
                  <a:pt x="27553" y="20945"/>
                </a:lnTo>
                <a:lnTo>
                  <a:pt x="31363" y="17144"/>
                </a:lnTo>
                <a:lnTo>
                  <a:pt x="38983" y="14349"/>
                </a:lnTo>
                <a:lnTo>
                  <a:pt x="89233" y="14349"/>
                </a:lnTo>
                <a:lnTo>
                  <a:pt x="83850" y="9524"/>
                </a:lnTo>
                <a:lnTo>
                  <a:pt x="76340" y="5250"/>
                </a:lnTo>
                <a:lnTo>
                  <a:pt x="68118" y="2285"/>
                </a:lnTo>
                <a:lnTo>
                  <a:pt x="59183" y="559"/>
                </a:lnTo>
                <a:lnTo>
                  <a:pt x="49529" y="0"/>
                </a:lnTo>
                <a:close/>
              </a:path>
              <a:path w="101600" h="133350">
                <a:moveTo>
                  <a:pt x="89233" y="14349"/>
                </a:moveTo>
                <a:lnTo>
                  <a:pt x="49529" y="14349"/>
                </a:lnTo>
                <a:lnTo>
                  <a:pt x="58103" y="15048"/>
                </a:lnTo>
                <a:lnTo>
                  <a:pt x="65360" y="17079"/>
                </a:lnTo>
                <a:lnTo>
                  <a:pt x="81930" y="39995"/>
                </a:lnTo>
                <a:lnTo>
                  <a:pt x="98084" y="39995"/>
                </a:lnTo>
                <a:lnTo>
                  <a:pt x="97202" y="30183"/>
                </a:lnTo>
                <a:lnTo>
                  <a:pt x="94545" y="21953"/>
                </a:lnTo>
                <a:lnTo>
                  <a:pt x="90099" y="15126"/>
                </a:lnTo>
                <a:lnTo>
                  <a:pt x="89233" y="143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5066263" y="4201317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0" y="0"/>
                </a:moveTo>
                <a:lnTo>
                  <a:pt x="18013" y="0"/>
                </a:lnTo>
              </a:path>
            </a:pathLst>
          </a:custGeom>
          <a:ln w="190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5163464" y="4083237"/>
            <a:ext cx="100330" cy="127635"/>
          </a:xfrm>
          <a:custGeom>
            <a:avLst/>
            <a:gdLst/>
            <a:ahLst/>
            <a:cxnLst/>
            <a:rect l="l" t="t" r="r" b="b"/>
            <a:pathLst>
              <a:path w="100329" h="127635">
                <a:moveTo>
                  <a:pt x="19933" y="0"/>
                </a:moveTo>
                <a:lnTo>
                  <a:pt x="0" y="0"/>
                </a:lnTo>
                <a:lnTo>
                  <a:pt x="0" y="127598"/>
                </a:lnTo>
                <a:lnTo>
                  <a:pt x="16123" y="127598"/>
                </a:lnTo>
                <a:lnTo>
                  <a:pt x="16123" y="24764"/>
                </a:lnTo>
                <a:lnTo>
                  <a:pt x="35324" y="24764"/>
                </a:lnTo>
                <a:lnTo>
                  <a:pt x="19933" y="0"/>
                </a:lnTo>
                <a:close/>
              </a:path>
              <a:path w="100329" h="127635">
                <a:moveTo>
                  <a:pt x="35324" y="24764"/>
                </a:moveTo>
                <a:lnTo>
                  <a:pt x="16123" y="24764"/>
                </a:lnTo>
                <a:lnTo>
                  <a:pt x="80924" y="127598"/>
                </a:lnTo>
                <a:lnTo>
                  <a:pt x="100096" y="127598"/>
                </a:lnTo>
                <a:lnTo>
                  <a:pt x="100096" y="102845"/>
                </a:lnTo>
                <a:lnTo>
                  <a:pt x="83850" y="102845"/>
                </a:lnTo>
                <a:lnTo>
                  <a:pt x="35324" y="24764"/>
                </a:lnTo>
                <a:close/>
              </a:path>
              <a:path w="100329" h="127635">
                <a:moveTo>
                  <a:pt x="100096" y="0"/>
                </a:moveTo>
                <a:lnTo>
                  <a:pt x="83850" y="0"/>
                </a:lnTo>
                <a:lnTo>
                  <a:pt x="83850" y="102845"/>
                </a:lnTo>
                <a:lnTo>
                  <a:pt x="100096" y="102845"/>
                </a:lnTo>
                <a:lnTo>
                  <a:pt x="1000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5285445" y="4115610"/>
            <a:ext cx="88265" cy="98425"/>
          </a:xfrm>
          <a:custGeom>
            <a:avLst/>
            <a:gdLst/>
            <a:ahLst/>
            <a:cxnLst/>
            <a:rect l="l" t="t" r="r" b="b"/>
            <a:pathLst>
              <a:path w="88264" h="98425">
                <a:moveTo>
                  <a:pt x="75078" y="13334"/>
                </a:moveTo>
                <a:lnTo>
                  <a:pt x="46756" y="13334"/>
                </a:lnTo>
                <a:lnTo>
                  <a:pt x="52456" y="14228"/>
                </a:lnTo>
                <a:lnTo>
                  <a:pt x="56296" y="16133"/>
                </a:lnTo>
                <a:lnTo>
                  <a:pt x="60106" y="19049"/>
                </a:lnTo>
                <a:lnTo>
                  <a:pt x="61996" y="22859"/>
                </a:lnTo>
                <a:lnTo>
                  <a:pt x="61996" y="32384"/>
                </a:lnTo>
                <a:lnTo>
                  <a:pt x="60959" y="34289"/>
                </a:lnTo>
                <a:lnTo>
                  <a:pt x="60106" y="37075"/>
                </a:lnTo>
                <a:lnTo>
                  <a:pt x="57149" y="38099"/>
                </a:lnTo>
                <a:lnTo>
                  <a:pt x="53339" y="38980"/>
                </a:lnTo>
                <a:lnTo>
                  <a:pt x="28590" y="41897"/>
                </a:lnTo>
                <a:lnTo>
                  <a:pt x="20055" y="42790"/>
                </a:lnTo>
                <a:lnTo>
                  <a:pt x="13350" y="45707"/>
                </a:lnTo>
                <a:lnTo>
                  <a:pt x="7619" y="50410"/>
                </a:lnTo>
                <a:lnTo>
                  <a:pt x="1889" y="55232"/>
                </a:lnTo>
                <a:lnTo>
                  <a:pt x="0" y="61840"/>
                </a:lnTo>
                <a:lnTo>
                  <a:pt x="0" y="78092"/>
                </a:lnTo>
                <a:lnTo>
                  <a:pt x="1889" y="84688"/>
                </a:lnTo>
                <a:lnTo>
                  <a:pt x="7619" y="90403"/>
                </a:lnTo>
                <a:lnTo>
                  <a:pt x="13350" y="95225"/>
                </a:lnTo>
                <a:lnTo>
                  <a:pt x="20055" y="98023"/>
                </a:lnTo>
                <a:lnTo>
                  <a:pt x="36210" y="98023"/>
                </a:lnTo>
                <a:lnTo>
                  <a:pt x="60533" y="84688"/>
                </a:lnTo>
                <a:lnTo>
                  <a:pt x="27675" y="84688"/>
                </a:lnTo>
                <a:lnTo>
                  <a:pt x="23865" y="83795"/>
                </a:lnTo>
                <a:lnTo>
                  <a:pt x="20970" y="80878"/>
                </a:lnTo>
                <a:lnTo>
                  <a:pt x="17160" y="78092"/>
                </a:lnTo>
                <a:lnTo>
                  <a:pt x="16245" y="74282"/>
                </a:lnTo>
                <a:lnTo>
                  <a:pt x="16245" y="63745"/>
                </a:lnTo>
                <a:lnTo>
                  <a:pt x="18166" y="59935"/>
                </a:lnTo>
                <a:lnTo>
                  <a:pt x="22859" y="57137"/>
                </a:lnTo>
                <a:lnTo>
                  <a:pt x="25786" y="55232"/>
                </a:lnTo>
                <a:lnTo>
                  <a:pt x="30479" y="54220"/>
                </a:lnTo>
                <a:lnTo>
                  <a:pt x="36210" y="53327"/>
                </a:lnTo>
                <a:lnTo>
                  <a:pt x="44836" y="52315"/>
                </a:lnTo>
                <a:lnTo>
                  <a:pt x="48646" y="52315"/>
                </a:lnTo>
                <a:lnTo>
                  <a:pt x="51450" y="51422"/>
                </a:lnTo>
                <a:lnTo>
                  <a:pt x="54376" y="50410"/>
                </a:lnTo>
                <a:lnTo>
                  <a:pt x="57149" y="49517"/>
                </a:lnTo>
                <a:lnTo>
                  <a:pt x="59070" y="48505"/>
                </a:lnTo>
                <a:lnTo>
                  <a:pt x="60959" y="47612"/>
                </a:lnTo>
                <a:lnTo>
                  <a:pt x="77236" y="47612"/>
                </a:lnTo>
                <a:lnTo>
                  <a:pt x="77236" y="17144"/>
                </a:lnTo>
                <a:lnTo>
                  <a:pt x="75078" y="13334"/>
                </a:lnTo>
                <a:close/>
              </a:path>
              <a:path w="88264" h="98425">
                <a:moveTo>
                  <a:pt x="78120" y="82783"/>
                </a:moveTo>
                <a:lnTo>
                  <a:pt x="61996" y="82783"/>
                </a:lnTo>
                <a:lnTo>
                  <a:pt x="62880" y="85700"/>
                </a:lnTo>
                <a:lnTo>
                  <a:pt x="63916" y="88498"/>
                </a:lnTo>
                <a:lnTo>
                  <a:pt x="64800" y="91415"/>
                </a:lnTo>
                <a:lnTo>
                  <a:pt x="67726" y="95225"/>
                </a:lnTo>
                <a:lnTo>
                  <a:pt x="71536" y="97130"/>
                </a:lnTo>
                <a:lnTo>
                  <a:pt x="80040" y="97130"/>
                </a:lnTo>
                <a:lnTo>
                  <a:pt x="81930" y="96118"/>
                </a:lnTo>
                <a:lnTo>
                  <a:pt x="84856" y="96118"/>
                </a:lnTo>
                <a:lnTo>
                  <a:pt x="87660" y="95225"/>
                </a:lnTo>
                <a:lnTo>
                  <a:pt x="87660" y="83795"/>
                </a:lnTo>
                <a:lnTo>
                  <a:pt x="79156" y="83795"/>
                </a:lnTo>
                <a:lnTo>
                  <a:pt x="78120" y="82783"/>
                </a:lnTo>
                <a:close/>
              </a:path>
              <a:path w="88264" h="98425">
                <a:moveTo>
                  <a:pt x="77236" y="47612"/>
                </a:moveTo>
                <a:lnTo>
                  <a:pt x="60959" y="47612"/>
                </a:lnTo>
                <a:lnTo>
                  <a:pt x="60959" y="69448"/>
                </a:lnTo>
                <a:lnTo>
                  <a:pt x="57149" y="76187"/>
                </a:lnTo>
                <a:lnTo>
                  <a:pt x="48646" y="80878"/>
                </a:lnTo>
                <a:lnTo>
                  <a:pt x="42946" y="83795"/>
                </a:lnTo>
                <a:lnTo>
                  <a:pt x="38099" y="84688"/>
                </a:lnTo>
                <a:lnTo>
                  <a:pt x="60533" y="84688"/>
                </a:lnTo>
                <a:lnTo>
                  <a:pt x="61996" y="82783"/>
                </a:lnTo>
                <a:lnTo>
                  <a:pt x="78120" y="82783"/>
                </a:lnTo>
                <a:lnTo>
                  <a:pt x="77236" y="81902"/>
                </a:lnTo>
                <a:lnTo>
                  <a:pt x="77236" y="47612"/>
                </a:lnTo>
                <a:close/>
              </a:path>
              <a:path w="88264" h="98425">
                <a:moveTo>
                  <a:pt x="40020" y="0"/>
                </a:moveTo>
                <a:lnTo>
                  <a:pt x="5514" y="22606"/>
                </a:lnTo>
                <a:lnTo>
                  <a:pt x="4815" y="30479"/>
                </a:lnTo>
                <a:lnTo>
                  <a:pt x="19049" y="30479"/>
                </a:lnTo>
                <a:lnTo>
                  <a:pt x="19049" y="25658"/>
                </a:lnTo>
                <a:lnTo>
                  <a:pt x="20970" y="21848"/>
                </a:lnTo>
                <a:lnTo>
                  <a:pt x="22859" y="19943"/>
                </a:lnTo>
                <a:lnTo>
                  <a:pt x="25786" y="15239"/>
                </a:lnTo>
                <a:lnTo>
                  <a:pt x="31516" y="13334"/>
                </a:lnTo>
                <a:lnTo>
                  <a:pt x="75078" y="13334"/>
                </a:lnTo>
                <a:lnTo>
                  <a:pt x="73426" y="10418"/>
                </a:lnTo>
                <a:lnTo>
                  <a:pt x="66690" y="5714"/>
                </a:lnTo>
                <a:lnTo>
                  <a:pt x="61352" y="3214"/>
                </a:lnTo>
                <a:lnTo>
                  <a:pt x="55172" y="1428"/>
                </a:lnTo>
                <a:lnTo>
                  <a:pt x="48083" y="357"/>
                </a:lnTo>
                <a:lnTo>
                  <a:pt x="400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5382645" y="4116503"/>
            <a:ext cx="81280" cy="133350"/>
          </a:xfrm>
          <a:custGeom>
            <a:avLst/>
            <a:gdLst/>
            <a:ahLst/>
            <a:cxnLst/>
            <a:rect l="l" t="t" r="r" b="b"/>
            <a:pathLst>
              <a:path w="81279" h="133350">
                <a:moveTo>
                  <a:pt x="18166" y="105762"/>
                </a:moveTo>
                <a:lnTo>
                  <a:pt x="2895" y="105762"/>
                </a:lnTo>
                <a:lnTo>
                  <a:pt x="2895" y="115287"/>
                </a:lnTo>
                <a:lnTo>
                  <a:pt x="39136" y="133313"/>
                </a:lnTo>
                <a:lnTo>
                  <a:pt x="51587" y="132086"/>
                </a:lnTo>
                <a:lnTo>
                  <a:pt x="61847" y="128454"/>
                </a:lnTo>
                <a:lnTo>
                  <a:pt x="69804" y="122488"/>
                </a:lnTo>
                <a:lnTo>
                  <a:pt x="71495" y="119978"/>
                </a:lnTo>
                <a:lnTo>
                  <a:pt x="31516" y="119978"/>
                </a:lnTo>
                <a:lnTo>
                  <a:pt x="26669" y="118073"/>
                </a:lnTo>
                <a:lnTo>
                  <a:pt x="22859" y="115287"/>
                </a:lnTo>
                <a:lnTo>
                  <a:pt x="20970" y="112358"/>
                </a:lnTo>
                <a:lnTo>
                  <a:pt x="19049" y="109572"/>
                </a:lnTo>
                <a:lnTo>
                  <a:pt x="18166" y="105762"/>
                </a:lnTo>
                <a:close/>
              </a:path>
              <a:path w="81279" h="133350">
                <a:moveTo>
                  <a:pt x="81046" y="81009"/>
                </a:moveTo>
                <a:lnTo>
                  <a:pt x="65806" y="81009"/>
                </a:lnTo>
                <a:lnTo>
                  <a:pt x="65619" y="89690"/>
                </a:lnTo>
                <a:lnTo>
                  <a:pt x="65063" y="97146"/>
                </a:lnTo>
                <a:lnTo>
                  <a:pt x="39136" y="119978"/>
                </a:lnTo>
                <a:lnTo>
                  <a:pt x="71495" y="119978"/>
                </a:lnTo>
                <a:lnTo>
                  <a:pt x="81046" y="86712"/>
                </a:lnTo>
                <a:lnTo>
                  <a:pt x="81046" y="81009"/>
                </a:lnTo>
                <a:close/>
              </a:path>
              <a:path w="81279" h="133350">
                <a:moveTo>
                  <a:pt x="45719" y="0"/>
                </a:moveTo>
                <a:lnTo>
                  <a:pt x="38099" y="0"/>
                </a:lnTo>
                <a:lnTo>
                  <a:pt x="30468" y="730"/>
                </a:lnTo>
                <a:lnTo>
                  <a:pt x="2747" y="28015"/>
                </a:lnTo>
                <a:lnTo>
                  <a:pt x="0" y="48624"/>
                </a:lnTo>
                <a:lnTo>
                  <a:pt x="571" y="60425"/>
                </a:lnTo>
                <a:lnTo>
                  <a:pt x="23160" y="92368"/>
                </a:lnTo>
                <a:lnTo>
                  <a:pt x="37216" y="95225"/>
                </a:lnTo>
                <a:lnTo>
                  <a:pt x="44836" y="95225"/>
                </a:lnTo>
                <a:lnTo>
                  <a:pt x="50566" y="93320"/>
                </a:lnTo>
                <a:lnTo>
                  <a:pt x="54376" y="91415"/>
                </a:lnTo>
                <a:lnTo>
                  <a:pt x="59070" y="89510"/>
                </a:lnTo>
                <a:lnTo>
                  <a:pt x="62880" y="85700"/>
                </a:lnTo>
                <a:lnTo>
                  <a:pt x="65256" y="81890"/>
                </a:lnTo>
                <a:lnTo>
                  <a:pt x="31516" y="81890"/>
                </a:lnTo>
                <a:lnTo>
                  <a:pt x="25786" y="79104"/>
                </a:lnTo>
                <a:lnTo>
                  <a:pt x="21976" y="74270"/>
                </a:lnTo>
                <a:lnTo>
                  <a:pt x="18166" y="68555"/>
                </a:lnTo>
                <a:lnTo>
                  <a:pt x="15239" y="60947"/>
                </a:lnTo>
                <a:lnTo>
                  <a:pt x="15239" y="41004"/>
                </a:lnTo>
                <a:lnTo>
                  <a:pt x="41026" y="13334"/>
                </a:lnTo>
                <a:lnTo>
                  <a:pt x="66690" y="13334"/>
                </a:lnTo>
                <a:lnTo>
                  <a:pt x="63916" y="9524"/>
                </a:lnTo>
                <a:lnTo>
                  <a:pt x="60106" y="6726"/>
                </a:lnTo>
                <a:lnTo>
                  <a:pt x="57149" y="4821"/>
                </a:lnTo>
                <a:lnTo>
                  <a:pt x="52456" y="1011"/>
                </a:lnTo>
                <a:lnTo>
                  <a:pt x="45719" y="0"/>
                </a:lnTo>
                <a:close/>
              </a:path>
              <a:path w="81279" h="133350">
                <a:moveTo>
                  <a:pt x="81046" y="1904"/>
                </a:moveTo>
                <a:lnTo>
                  <a:pt x="66690" y="1904"/>
                </a:lnTo>
                <a:lnTo>
                  <a:pt x="66690" y="13334"/>
                </a:lnTo>
                <a:lnTo>
                  <a:pt x="48646" y="13334"/>
                </a:lnTo>
                <a:lnTo>
                  <a:pt x="66690" y="46719"/>
                </a:lnTo>
                <a:lnTo>
                  <a:pt x="66690" y="54339"/>
                </a:lnTo>
                <a:lnTo>
                  <a:pt x="39136" y="81890"/>
                </a:lnTo>
                <a:lnTo>
                  <a:pt x="65256" y="81890"/>
                </a:lnTo>
                <a:lnTo>
                  <a:pt x="65806" y="81009"/>
                </a:lnTo>
                <a:lnTo>
                  <a:pt x="81046" y="81009"/>
                </a:lnTo>
                <a:lnTo>
                  <a:pt x="81046" y="19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5482742" y="4115610"/>
            <a:ext cx="88265" cy="98425"/>
          </a:xfrm>
          <a:custGeom>
            <a:avLst/>
            <a:gdLst/>
            <a:ahLst/>
            <a:cxnLst/>
            <a:rect l="l" t="t" r="r" b="b"/>
            <a:pathLst>
              <a:path w="88264" h="98425">
                <a:moveTo>
                  <a:pt x="75556" y="13334"/>
                </a:moveTo>
                <a:lnTo>
                  <a:pt x="47670" y="13334"/>
                </a:lnTo>
                <a:lnTo>
                  <a:pt x="53400" y="14228"/>
                </a:lnTo>
                <a:lnTo>
                  <a:pt x="57210" y="16133"/>
                </a:lnTo>
                <a:lnTo>
                  <a:pt x="61020" y="19049"/>
                </a:lnTo>
                <a:lnTo>
                  <a:pt x="62910" y="22859"/>
                </a:lnTo>
                <a:lnTo>
                  <a:pt x="62910" y="30479"/>
                </a:lnTo>
                <a:lnTo>
                  <a:pt x="61904" y="32384"/>
                </a:lnTo>
                <a:lnTo>
                  <a:pt x="61020" y="34289"/>
                </a:lnTo>
                <a:lnTo>
                  <a:pt x="20970" y="42790"/>
                </a:lnTo>
                <a:lnTo>
                  <a:pt x="13350" y="45707"/>
                </a:lnTo>
                <a:lnTo>
                  <a:pt x="8534" y="50410"/>
                </a:lnTo>
                <a:lnTo>
                  <a:pt x="2804" y="55232"/>
                </a:lnTo>
                <a:lnTo>
                  <a:pt x="0" y="61840"/>
                </a:lnTo>
                <a:lnTo>
                  <a:pt x="0" y="78092"/>
                </a:lnTo>
                <a:lnTo>
                  <a:pt x="2804" y="84688"/>
                </a:lnTo>
                <a:lnTo>
                  <a:pt x="8534" y="90403"/>
                </a:lnTo>
                <a:lnTo>
                  <a:pt x="14264" y="95225"/>
                </a:lnTo>
                <a:lnTo>
                  <a:pt x="20970" y="98023"/>
                </a:lnTo>
                <a:lnTo>
                  <a:pt x="36240" y="98023"/>
                </a:lnTo>
                <a:lnTo>
                  <a:pt x="61447" y="84688"/>
                </a:lnTo>
                <a:lnTo>
                  <a:pt x="28620" y="84688"/>
                </a:lnTo>
                <a:lnTo>
                  <a:pt x="24780" y="83795"/>
                </a:lnTo>
                <a:lnTo>
                  <a:pt x="21884" y="80878"/>
                </a:lnTo>
                <a:lnTo>
                  <a:pt x="18074" y="78092"/>
                </a:lnTo>
                <a:lnTo>
                  <a:pt x="16154" y="74282"/>
                </a:lnTo>
                <a:lnTo>
                  <a:pt x="16154" y="63745"/>
                </a:lnTo>
                <a:lnTo>
                  <a:pt x="19080" y="59935"/>
                </a:lnTo>
                <a:lnTo>
                  <a:pt x="23774" y="57137"/>
                </a:lnTo>
                <a:lnTo>
                  <a:pt x="26700" y="55232"/>
                </a:lnTo>
                <a:lnTo>
                  <a:pt x="30510" y="54220"/>
                </a:lnTo>
                <a:lnTo>
                  <a:pt x="36240" y="53327"/>
                </a:lnTo>
                <a:lnTo>
                  <a:pt x="45750" y="52315"/>
                </a:lnTo>
                <a:lnTo>
                  <a:pt x="48554" y="52315"/>
                </a:lnTo>
                <a:lnTo>
                  <a:pt x="51480" y="51422"/>
                </a:lnTo>
                <a:lnTo>
                  <a:pt x="54284" y="50410"/>
                </a:lnTo>
                <a:lnTo>
                  <a:pt x="58094" y="49517"/>
                </a:lnTo>
                <a:lnTo>
                  <a:pt x="59984" y="48505"/>
                </a:lnTo>
                <a:lnTo>
                  <a:pt x="61904" y="47612"/>
                </a:lnTo>
                <a:lnTo>
                  <a:pt x="77144" y="47612"/>
                </a:lnTo>
                <a:lnTo>
                  <a:pt x="77144" y="17144"/>
                </a:lnTo>
                <a:lnTo>
                  <a:pt x="75556" y="13334"/>
                </a:lnTo>
                <a:close/>
              </a:path>
              <a:path w="88264" h="98425">
                <a:moveTo>
                  <a:pt x="79034" y="82783"/>
                </a:moveTo>
                <a:lnTo>
                  <a:pt x="62910" y="82783"/>
                </a:lnTo>
                <a:lnTo>
                  <a:pt x="62910" y="85700"/>
                </a:lnTo>
                <a:lnTo>
                  <a:pt x="63794" y="88498"/>
                </a:lnTo>
                <a:lnTo>
                  <a:pt x="65714" y="91415"/>
                </a:lnTo>
                <a:lnTo>
                  <a:pt x="67604" y="95225"/>
                </a:lnTo>
                <a:lnTo>
                  <a:pt x="71414" y="97130"/>
                </a:lnTo>
                <a:lnTo>
                  <a:pt x="80954" y="97130"/>
                </a:lnTo>
                <a:lnTo>
                  <a:pt x="81991" y="96118"/>
                </a:lnTo>
                <a:lnTo>
                  <a:pt x="85801" y="96118"/>
                </a:lnTo>
                <a:lnTo>
                  <a:pt x="87690" y="95225"/>
                </a:lnTo>
                <a:lnTo>
                  <a:pt x="87690" y="83795"/>
                </a:lnTo>
                <a:lnTo>
                  <a:pt x="79034" y="83795"/>
                </a:lnTo>
                <a:lnTo>
                  <a:pt x="79034" y="82783"/>
                </a:lnTo>
                <a:close/>
              </a:path>
              <a:path w="88264" h="98425">
                <a:moveTo>
                  <a:pt x="77144" y="47612"/>
                </a:moveTo>
                <a:lnTo>
                  <a:pt x="61904" y="47612"/>
                </a:lnTo>
                <a:lnTo>
                  <a:pt x="61904" y="69448"/>
                </a:lnTo>
                <a:lnTo>
                  <a:pt x="58094" y="76187"/>
                </a:lnTo>
                <a:lnTo>
                  <a:pt x="49560" y="80878"/>
                </a:lnTo>
                <a:lnTo>
                  <a:pt x="43860" y="83795"/>
                </a:lnTo>
                <a:lnTo>
                  <a:pt x="39044" y="84688"/>
                </a:lnTo>
                <a:lnTo>
                  <a:pt x="61447" y="84688"/>
                </a:lnTo>
                <a:lnTo>
                  <a:pt x="62910" y="82783"/>
                </a:lnTo>
                <a:lnTo>
                  <a:pt x="79034" y="82783"/>
                </a:lnTo>
                <a:lnTo>
                  <a:pt x="78181" y="81902"/>
                </a:lnTo>
                <a:lnTo>
                  <a:pt x="77144" y="79997"/>
                </a:lnTo>
                <a:lnTo>
                  <a:pt x="77144" y="47612"/>
                </a:lnTo>
                <a:close/>
              </a:path>
              <a:path w="88264" h="98425">
                <a:moveTo>
                  <a:pt x="40934" y="0"/>
                </a:moveTo>
                <a:lnTo>
                  <a:pt x="5863" y="22606"/>
                </a:lnTo>
                <a:lnTo>
                  <a:pt x="4724" y="30479"/>
                </a:lnTo>
                <a:lnTo>
                  <a:pt x="19964" y="30479"/>
                </a:lnTo>
                <a:lnTo>
                  <a:pt x="19964" y="25658"/>
                </a:lnTo>
                <a:lnTo>
                  <a:pt x="20970" y="21848"/>
                </a:lnTo>
                <a:lnTo>
                  <a:pt x="22890" y="19943"/>
                </a:lnTo>
                <a:lnTo>
                  <a:pt x="26700" y="15239"/>
                </a:lnTo>
                <a:lnTo>
                  <a:pt x="32430" y="13334"/>
                </a:lnTo>
                <a:lnTo>
                  <a:pt x="75556" y="13334"/>
                </a:lnTo>
                <a:lnTo>
                  <a:pt x="74340" y="10418"/>
                </a:lnTo>
                <a:lnTo>
                  <a:pt x="67604" y="5714"/>
                </a:lnTo>
                <a:lnTo>
                  <a:pt x="62143" y="3214"/>
                </a:lnTo>
                <a:lnTo>
                  <a:pt x="55755" y="1428"/>
                </a:lnTo>
                <a:lnTo>
                  <a:pt x="48625" y="357"/>
                </a:lnTo>
                <a:lnTo>
                  <a:pt x="409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5579973" y="4114598"/>
            <a:ext cx="86995" cy="99060"/>
          </a:xfrm>
          <a:custGeom>
            <a:avLst/>
            <a:gdLst/>
            <a:ahLst/>
            <a:cxnLst/>
            <a:rect l="l" t="t" r="r" b="b"/>
            <a:pathLst>
              <a:path w="86995" h="99060">
                <a:moveTo>
                  <a:pt x="43830" y="0"/>
                </a:moveTo>
                <a:lnTo>
                  <a:pt x="6429" y="22015"/>
                </a:lnTo>
                <a:lnTo>
                  <a:pt x="0" y="51422"/>
                </a:lnTo>
                <a:lnTo>
                  <a:pt x="714" y="61635"/>
                </a:lnTo>
                <a:lnTo>
                  <a:pt x="24532" y="95939"/>
                </a:lnTo>
                <a:lnTo>
                  <a:pt x="41909" y="99035"/>
                </a:lnTo>
                <a:lnTo>
                  <a:pt x="52629" y="98151"/>
                </a:lnTo>
                <a:lnTo>
                  <a:pt x="61828" y="95493"/>
                </a:lnTo>
                <a:lnTo>
                  <a:pt x="69427" y="91049"/>
                </a:lnTo>
                <a:lnTo>
                  <a:pt x="74499" y="85700"/>
                </a:lnTo>
                <a:lnTo>
                  <a:pt x="33406" y="85700"/>
                </a:lnTo>
                <a:lnTo>
                  <a:pt x="26669" y="82914"/>
                </a:lnTo>
                <a:lnTo>
                  <a:pt x="19846" y="70864"/>
                </a:lnTo>
                <a:lnTo>
                  <a:pt x="17792" y="64897"/>
                </a:lnTo>
                <a:lnTo>
                  <a:pt x="16618" y="58372"/>
                </a:lnTo>
                <a:lnTo>
                  <a:pt x="16245" y="51422"/>
                </a:lnTo>
                <a:lnTo>
                  <a:pt x="16619" y="43937"/>
                </a:lnTo>
                <a:lnTo>
                  <a:pt x="33406" y="14346"/>
                </a:lnTo>
                <a:lnTo>
                  <a:pt x="75811" y="14346"/>
                </a:lnTo>
                <a:lnTo>
                  <a:pt x="74310" y="12441"/>
                </a:lnTo>
                <a:lnTo>
                  <a:pt x="67567" y="7283"/>
                </a:lnTo>
                <a:lnTo>
                  <a:pt x="60167" y="3363"/>
                </a:lnTo>
                <a:lnTo>
                  <a:pt x="52218" y="872"/>
                </a:lnTo>
                <a:lnTo>
                  <a:pt x="43830" y="0"/>
                </a:lnTo>
                <a:close/>
              </a:path>
              <a:path w="86995" h="99060">
                <a:moveTo>
                  <a:pt x="75811" y="14346"/>
                </a:moveTo>
                <a:lnTo>
                  <a:pt x="42946" y="14346"/>
                </a:lnTo>
                <a:lnTo>
                  <a:pt x="50804" y="15075"/>
                </a:lnTo>
                <a:lnTo>
                  <a:pt x="57233" y="17316"/>
                </a:lnTo>
                <a:lnTo>
                  <a:pt x="62234" y="21153"/>
                </a:lnTo>
                <a:lnTo>
                  <a:pt x="65806" y="26669"/>
                </a:lnTo>
                <a:lnTo>
                  <a:pt x="68610" y="32372"/>
                </a:lnTo>
                <a:lnTo>
                  <a:pt x="70500" y="39111"/>
                </a:lnTo>
                <a:lnTo>
                  <a:pt x="70500" y="47612"/>
                </a:lnTo>
                <a:lnTo>
                  <a:pt x="53370" y="85700"/>
                </a:lnTo>
                <a:lnTo>
                  <a:pt x="74499" y="85700"/>
                </a:lnTo>
                <a:lnTo>
                  <a:pt x="86776" y="47612"/>
                </a:lnTo>
                <a:lnTo>
                  <a:pt x="85904" y="36759"/>
                </a:lnTo>
                <a:lnTo>
                  <a:pt x="83412" y="27169"/>
                </a:lnTo>
                <a:lnTo>
                  <a:pt x="79485" y="19008"/>
                </a:lnTo>
                <a:lnTo>
                  <a:pt x="75811" y="143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5688604" y="4191798"/>
            <a:ext cx="18415" cy="45085"/>
          </a:xfrm>
          <a:custGeom>
            <a:avLst/>
            <a:gdLst/>
            <a:ahLst/>
            <a:cxnLst/>
            <a:rect l="l" t="t" r="r" b="b"/>
            <a:pathLst>
              <a:path w="18414" h="45085">
                <a:moveTo>
                  <a:pt x="18166" y="0"/>
                </a:moveTo>
                <a:lnTo>
                  <a:pt x="0" y="0"/>
                </a:lnTo>
                <a:lnTo>
                  <a:pt x="0" y="19037"/>
                </a:lnTo>
                <a:lnTo>
                  <a:pt x="9509" y="19037"/>
                </a:lnTo>
                <a:lnTo>
                  <a:pt x="9509" y="25645"/>
                </a:lnTo>
                <a:lnTo>
                  <a:pt x="8625" y="28562"/>
                </a:lnTo>
                <a:lnTo>
                  <a:pt x="6736" y="33265"/>
                </a:lnTo>
                <a:lnTo>
                  <a:pt x="3809" y="36182"/>
                </a:lnTo>
                <a:lnTo>
                  <a:pt x="0" y="36182"/>
                </a:lnTo>
                <a:lnTo>
                  <a:pt x="0" y="44683"/>
                </a:lnTo>
                <a:lnTo>
                  <a:pt x="18166" y="23740"/>
                </a:lnTo>
                <a:lnTo>
                  <a:pt x="181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5776264" y="4083237"/>
            <a:ext cx="113664" cy="127635"/>
          </a:xfrm>
          <a:custGeom>
            <a:avLst/>
            <a:gdLst/>
            <a:ahLst/>
            <a:cxnLst/>
            <a:rect l="l" t="t" r="r" b="b"/>
            <a:pathLst>
              <a:path w="113664" h="127635">
                <a:moveTo>
                  <a:pt x="20086" y="0"/>
                </a:moveTo>
                <a:lnTo>
                  <a:pt x="0" y="0"/>
                </a:lnTo>
                <a:lnTo>
                  <a:pt x="47640" y="76175"/>
                </a:lnTo>
                <a:lnTo>
                  <a:pt x="47640" y="127598"/>
                </a:lnTo>
                <a:lnTo>
                  <a:pt x="64800" y="127598"/>
                </a:lnTo>
                <a:lnTo>
                  <a:pt x="64800" y="76175"/>
                </a:lnTo>
                <a:lnTo>
                  <a:pt x="74531" y="60947"/>
                </a:lnTo>
                <a:lnTo>
                  <a:pt x="56296" y="60947"/>
                </a:lnTo>
                <a:lnTo>
                  <a:pt x="20086" y="0"/>
                </a:lnTo>
                <a:close/>
              </a:path>
              <a:path w="113664" h="127635">
                <a:moveTo>
                  <a:pt x="113477" y="0"/>
                </a:moveTo>
                <a:lnTo>
                  <a:pt x="93390" y="0"/>
                </a:lnTo>
                <a:lnTo>
                  <a:pt x="56296" y="60947"/>
                </a:lnTo>
                <a:lnTo>
                  <a:pt x="74531" y="60947"/>
                </a:lnTo>
                <a:lnTo>
                  <a:pt x="1134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5906901" y="4201317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0" y="0"/>
                </a:moveTo>
                <a:lnTo>
                  <a:pt x="18166" y="0"/>
                </a:lnTo>
              </a:path>
            </a:pathLst>
          </a:custGeom>
          <a:ln w="190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6008991" y="4079428"/>
            <a:ext cx="120014" cy="134620"/>
          </a:xfrm>
          <a:custGeom>
            <a:avLst/>
            <a:gdLst/>
            <a:ahLst/>
            <a:cxnLst/>
            <a:rect l="l" t="t" r="r" b="b"/>
            <a:pathLst>
              <a:path w="120014" h="134620">
                <a:moveTo>
                  <a:pt x="76187" y="0"/>
                </a:moveTo>
                <a:lnTo>
                  <a:pt x="35868" y="12740"/>
                </a:lnTo>
                <a:lnTo>
                  <a:pt x="6474" y="52643"/>
                </a:lnTo>
                <a:lnTo>
                  <a:pt x="0" y="92233"/>
                </a:lnTo>
                <a:lnTo>
                  <a:pt x="1732" y="103243"/>
                </a:lnTo>
                <a:lnTo>
                  <a:pt x="34956" y="133336"/>
                </a:lnTo>
                <a:lnTo>
                  <a:pt x="45677" y="134206"/>
                </a:lnTo>
                <a:lnTo>
                  <a:pt x="58012" y="133150"/>
                </a:lnTo>
                <a:lnTo>
                  <a:pt x="69352" y="130048"/>
                </a:lnTo>
                <a:lnTo>
                  <a:pt x="79813" y="124994"/>
                </a:lnTo>
                <a:lnTo>
                  <a:pt x="88271" y="118966"/>
                </a:lnTo>
                <a:lnTo>
                  <a:pt x="50371" y="118966"/>
                </a:lnTo>
                <a:lnTo>
                  <a:pt x="41106" y="118084"/>
                </a:lnTo>
                <a:lnTo>
                  <a:pt x="17772" y="89132"/>
                </a:lnTo>
                <a:lnTo>
                  <a:pt x="17934" y="79431"/>
                </a:lnTo>
                <a:lnTo>
                  <a:pt x="33337" y="35856"/>
                </a:lnTo>
                <a:lnTo>
                  <a:pt x="73231" y="15239"/>
                </a:lnTo>
                <a:lnTo>
                  <a:pt x="111874" y="15239"/>
                </a:lnTo>
                <a:lnTo>
                  <a:pt x="110477" y="13334"/>
                </a:lnTo>
                <a:lnTo>
                  <a:pt x="104545" y="7608"/>
                </a:lnTo>
                <a:lnTo>
                  <a:pt x="96853" y="3429"/>
                </a:lnTo>
                <a:lnTo>
                  <a:pt x="87400" y="869"/>
                </a:lnTo>
                <a:lnTo>
                  <a:pt x="76187" y="0"/>
                </a:lnTo>
                <a:close/>
              </a:path>
              <a:path w="120014" h="134620">
                <a:moveTo>
                  <a:pt x="111361" y="83795"/>
                </a:moveTo>
                <a:lnTo>
                  <a:pt x="95237" y="83795"/>
                </a:lnTo>
                <a:lnTo>
                  <a:pt x="91427" y="92308"/>
                </a:lnTo>
                <a:lnTo>
                  <a:pt x="87617" y="99035"/>
                </a:lnTo>
                <a:lnTo>
                  <a:pt x="50371" y="118966"/>
                </a:lnTo>
                <a:lnTo>
                  <a:pt x="88271" y="118966"/>
                </a:lnTo>
                <a:lnTo>
                  <a:pt x="89508" y="118084"/>
                </a:lnTo>
                <a:lnTo>
                  <a:pt x="96784" y="110710"/>
                </a:lnTo>
                <a:lnTo>
                  <a:pt x="102914" y="102704"/>
                </a:lnTo>
                <a:lnTo>
                  <a:pt x="107805" y="93816"/>
                </a:lnTo>
                <a:lnTo>
                  <a:pt x="111361" y="83795"/>
                </a:lnTo>
                <a:close/>
              </a:path>
              <a:path w="120014" h="134620">
                <a:moveTo>
                  <a:pt x="111874" y="15239"/>
                </a:moveTo>
                <a:lnTo>
                  <a:pt x="82771" y="15239"/>
                </a:lnTo>
                <a:lnTo>
                  <a:pt x="90391" y="18035"/>
                </a:lnTo>
                <a:lnTo>
                  <a:pt x="95237" y="22859"/>
                </a:lnTo>
                <a:lnTo>
                  <a:pt x="99931" y="27550"/>
                </a:lnTo>
                <a:lnTo>
                  <a:pt x="102857" y="34277"/>
                </a:lnTo>
                <a:lnTo>
                  <a:pt x="102857" y="41897"/>
                </a:lnTo>
                <a:lnTo>
                  <a:pt x="118981" y="41897"/>
                </a:lnTo>
                <a:lnTo>
                  <a:pt x="119534" y="34185"/>
                </a:lnTo>
                <a:lnTo>
                  <a:pt x="118307" y="26852"/>
                </a:lnTo>
                <a:lnTo>
                  <a:pt x="115291" y="19902"/>
                </a:lnTo>
                <a:lnTo>
                  <a:pt x="111874" y="15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129893" y="4083237"/>
            <a:ext cx="90805" cy="127635"/>
          </a:xfrm>
          <a:custGeom>
            <a:avLst/>
            <a:gdLst/>
            <a:ahLst/>
            <a:cxnLst/>
            <a:rect l="l" t="t" r="r" b="b"/>
            <a:pathLst>
              <a:path w="90804" h="127635">
                <a:moveTo>
                  <a:pt x="42946" y="0"/>
                </a:moveTo>
                <a:lnTo>
                  <a:pt x="27706" y="0"/>
                </a:lnTo>
                <a:lnTo>
                  <a:pt x="0" y="127598"/>
                </a:lnTo>
                <a:lnTo>
                  <a:pt x="16245" y="127598"/>
                </a:lnTo>
                <a:lnTo>
                  <a:pt x="25786" y="78080"/>
                </a:lnTo>
                <a:lnTo>
                  <a:pt x="28249" y="69484"/>
                </a:lnTo>
                <a:lnTo>
                  <a:pt x="49631" y="46600"/>
                </a:lnTo>
                <a:lnTo>
                  <a:pt x="32400" y="46600"/>
                </a:lnTo>
                <a:lnTo>
                  <a:pt x="42946" y="0"/>
                </a:lnTo>
                <a:close/>
              </a:path>
              <a:path w="90804" h="127635">
                <a:moveTo>
                  <a:pt x="88225" y="45707"/>
                </a:moveTo>
                <a:lnTo>
                  <a:pt x="65806" y="45707"/>
                </a:lnTo>
                <a:lnTo>
                  <a:pt x="70500" y="48505"/>
                </a:lnTo>
                <a:lnTo>
                  <a:pt x="72420" y="53327"/>
                </a:lnTo>
                <a:lnTo>
                  <a:pt x="73426" y="57137"/>
                </a:lnTo>
                <a:lnTo>
                  <a:pt x="73426" y="61828"/>
                </a:lnTo>
                <a:lnTo>
                  <a:pt x="72420" y="68567"/>
                </a:lnTo>
                <a:lnTo>
                  <a:pt x="60106" y="127598"/>
                </a:lnTo>
                <a:lnTo>
                  <a:pt x="75346" y="127598"/>
                </a:lnTo>
                <a:lnTo>
                  <a:pt x="88666" y="67543"/>
                </a:lnTo>
                <a:lnTo>
                  <a:pt x="90586" y="59042"/>
                </a:lnTo>
                <a:lnTo>
                  <a:pt x="90586" y="51422"/>
                </a:lnTo>
                <a:lnTo>
                  <a:pt x="88666" y="46600"/>
                </a:lnTo>
                <a:lnTo>
                  <a:pt x="88225" y="45707"/>
                </a:lnTo>
                <a:close/>
              </a:path>
              <a:path w="90804" h="127635">
                <a:moveTo>
                  <a:pt x="64800" y="32372"/>
                </a:moveTo>
                <a:lnTo>
                  <a:pt x="57180" y="32372"/>
                </a:lnTo>
                <a:lnTo>
                  <a:pt x="50566" y="34277"/>
                </a:lnTo>
                <a:lnTo>
                  <a:pt x="44836" y="37075"/>
                </a:lnTo>
                <a:lnTo>
                  <a:pt x="41940" y="38980"/>
                </a:lnTo>
                <a:lnTo>
                  <a:pt x="37216" y="42790"/>
                </a:lnTo>
                <a:lnTo>
                  <a:pt x="32400" y="46600"/>
                </a:lnTo>
                <a:lnTo>
                  <a:pt x="49631" y="46600"/>
                </a:lnTo>
                <a:lnTo>
                  <a:pt x="51450" y="45707"/>
                </a:lnTo>
                <a:lnTo>
                  <a:pt x="88225" y="45707"/>
                </a:lnTo>
                <a:lnTo>
                  <a:pt x="85588" y="40359"/>
                </a:lnTo>
                <a:lnTo>
                  <a:pt x="80642" y="35914"/>
                </a:lnTo>
                <a:lnTo>
                  <a:pt x="73741" y="33256"/>
                </a:lnTo>
                <a:lnTo>
                  <a:pt x="64800" y="323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6231575" y="4115610"/>
            <a:ext cx="89535" cy="98425"/>
          </a:xfrm>
          <a:custGeom>
            <a:avLst/>
            <a:gdLst/>
            <a:ahLst/>
            <a:cxnLst/>
            <a:rect l="l" t="t" r="r" b="b"/>
            <a:pathLst>
              <a:path w="89535" h="98425">
                <a:moveTo>
                  <a:pt x="62361" y="0"/>
                </a:moveTo>
                <a:lnTo>
                  <a:pt x="56631" y="0"/>
                </a:lnTo>
                <a:lnTo>
                  <a:pt x="46962" y="883"/>
                </a:lnTo>
                <a:lnTo>
                  <a:pt x="14681" y="21380"/>
                </a:lnTo>
                <a:lnTo>
                  <a:pt x="0" y="61140"/>
                </a:lnTo>
                <a:lnTo>
                  <a:pt x="452" y="70533"/>
                </a:lnTo>
                <a:lnTo>
                  <a:pt x="32735" y="98023"/>
                </a:lnTo>
                <a:lnTo>
                  <a:pt x="37581" y="98023"/>
                </a:lnTo>
                <a:lnTo>
                  <a:pt x="42275" y="97130"/>
                </a:lnTo>
                <a:lnTo>
                  <a:pt x="46085" y="97130"/>
                </a:lnTo>
                <a:lnTo>
                  <a:pt x="53705" y="95225"/>
                </a:lnTo>
                <a:lnTo>
                  <a:pt x="59435" y="92308"/>
                </a:lnTo>
                <a:lnTo>
                  <a:pt x="65135" y="87605"/>
                </a:lnTo>
                <a:lnTo>
                  <a:pt x="68945" y="84688"/>
                </a:lnTo>
                <a:lnTo>
                  <a:pt x="28041" y="84688"/>
                </a:lnTo>
                <a:lnTo>
                  <a:pt x="22310" y="81902"/>
                </a:lnTo>
                <a:lnTo>
                  <a:pt x="19384" y="76187"/>
                </a:lnTo>
                <a:lnTo>
                  <a:pt x="16489" y="70472"/>
                </a:lnTo>
                <a:lnTo>
                  <a:pt x="15574" y="62852"/>
                </a:lnTo>
                <a:lnTo>
                  <a:pt x="17495" y="53327"/>
                </a:lnTo>
                <a:lnTo>
                  <a:pt x="86105" y="53327"/>
                </a:lnTo>
                <a:lnTo>
                  <a:pt x="88025" y="43802"/>
                </a:lnTo>
                <a:lnTo>
                  <a:pt x="88461" y="40885"/>
                </a:lnTo>
                <a:lnTo>
                  <a:pt x="20421" y="40885"/>
                </a:lnTo>
                <a:lnTo>
                  <a:pt x="23225" y="33265"/>
                </a:lnTo>
                <a:lnTo>
                  <a:pt x="27035" y="26669"/>
                </a:lnTo>
                <a:lnTo>
                  <a:pt x="32735" y="20954"/>
                </a:lnTo>
                <a:lnTo>
                  <a:pt x="38465" y="16133"/>
                </a:lnTo>
                <a:lnTo>
                  <a:pt x="45201" y="13334"/>
                </a:lnTo>
                <a:lnTo>
                  <a:pt x="84437" y="13334"/>
                </a:lnTo>
                <a:lnTo>
                  <a:pt x="83301" y="11429"/>
                </a:lnTo>
                <a:lnTo>
                  <a:pt x="79491" y="7619"/>
                </a:lnTo>
                <a:lnTo>
                  <a:pt x="74675" y="4703"/>
                </a:lnTo>
                <a:lnTo>
                  <a:pt x="68945" y="1904"/>
                </a:lnTo>
                <a:lnTo>
                  <a:pt x="62361" y="0"/>
                </a:lnTo>
                <a:close/>
              </a:path>
              <a:path w="89535" h="98425">
                <a:moveTo>
                  <a:pt x="81411" y="65650"/>
                </a:moveTo>
                <a:lnTo>
                  <a:pt x="66171" y="65650"/>
                </a:lnTo>
                <a:lnTo>
                  <a:pt x="64251" y="69448"/>
                </a:lnTo>
                <a:lnTo>
                  <a:pt x="61325" y="73258"/>
                </a:lnTo>
                <a:lnTo>
                  <a:pt x="58521" y="76187"/>
                </a:lnTo>
                <a:lnTo>
                  <a:pt x="52821" y="81902"/>
                </a:lnTo>
                <a:lnTo>
                  <a:pt x="45201" y="84688"/>
                </a:lnTo>
                <a:lnTo>
                  <a:pt x="68945" y="84688"/>
                </a:lnTo>
                <a:lnTo>
                  <a:pt x="71871" y="80878"/>
                </a:lnTo>
                <a:lnTo>
                  <a:pt x="75681" y="77068"/>
                </a:lnTo>
                <a:lnTo>
                  <a:pt x="78485" y="73258"/>
                </a:lnTo>
                <a:lnTo>
                  <a:pt x="80405" y="69448"/>
                </a:lnTo>
                <a:lnTo>
                  <a:pt x="81411" y="65650"/>
                </a:lnTo>
                <a:close/>
              </a:path>
              <a:path w="89535" h="98425">
                <a:moveTo>
                  <a:pt x="84437" y="13334"/>
                </a:moveTo>
                <a:lnTo>
                  <a:pt x="62361" y="13334"/>
                </a:lnTo>
                <a:lnTo>
                  <a:pt x="68945" y="17144"/>
                </a:lnTo>
                <a:lnTo>
                  <a:pt x="70865" y="24764"/>
                </a:lnTo>
                <a:lnTo>
                  <a:pt x="72785" y="28574"/>
                </a:lnTo>
                <a:lnTo>
                  <a:pt x="72785" y="34289"/>
                </a:lnTo>
                <a:lnTo>
                  <a:pt x="71871" y="40885"/>
                </a:lnTo>
                <a:lnTo>
                  <a:pt x="88461" y="40885"/>
                </a:lnTo>
                <a:lnTo>
                  <a:pt x="89031" y="37075"/>
                </a:lnTo>
                <a:lnTo>
                  <a:pt x="89031" y="26669"/>
                </a:lnTo>
                <a:lnTo>
                  <a:pt x="88025" y="20954"/>
                </a:lnTo>
                <a:lnTo>
                  <a:pt x="86105" y="16133"/>
                </a:lnTo>
                <a:lnTo>
                  <a:pt x="84437" y="133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6328226" y="4115610"/>
            <a:ext cx="139700" cy="95250"/>
          </a:xfrm>
          <a:custGeom>
            <a:avLst/>
            <a:gdLst/>
            <a:ahLst/>
            <a:cxnLst/>
            <a:rect l="l" t="t" r="r" b="b"/>
            <a:pathLst>
              <a:path w="139700" h="95250">
                <a:moveTo>
                  <a:pt x="35204" y="1904"/>
                </a:moveTo>
                <a:lnTo>
                  <a:pt x="19080" y="1904"/>
                </a:lnTo>
                <a:lnTo>
                  <a:pt x="0" y="95225"/>
                </a:lnTo>
                <a:lnTo>
                  <a:pt x="15270" y="95225"/>
                </a:lnTo>
                <a:lnTo>
                  <a:pt x="25664" y="45707"/>
                </a:lnTo>
                <a:lnTo>
                  <a:pt x="28040" y="37252"/>
                </a:lnTo>
                <a:lnTo>
                  <a:pt x="46516" y="15239"/>
                </a:lnTo>
                <a:lnTo>
                  <a:pt x="32400" y="15239"/>
                </a:lnTo>
                <a:lnTo>
                  <a:pt x="35204" y="1904"/>
                </a:lnTo>
                <a:close/>
              </a:path>
              <a:path w="139700" h="95250">
                <a:moveTo>
                  <a:pt x="102930" y="14228"/>
                </a:moveTo>
                <a:lnTo>
                  <a:pt x="61874" y="14228"/>
                </a:lnTo>
                <a:lnTo>
                  <a:pt x="65684" y="16133"/>
                </a:lnTo>
                <a:lnTo>
                  <a:pt x="67604" y="20954"/>
                </a:lnTo>
                <a:lnTo>
                  <a:pt x="68610" y="23753"/>
                </a:lnTo>
                <a:lnTo>
                  <a:pt x="68610" y="27550"/>
                </a:lnTo>
                <a:lnTo>
                  <a:pt x="66720" y="34289"/>
                </a:lnTo>
                <a:lnTo>
                  <a:pt x="54254" y="95225"/>
                </a:lnTo>
                <a:lnTo>
                  <a:pt x="69494" y="95225"/>
                </a:lnTo>
                <a:lnTo>
                  <a:pt x="80954" y="40885"/>
                </a:lnTo>
                <a:lnTo>
                  <a:pt x="83850" y="31360"/>
                </a:lnTo>
                <a:lnTo>
                  <a:pt x="86654" y="24764"/>
                </a:lnTo>
                <a:lnTo>
                  <a:pt x="92384" y="19943"/>
                </a:lnTo>
                <a:lnTo>
                  <a:pt x="97200" y="16133"/>
                </a:lnTo>
                <a:lnTo>
                  <a:pt x="102930" y="14228"/>
                </a:lnTo>
                <a:close/>
              </a:path>
              <a:path w="139700" h="95250">
                <a:moveTo>
                  <a:pt x="115244" y="0"/>
                </a:moveTo>
                <a:lnTo>
                  <a:pt x="109545" y="0"/>
                </a:lnTo>
                <a:lnTo>
                  <a:pt x="103814" y="893"/>
                </a:lnTo>
                <a:lnTo>
                  <a:pt x="99120" y="3809"/>
                </a:lnTo>
                <a:lnTo>
                  <a:pt x="94274" y="5714"/>
                </a:lnTo>
                <a:lnTo>
                  <a:pt x="88574" y="9524"/>
                </a:lnTo>
                <a:lnTo>
                  <a:pt x="84764" y="14228"/>
                </a:lnTo>
                <a:lnTo>
                  <a:pt x="114360" y="14228"/>
                </a:lnTo>
                <a:lnTo>
                  <a:pt x="117165" y="15239"/>
                </a:lnTo>
                <a:lnTo>
                  <a:pt x="120091" y="18038"/>
                </a:lnTo>
                <a:lnTo>
                  <a:pt x="122864" y="19943"/>
                </a:lnTo>
                <a:lnTo>
                  <a:pt x="122864" y="23753"/>
                </a:lnTo>
                <a:lnTo>
                  <a:pt x="121980" y="30479"/>
                </a:lnTo>
                <a:lnTo>
                  <a:pt x="108630" y="95225"/>
                </a:lnTo>
                <a:lnTo>
                  <a:pt x="124785" y="95225"/>
                </a:lnTo>
                <a:lnTo>
                  <a:pt x="137220" y="33265"/>
                </a:lnTo>
                <a:lnTo>
                  <a:pt x="139141" y="24764"/>
                </a:lnTo>
                <a:lnTo>
                  <a:pt x="139141" y="18038"/>
                </a:lnTo>
                <a:lnTo>
                  <a:pt x="138104" y="13334"/>
                </a:lnTo>
                <a:lnTo>
                  <a:pt x="135115" y="7609"/>
                </a:lnTo>
                <a:lnTo>
                  <a:pt x="130309" y="3430"/>
                </a:lnTo>
                <a:lnTo>
                  <a:pt x="123685" y="869"/>
                </a:lnTo>
                <a:lnTo>
                  <a:pt x="115244" y="0"/>
                </a:lnTo>
                <a:close/>
              </a:path>
              <a:path w="139700" h="95250">
                <a:moveTo>
                  <a:pt x="70530" y="0"/>
                </a:moveTo>
                <a:lnTo>
                  <a:pt x="56174" y="0"/>
                </a:lnTo>
                <a:lnTo>
                  <a:pt x="50444" y="1904"/>
                </a:lnTo>
                <a:lnTo>
                  <a:pt x="43830" y="5714"/>
                </a:lnTo>
                <a:lnTo>
                  <a:pt x="40904" y="7619"/>
                </a:lnTo>
                <a:lnTo>
                  <a:pt x="37094" y="10418"/>
                </a:lnTo>
                <a:lnTo>
                  <a:pt x="32400" y="15239"/>
                </a:lnTo>
                <a:lnTo>
                  <a:pt x="46516" y="15239"/>
                </a:lnTo>
                <a:lnTo>
                  <a:pt x="49560" y="14228"/>
                </a:lnTo>
                <a:lnTo>
                  <a:pt x="84764" y="14228"/>
                </a:lnTo>
                <a:lnTo>
                  <a:pt x="82844" y="10418"/>
                </a:lnTo>
                <a:lnTo>
                  <a:pt x="81960" y="7619"/>
                </a:lnTo>
                <a:lnTo>
                  <a:pt x="79034" y="5714"/>
                </a:lnTo>
                <a:lnTo>
                  <a:pt x="76230" y="1904"/>
                </a:lnTo>
                <a:lnTo>
                  <a:pt x="705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6479682" y="4191798"/>
            <a:ext cx="22225" cy="19050"/>
          </a:xfrm>
          <a:custGeom>
            <a:avLst/>
            <a:gdLst/>
            <a:ahLst/>
            <a:cxnLst/>
            <a:rect l="l" t="t" r="r" b="b"/>
            <a:pathLst>
              <a:path w="22225" h="19050">
                <a:moveTo>
                  <a:pt x="21976" y="0"/>
                </a:moveTo>
                <a:lnTo>
                  <a:pt x="3809" y="0"/>
                </a:lnTo>
                <a:lnTo>
                  <a:pt x="0" y="19037"/>
                </a:lnTo>
                <a:lnTo>
                  <a:pt x="18166" y="19037"/>
                </a:lnTo>
                <a:lnTo>
                  <a:pt x="219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6582743" y="4079428"/>
            <a:ext cx="119380" cy="134620"/>
          </a:xfrm>
          <a:custGeom>
            <a:avLst/>
            <a:gdLst/>
            <a:ahLst/>
            <a:cxnLst/>
            <a:rect l="l" t="t" r="r" b="b"/>
            <a:pathLst>
              <a:path w="119379" h="134620">
                <a:moveTo>
                  <a:pt x="75215" y="0"/>
                </a:moveTo>
                <a:lnTo>
                  <a:pt x="38088" y="11194"/>
                </a:lnTo>
                <a:lnTo>
                  <a:pt x="11604" y="40695"/>
                </a:lnTo>
                <a:lnTo>
                  <a:pt x="386" y="79710"/>
                </a:lnTo>
                <a:lnTo>
                  <a:pt x="0" y="92233"/>
                </a:lnTo>
                <a:lnTo>
                  <a:pt x="1579" y="103243"/>
                </a:lnTo>
                <a:lnTo>
                  <a:pt x="34568" y="133336"/>
                </a:lnTo>
                <a:lnTo>
                  <a:pt x="44705" y="134206"/>
                </a:lnTo>
                <a:lnTo>
                  <a:pt x="57202" y="133150"/>
                </a:lnTo>
                <a:lnTo>
                  <a:pt x="68898" y="130048"/>
                </a:lnTo>
                <a:lnTo>
                  <a:pt x="79715" y="124994"/>
                </a:lnTo>
                <a:lnTo>
                  <a:pt x="88315" y="118966"/>
                </a:lnTo>
                <a:lnTo>
                  <a:pt x="50435" y="118966"/>
                </a:lnTo>
                <a:lnTo>
                  <a:pt x="40764" y="118084"/>
                </a:lnTo>
                <a:lnTo>
                  <a:pt x="17584" y="79431"/>
                </a:lnTo>
                <a:lnTo>
                  <a:pt x="19041" y="68567"/>
                </a:lnTo>
                <a:lnTo>
                  <a:pt x="40011" y="28574"/>
                </a:lnTo>
                <a:lnTo>
                  <a:pt x="72411" y="15239"/>
                </a:lnTo>
                <a:lnTo>
                  <a:pt x="111779" y="15239"/>
                </a:lnTo>
                <a:lnTo>
                  <a:pt x="110542" y="13334"/>
                </a:lnTo>
                <a:lnTo>
                  <a:pt x="104465" y="7608"/>
                </a:lnTo>
                <a:lnTo>
                  <a:pt x="96445" y="3429"/>
                </a:lnTo>
                <a:lnTo>
                  <a:pt x="86642" y="869"/>
                </a:lnTo>
                <a:lnTo>
                  <a:pt x="75215" y="0"/>
                </a:lnTo>
                <a:close/>
              </a:path>
              <a:path w="119379" h="134620">
                <a:moveTo>
                  <a:pt x="111426" y="83795"/>
                </a:moveTo>
                <a:lnTo>
                  <a:pt x="94265" y="83795"/>
                </a:lnTo>
                <a:lnTo>
                  <a:pt x="91461" y="92308"/>
                </a:lnTo>
                <a:lnTo>
                  <a:pt x="86645" y="99035"/>
                </a:lnTo>
                <a:lnTo>
                  <a:pt x="50435" y="118966"/>
                </a:lnTo>
                <a:lnTo>
                  <a:pt x="88315" y="118966"/>
                </a:lnTo>
                <a:lnTo>
                  <a:pt x="89572" y="118084"/>
                </a:lnTo>
                <a:lnTo>
                  <a:pt x="96724" y="110710"/>
                </a:lnTo>
                <a:lnTo>
                  <a:pt x="102647" y="102704"/>
                </a:lnTo>
                <a:lnTo>
                  <a:pt x="107497" y="93816"/>
                </a:lnTo>
                <a:lnTo>
                  <a:pt x="111426" y="83795"/>
                </a:lnTo>
                <a:close/>
              </a:path>
              <a:path w="119379" h="134620">
                <a:moveTo>
                  <a:pt x="111779" y="15239"/>
                </a:moveTo>
                <a:lnTo>
                  <a:pt x="82835" y="15239"/>
                </a:lnTo>
                <a:lnTo>
                  <a:pt x="90455" y="18035"/>
                </a:lnTo>
                <a:lnTo>
                  <a:pt x="95302" y="22859"/>
                </a:lnTo>
                <a:lnTo>
                  <a:pt x="99996" y="27550"/>
                </a:lnTo>
                <a:lnTo>
                  <a:pt x="101859" y="34185"/>
                </a:lnTo>
                <a:lnTo>
                  <a:pt x="101885" y="41897"/>
                </a:lnTo>
                <a:lnTo>
                  <a:pt x="119046" y="41897"/>
                </a:lnTo>
                <a:lnTo>
                  <a:pt x="119084" y="34185"/>
                </a:lnTo>
                <a:lnTo>
                  <a:pt x="117663" y="26852"/>
                </a:lnTo>
                <a:lnTo>
                  <a:pt x="114806" y="19902"/>
                </a:lnTo>
                <a:lnTo>
                  <a:pt x="111779" y="15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6705191" y="4114598"/>
            <a:ext cx="90805" cy="99060"/>
          </a:xfrm>
          <a:custGeom>
            <a:avLst/>
            <a:gdLst/>
            <a:ahLst/>
            <a:cxnLst/>
            <a:rect l="l" t="t" r="r" b="b"/>
            <a:pathLst>
              <a:path w="90804" h="99060">
                <a:moveTo>
                  <a:pt x="55699" y="0"/>
                </a:moveTo>
                <a:lnTo>
                  <a:pt x="14402" y="22015"/>
                </a:lnTo>
                <a:lnTo>
                  <a:pt x="0" y="61635"/>
                </a:lnTo>
                <a:lnTo>
                  <a:pt x="103" y="70753"/>
                </a:lnTo>
                <a:lnTo>
                  <a:pt x="32808" y="99035"/>
                </a:lnTo>
                <a:lnTo>
                  <a:pt x="43716" y="98151"/>
                </a:lnTo>
                <a:lnTo>
                  <a:pt x="53569" y="95493"/>
                </a:lnTo>
                <a:lnTo>
                  <a:pt x="62353" y="91049"/>
                </a:lnTo>
                <a:lnTo>
                  <a:pt x="68953" y="85700"/>
                </a:lnTo>
                <a:lnTo>
                  <a:pt x="28114" y="85700"/>
                </a:lnTo>
                <a:lnTo>
                  <a:pt x="21378" y="82914"/>
                </a:lnTo>
                <a:lnTo>
                  <a:pt x="18574" y="76175"/>
                </a:lnTo>
                <a:lnTo>
                  <a:pt x="15648" y="69579"/>
                </a:lnTo>
                <a:lnTo>
                  <a:pt x="15648" y="60947"/>
                </a:lnTo>
                <a:lnTo>
                  <a:pt x="30004" y="24764"/>
                </a:lnTo>
                <a:lnTo>
                  <a:pt x="43354" y="14346"/>
                </a:lnTo>
                <a:lnTo>
                  <a:pt x="84558" y="14346"/>
                </a:lnTo>
                <a:lnTo>
                  <a:pt x="83375" y="12441"/>
                </a:lnTo>
                <a:lnTo>
                  <a:pt x="78395" y="7283"/>
                </a:lnTo>
                <a:lnTo>
                  <a:pt x="72063" y="3363"/>
                </a:lnTo>
                <a:lnTo>
                  <a:pt x="64468" y="872"/>
                </a:lnTo>
                <a:lnTo>
                  <a:pt x="55699" y="0"/>
                </a:lnTo>
                <a:close/>
              </a:path>
              <a:path w="90804" h="99060">
                <a:moveTo>
                  <a:pt x="84558" y="14346"/>
                </a:moveTo>
                <a:lnTo>
                  <a:pt x="63319" y="14346"/>
                </a:lnTo>
                <a:lnTo>
                  <a:pt x="70055" y="18156"/>
                </a:lnTo>
                <a:lnTo>
                  <a:pt x="72829" y="26669"/>
                </a:lnTo>
                <a:lnTo>
                  <a:pt x="73865" y="32372"/>
                </a:lnTo>
                <a:lnTo>
                  <a:pt x="73865" y="39111"/>
                </a:lnTo>
                <a:lnTo>
                  <a:pt x="56621" y="79271"/>
                </a:lnTo>
                <a:lnTo>
                  <a:pt x="37624" y="85700"/>
                </a:lnTo>
                <a:lnTo>
                  <a:pt x="68953" y="85700"/>
                </a:lnTo>
                <a:lnTo>
                  <a:pt x="89105" y="47612"/>
                </a:lnTo>
                <a:lnTo>
                  <a:pt x="90323" y="36759"/>
                </a:lnTo>
                <a:lnTo>
                  <a:pt x="89772" y="27169"/>
                </a:lnTo>
                <a:lnTo>
                  <a:pt x="87455" y="19008"/>
                </a:lnTo>
                <a:lnTo>
                  <a:pt x="84558" y="143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6802800" y="4115610"/>
            <a:ext cx="139700" cy="95250"/>
          </a:xfrm>
          <a:custGeom>
            <a:avLst/>
            <a:gdLst/>
            <a:ahLst/>
            <a:cxnLst/>
            <a:rect l="l" t="t" r="r" b="b"/>
            <a:pathLst>
              <a:path w="139700" h="95250">
                <a:moveTo>
                  <a:pt x="34320" y="1904"/>
                </a:moveTo>
                <a:lnTo>
                  <a:pt x="19049" y="1904"/>
                </a:lnTo>
                <a:lnTo>
                  <a:pt x="0" y="95225"/>
                </a:lnTo>
                <a:lnTo>
                  <a:pt x="15239" y="95225"/>
                </a:lnTo>
                <a:lnTo>
                  <a:pt x="25816" y="45707"/>
                </a:lnTo>
                <a:lnTo>
                  <a:pt x="28104" y="37252"/>
                </a:lnTo>
                <a:lnTo>
                  <a:pt x="46516" y="15239"/>
                </a:lnTo>
                <a:lnTo>
                  <a:pt x="32400" y="15239"/>
                </a:lnTo>
                <a:lnTo>
                  <a:pt x="34320" y="1904"/>
                </a:lnTo>
                <a:close/>
              </a:path>
              <a:path w="139700" h="95250">
                <a:moveTo>
                  <a:pt x="102930" y="14228"/>
                </a:moveTo>
                <a:lnTo>
                  <a:pt x="61996" y="14228"/>
                </a:lnTo>
                <a:lnTo>
                  <a:pt x="65806" y="16133"/>
                </a:lnTo>
                <a:lnTo>
                  <a:pt x="67726" y="20954"/>
                </a:lnTo>
                <a:lnTo>
                  <a:pt x="68610" y="23753"/>
                </a:lnTo>
                <a:lnTo>
                  <a:pt x="68610" y="27550"/>
                </a:lnTo>
                <a:lnTo>
                  <a:pt x="66720" y="34289"/>
                </a:lnTo>
                <a:lnTo>
                  <a:pt x="54376" y="95225"/>
                </a:lnTo>
                <a:lnTo>
                  <a:pt x="69616" y="95225"/>
                </a:lnTo>
                <a:lnTo>
                  <a:pt x="81076" y="40885"/>
                </a:lnTo>
                <a:lnTo>
                  <a:pt x="82966" y="31360"/>
                </a:lnTo>
                <a:lnTo>
                  <a:pt x="86776" y="24764"/>
                </a:lnTo>
                <a:lnTo>
                  <a:pt x="92506" y="19943"/>
                </a:lnTo>
                <a:lnTo>
                  <a:pt x="97200" y="16133"/>
                </a:lnTo>
                <a:lnTo>
                  <a:pt x="102930" y="14228"/>
                </a:lnTo>
                <a:close/>
              </a:path>
              <a:path w="139700" h="95250">
                <a:moveTo>
                  <a:pt x="115366" y="0"/>
                </a:moveTo>
                <a:lnTo>
                  <a:pt x="109667" y="0"/>
                </a:lnTo>
                <a:lnTo>
                  <a:pt x="103936" y="893"/>
                </a:lnTo>
                <a:lnTo>
                  <a:pt x="99120" y="3809"/>
                </a:lnTo>
                <a:lnTo>
                  <a:pt x="93390" y="5714"/>
                </a:lnTo>
                <a:lnTo>
                  <a:pt x="88696" y="9524"/>
                </a:lnTo>
                <a:lnTo>
                  <a:pt x="83880" y="14228"/>
                </a:lnTo>
                <a:lnTo>
                  <a:pt x="113477" y="14228"/>
                </a:lnTo>
                <a:lnTo>
                  <a:pt x="117287" y="15239"/>
                </a:lnTo>
                <a:lnTo>
                  <a:pt x="120213" y="18038"/>
                </a:lnTo>
                <a:lnTo>
                  <a:pt x="123017" y="19943"/>
                </a:lnTo>
                <a:lnTo>
                  <a:pt x="123017" y="23753"/>
                </a:lnTo>
                <a:lnTo>
                  <a:pt x="122102" y="30479"/>
                </a:lnTo>
                <a:lnTo>
                  <a:pt x="108661" y="95225"/>
                </a:lnTo>
                <a:lnTo>
                  <a:pt x="124907" y="95225"/>
                </a:lnTo>
                <a:lnTo>
                  <a:pt x="137373" y="33265"/>
                </a:lnTo>
                <a:lnTo>
                  <a:pt x="139263" y="24764"/>
                </a:lnTo>
                <a:lnTo>
                  <a:pt x="139263" y="18038"/>
                </a:lnTo>
                <a:lnTo>
                  <a:pt x="138257" y="13334"/>
                </a:lnTo>
                <a:lnTo>
                  <a:pt x="135250" y="7609"/>
                </a:lnTo>
                <a:lnTo>
                  <a:pt x="130435" y="3430"/>
                </a:lnTo>
                <a:lnTo>
                  <a:pt x="123808" y="869"/>
                </a:lnTo>
                <a:lnTo>
                  <a:pt x="115366" y="0"/>
                </a:lnTo>
                <a:close/>
              </a:path>
              <a:path w="139700" h="95250">
                <a:moveTo>
                  <a:pt x="70530" y="0"/>
                </a:moveTo>
                <a:lnTo>
                  <a:pt x="56296" y="0"/>
                </a:lnTo>
                <a:lnTo>
                  <a:pt x="49560" y="1904"/>
                </a:lnTo>
                <a:lnTo>
                  <a:pt x="43830" y="5714"/>
                </a:lnTo>
                <a:lnTo>
                  <a:pt x="41056" y="7619"/>
                </a:lnTo>
                <a:lnTo>
                  <a:pt x="36210" y="10418"/>
                </a:lnTo>
                <a:lnTo>
                  <a:pt x="32400" y="15239"/>
                </a:lnTo>
                <a:lnTo>
                  <a:pt x="46516" y="15239"/>
                </a:lnTo>
                <a:lnTo>
                  <a:pt x="49560" y="14228"/>
                </a:lnTo>
                <a:lnTo>
                  <a:pt x="83880" y="14228"/>
                </a:lnTo>
                <a:lnTo>
                  <a:pt x="82966" y="10418"/>
                </a:lnTo>
                <a:lnTo>
                  <a:pt x="81066" y="7609"/>
                </a:lnTo>
                <a:lnTo>
                  <a:pt x="75346" y="1904"/>
                </a:lnTo>
                <a:lnTo>
                  <a:pt x="705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6950598" y="4115610"/>
            <a:ext cx="140335" cy="95250"/>
          </a:xfrm>
          <a:custGeom>
            <a:avLst/>
            <a:gdLst/>
            <a:ahLst/>
            <a:cxnLst/>
            <a:rect l="l" t="t" r="r" b="b"/>
            <a:pathLst>
              <a:path w="140334" h="95250">
                <a:moveTo>
                  <a:pt x="35295" y="1904"/>
                </a:moveTo>
                <a:lnTo>
                  <a:pt x="20055" y="1904"/>
                </a:lnTo>
                <a:lnTo>
                  <a:pt x="0" y="95225"/>
                </a:lnTo>
                <a:lnTo>
                  <a:pt x="16245" y="95225"/>
                </a:lnTo>
                <a:lnTo>
                  <a:pt x="25786" y="45707"/>
                </a:lnTo>
                <a:lnTo>
                  <a:pt x="28090" y="37252"/>
                </a:lnTo>
                <a:lnTo>
                  <a:pt x="47508" y="15239"/>
                </a:lnTo>
                <a:lnTo>
                  <a:pt x="32369" y="15239"/>
                </a:lnTo>
                <a:lnTo>
                  <a:pt x="35295" y="1904"/>
                </a:lnTo>
                <a:close/>
              </a:path>
              <a:path w="140334" h="95250">
                <a:moveTo>
                  <a:pt x="103906" y="14228"/>
                </a:moveTo>
                <a:lnTo>
                  <a:pt x="62880" y="14228"/>
                </a:lnTo>
                <a:lnTo>
                  <a:pt x="66690" y="16133"/>
                </a:lnTo>
                <a:lnTo>
                  <a:pt x="67696" y="20954"/>
                </a:lnTo>
                <a:lnTo>
                  <a:pt x="68579" y="23753"/>
                </a:lnTo>
                <a:lnTo>
                  <a:pt x="68579" y="27550"/>
                </a:lnTo>
                <a:lnTo>
                  <a:pt x="67696" y="34289"/>
                </a:lnTo>
                <a:lnTo>
                  <a:pt x="54345" y="95225"/>
                </a:lnTo>
                <a:lnTo>
                  <a:pt x="70500" y="95225"/>
                </a:lnTo>
                <a:lnTo>
                  <a:pt x="81930" y="40885"/>
                </a:lnTo>
                <a:lnTo>
                  <a:pt x="83850" y="31360"/>
                </a:lnTo>
                <a:lnTo>
                  <a:pt x="87660" y="24764"/>
                </a:lnTo>
                <a:lnTo>
                  <a:pt x="92476" y="19943"/>
                </a:lnTo>
                <a:lnTo>
                  <a:pt x="98206" y="16133"/>
                </a:lnTo>
                <a:lnTo>
                  <a:pt x="103906" y="14228"/>
                </a:lnTo>
                <a:close/>
              </a:path>
              <a:path w="140334" h="95250">
                <a:moveTo>
                  <a:pt x="116250" y="0"/>
                </a:moveTo>
                <a:lnTo>
                  <a:pt x="109636" y="0"/>
                </a:lnTo>
                <a:lnTo>
                  <a:pt x="104820" y="893"/>
                </a:lnTo>
                <a:lnTo>
                  <a:pt x="99090" y="3809"/>
                </a:lnTo>
                <a:lnTo>
                  <a:pt x="94396" y="5714"/>
                </a:lnTo>
                <a:lnTo>
                  <a:pt x="89550" y="9524"/>
                </a:lnTo>
                <a:lnTo>
                  <a:pt x="84856" y="14228"/>
                </a:lnTo>
                <a:lnTo>
                  <a:pt x="114330" y="14228"/>
                </a:lnTo>
                <a:lnTo>
                  <a:pt x="118140" y="15239"/>
                </a:lnTo>
                <a:lnTo>
                  <a:pt x="120060" y="18038"/>
                </a:lnTo>
                <a:lnTo>
                  <a:pt x="122986" y="19943"/>
                </a:lnTo>
                <a:lnTo>
                  <a:pt x="123870" y="23753"/>
                </a:lnTo>
                <a:lnTo>
                  <a:pt x="121950" y="30479"/>
                </a:lnTo>
                <a:lnTo>
                  <a:pt x="108630" y="95225"/>
                </a:lnTo>
                <a:lnTo>
                  <a:pt x="124876" y="95225"/>
                </a:lnTo>
                <a:lnTo>
                  <a:pt x="138226" y="33265"/>
                </a:lnTo>
                <a:lnTo>
                  <a:pt x="140147" y="24764"/>
                </a:lnTo>
                <a:lnTo>
                  <a:pt x="140147" y="18038"/>
                </a:lnTo>
                <a:lnTo>
                  <a:pt x="138226" y="13334"/>
                </a:lnTo>
                <a:lnTo>
                  <a:pt x="135744" y="7609"/>
                </a:lnTo>
                <a:lnTo>
                  <a:pt x="131193" y="3430"/>
                </a:lnTo>
                <a:lnTo>
                  <a:pt x="124665" y="869"/>
                </a:lnTo>
                <a:lnTo>
                  <a:pt x="116250" y="0"/>
                </a:lnTo>
                <a:close/>
              </a:path>
              <a:path w="140334" h="95250">
                <a:moveTo>
                  <a:pt x="70500" y="0"/>
                </a:moveTo>
                <a:lnTo>
                  <a:pt x="56266" y="0"/>
                </a:lnTo>
                <a:lnTo>
                  <a:pt x="50535" y="1904"/>
                </a:lnTo>
                <a:lnTo>
                  <a:pt x="44836" y="5714"/>
                </a:lnTo>
                <a:lnTo>
                  <a:pt x="41026" y="7619"/>
                </a:lnTo>
                <a:lnTo>
                  <a:pt x="37216" y="10418"/>
                </a:lnTo>
                <a:lnTo>
                  <a:pt x="32369" y="15239"/>
                </a:lnTo>
                <a:lnTo>
                  <a:pt x="47508" y="15239"/>
                </a:lnTo>
                <a:lnTo>
                  <a:pt x="50535" y="14228"/>
                </a:lnTo>
                <a:lnTo>
                  <a:pt x="84856" y="14228"/>
                </a:lnTo>
                <a:lnTo>
                  <a:pt x="83850" y="10418"/>
                </a:lnTo>
                <a:lnTo>
                  <a:pt x="81920" y="7609"/>
                </a:lnTo>
                <a:lnTo>
                  <a:pt x="76230" y="1904"/>
                </a:lnTo>
                <a:lnTo>
                  <a:pt x="70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7103058" y="4117515"/>
            <a:ext cx="90170" cy="95250"/>
          </a:xfrm>
          <a:custGeom>
            <a:avLst/>
            <a:gdLst/>
            <a:ahLst/>
            <a:cxnLst/>
            <a:rect l="l" t="t" r="r" b="b"/>
            <a:pathLst>
              <a:path w="90170" h="95250">
                <a:moveTo>
                  <a:pt x="31516" y="0"/>
                </a:moveTo>
                <a:lnTo>
                  <a:pt x="15239" y="0"/>
                </a:lnTo>
                <a:lnTo>
                  <a:pt x="1889" y="62852"/>
                </a:lnTo>
                <a:lnTo>
                  <a:pt x="0" y="71353"/>
                </a:lnTo>
                <a:lnTo>
                  <a:pt x="0" y="77068"/>
                </a:lnTo>
                <a:lnTo>
                  <a:pt x="1889" y="81890"/>
                </a:lnTo>
                <a:lnTo>
                  <a:pt x="4980" y="87992"/>
                </a:lnTo>
                <a:lnTo>
                  <a:pt x="9928" y="92129"/>
                </a:lnTo>
                <a:lnTo>
                  <a:pt x="16831" y="94481"/>
                </a:lnTo>
                <a:lnTo>
                  <a:pt x="25786" y="95225"/>
                </a:lnTo>
                <a:lnTo>
                  <a:pt x="34289" y="95225"/>
                </a:lnTo>
                <a:lnTo>
                  <a:pt x="55946" y="81890"/>
                </a:lnTo>
                <a:lnTo>
                  <a:pt x="23865" y="81890"/>
                </a:lnTo>
                <a:lnTo>
                  <a:pt x="19049" y="78973"/>
                </a:lnTo>
                <a:lnTo>
                  <a:pt x="18166" y="73258"/>
                </a:lnTo>
                <a:lnTo>
                  <a:pt x="17160" y="70472"/>
                </a:lnTo>
                <a:lnTo>
                  <a:pt x="17160" y="66662"/>
                </a:lnTo>
                <a:lnTo>
                  <a:pt x="18166" y="61840"/>
                </a:lnTo>
                <a:lnTo>
                  <a:pt x="31516" y="0"/>
                </a:lnTo>
                <a:close/>
              </a:path>
              <a:path w="90170" h="95250">
                <a:moveTo>
                  <a:pt x="73459" y="78973"/>
                </a:moveTo>
                <a:lnTo>
                  <a:pt x="58186" y="78973"/>
                </a:lnTo>
                <a:lnTo>
                  <a:pt x="55260" y="93320"/>
                </a:lnTo>
                <a:lnTo>
                  <a:pt x="70530" y="93320"/>
                </a:lnTo>
                <a:lnTo>
                  <a:pt x="73459" y="78973"/>
                </a:lnTo>
                <a:close/>
              </a:path>
              <a:path w="90170" h="95250">
                <a:moveTo>
                  <a:pt x="89580" y="0"/>
                </a:moveTo>
                <a:lnTo>
                  <a:pt x="74340" y="0"/>
                </a:lnTo>
                <a:lnTo>
                  <a:pt x="64800" y="45707"/>
                </a:lnTo>
                <a:lnTo>
                  <a:pt x="62880" y="55232"/>
                </a:lnTo>
                <a:lnTo>
                  <a:pt x="60106" y="61840"/>
                </a:lnTo>
                <a:lnTo>
                  <a:pt x="31516" y="81890"/>
                </a:lnTo>
                <a:lnTo>
                  <a:pt x="55946" y="81890"/>
                </a:lnTo>
                <a:lnTo>
                  <a:pt x="58186" y="78973"/>
                </a:lnTo>
                <a:lnTo>
                  <a:pt x="73459" y="78973"/>
                </a:lnTo>
                <a:lnTo>
                  <a:pt x="895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7197455" y="4115610"/>
            <a:ext cx="90805" cy="95250"/>
          </a:xfrm>
          <a:custGeom>
            <a:avLst/>
            <a:gdLst/>
            <a:ahLst/>
            <a:cxnLst/>
            <a:rect l="l" t="t" r="r" b="b"/>
            <a:pathLst>
              <a:path w="90804" h="95250">
                <a:moveTo>
                  <a:pt x="35204" y="1904"/>
                </a:moveTo>
                <a:lnTo>
                  <a:pt x="19964" y="1904"/>
                </a:lnTo>
                <a:lnTo>
                  <a:pt x="0" y="95225"/>
                </a:lnTo>
                <a:lnTo>
                  <a:pt x="16123" y="95225"/>
                </a:lnTo>
                <a:lnTo>
                  <a:pt x="26700" y="46600"/>
                </a:lnTo>
                <a:lnTo>
                  <a:pt x="27584" y="40004"/>
                </a:lnTo>
                <a:lnTo>
                  <a:pt x="28590" y="35170"/>
                </a:lnTo>
                <a:lnTo>
                  <a:pt x="30510" y="32384"/>
                </a:lnTo>
                <a:lnTo>
                  <a:pt x="31394" y="28574"/>
                </a:lnTo>
                <a:lnTo>
                  <a:pt x="34320" y="25658"/>
                </a:lnTo>
                <a:lnTo>
                  <a:pt x="37094" y="22859"/>
                </a:lnTo>
                <a:lnTo>
                  <a:pt x="41940" y="19049"/>
                </a:lnTo>
                <a:lnTo>
                  <a:pt x="45750" y="16133"/>
                </a:lnTo>
                <a:lnTo>
                  <a:pt x="50444" y="15239"/>
                </a:lnTo>
                <a:lnTo>
                  <a:pt x="32400" y="15239"/>
                </a:lnTo>
                <a:lnTo>
                  <a:pt x="35204" y="1904"/>
                </a:lnTo>
                <a:close/>
              </a:path>
              <a:path w="90804" h="95250">
                <a:moveTo>
                  <a:pt x="89737" y="14228"/>
                </a:moveTo>
                <a:lnTo>
                  <a:pt x="66720" y="14228"/>
                </a:lnTo>
                <a:lnTo>
                  <a:pt x="71536" y="17144"/>
                </a:lnTo>
                <a:lnTo>
                  <a:pt x="73426" y="22859"/>
                </a:lnTo>
                <a:lnTo>
                  <a:pt x="74340" y="25658"/>
                </a:lnTo>
                <a:lnTo>
                  <a:pt x="73426" y="30479"/>
                </a:lnTo>
                <a:lnTo>
                  <a:pt x="72420" y="36194"/>
                </a:lnTo>
                <a:lnTo>
                  <a:pt x="60106" y="95225"/>
                </a:lnTo>
                <a:lnTo>
                  <a:pt x="76230" y="95225"/>
                </a:lnTo>
                <a:lnTo>
                  <a:pt x="88696" y="35170"/>
                </a:lnTo>
                <a:lnTo>
                  <a:pt x="90586" y="25658"/>
                </a:lnTo>
                <a:lnTo>
                  <a:pt x="90586" y="19049"/>
                </a:lnTo>
                <a:lnTo>
                  <a:pt x="89737" y="14228"/>
                </a:lnTo>
                <a:close/>
              </a:path>
              <a:path w="90804" h="95250">
                <a:moveTo>
                  <a:pt x="65806" y="0"/>
                </a:moveTo>
                <a:lnTo>
                  <a:pt x="60106" y="0"/>
                </a:lnTo>
                <a:lnTo>
                  <a:pt x="54376" y="893"/>
                </a:lnTo>
                <a:lnTo>
                  <a:pt x="48554" y="3809"/>
                </a:lnTo>
                <a:lnTo>
                  <a:pt x="42824" y="5714"/>
                </a:lnTo>
                <a:lnTo>
                  <a:pt x="38130" y="9524"/>
                </a:lnTo>
                <a:lnTo>
                  <a:pt x="32400" y="15239"/>
                </a:lnTo>
                <a:lnTo>
                  <a:pt x="50444" y="15239"/>
                </a:lnTo>
                <a:lnTo>
                  <a:pt x="53370" y="14228"/>
                </a:lnTo>
                <a:lnTo>
                  <a:pt x="89737" y="14228"/>
                </a:lnTo>
                <a:lnTo>
                  <a:pt x="89580" y="13334"/>
                </a:lnTo>
                <a:lnTo>
                  <a:pt x="86560" y="7609"/>
                </a:lnTo>
                <a:lnTo>
                  <a:pt x="81648" y="3430"/>
                </a:lnTo>
                <a:lnTo>
                  <a:pt x="74758" y="869"/>
                </a:lnTo>
                <a:lnTo>
                  <a:pt x="658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7300386" y="420131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166" y="0"/>
                </a:lnTo>
              </a:path>
            </a:pathLst>
          </a:custGeom>
          <a:ln w="190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7396703" y="4085142"/>
            <a:ext cx="54610" cy="125730"/>
          </a:xfrm>
          <a:custGeom>
            <a:avLst/>
            <a:gdLst/>
            <a:ahLst/>
            <a:cxnLst/>
            <a:rect l="l" t="t" r="r" b="b"/>
            <a:pathLst>
              <a:path w="54609" h="125729">
                <a:moveTo>
                  <a:pt x="54254" y="0"/>
                </a:moveTo>
                <a:lnTo>
                  <a:pt x="34289" y="0"/>
                </a:lnTo>
                <a:lnTo>
                  <a:pt x="34289" y="890"/>
                </a:lnTo>
                <a:lnTo>
                  <a:pt x="33284" y="2795"/>
                </a:lnTo>
                <a:lnTo>
                  <a:pt x="33284" y="4700"/>
                </a:lnTo>
                <a:lnTo>
                  <a:pt x="32400" y="8510"/>
                </a:lnTo>
                <a:lnTo>
                  <a:pt x="16123" y="19930"/>
                </a:lnTo>
                <a:lnTo>
                  <a:pt x="13319" y="20954"/>
                </a:lnTo>
                <a:lnTo>
                  <a:pt x="7619" y="21835"/>
                </a:lnTo>
                <a:lnTo>
                  <a:pt x="0" y="21835"/>
                </a:lnTo>
                <a:lnTo>
                  <a:pt x="0" y="38980"/>
                </a:lnTo>
                <a:lnTo>
                  <a:pt x="29474" y="38980"/>
                </a:lnTo>
                <a:lnTo>
                  <a:pt x="29474" y="125693"/>
                </a:lnTo>
                <a:lnTo>
                  <a:pt x="54254" y="125693"/>
                </a:lnTo>
                <a:lnTo>
                  <a:pt x="542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7488173" y="4084128"/>
            <a:ext cx="88265" cy="129539"/>
          </a:xfrm>
          <a:custGeom>
            <a:avLst/>
            <a:gdLst/>
            <a:ahLst/>
            <a:cxnLst/>
            <a:rect l="l" t="t" r="r" b="b"/>
            <a:pathLst>
              <a:path w="88265" h="129539">
                <a:moveTo>
                  <a:pt x="27584" y="97133"/>
                </a:moveTo>
                <a:lnTo>
                  <a:pt x="2804" y="97133"/>
                </a:lnTo>
                <a:lnTo>
                  <a:pt x="4238" y="104642"/>
                </a:lnTo>
                <a:lnTo>
                  <a:pt x="33980" y="128993"/>
                </a:lnTo>
                <a:lnTo>
                  <a:pt x="40934" y="129506"/>
                </a:lnTo>
                <a:lnTo>
                  <a:pt x="52171" y="128363"/>
                </a:lnTo>
                <a:lnTo>
                  <a:pt x="61845" y="124934"/>
                </a:lnTo>
                <a:lnTo>
                  <a:pt x="70003" y="119219"/>
                </a:lnTo>
                <a:lnTo>
                  <a:pt x="76693" y="111218"/>
                </a:lnTo>
                <a:lnTo>
                  <a:pt x="77534" y="109575"/>
                </a:lnTo>
                <a:lnTo>
                  <a:pt x="38130" y="109575"/>
                </a:lnTo>
                <a:lnTo>
                  <a:pt x="34320" y="108551"/>
                </a:lnTo>
                <a:lnTo>
                  <a:pt x="32400" y="105765"/>
                </a:lnTo>
                <a:lnTo>
                  <a:pt x="29474" y="103860"/>
                </a:lnTo>
                <a:lnTo>
                  <a:pt x="27584" y="100931"/>
                </a:lnTo>
                <a:lnTo>
                  <a:pt x="27584" y="97133"/>
                </a:lnTo>
                <a:close/>
              </a:path>
              <a:path w="88265" h="129539">
                <a:moveTo>
                  <a:pt x="87275" y="74273"/>
                </a:moveTo>
                <a:lnTo>
                  <a:pt x="62910" y="74273"/>
                </a:lnTo>
                <a:lnTo>
                  <a:pt x="61874" y="83798"/>
                </a:lnTo>
                <a:lnTo>
                  <a:pt x="60990" y="91418"/>
                </a:lnTo>
                <a:lnTo>
                  <a:pt x="59100" y="96240"/>
                </a:lnTo>
                <a:lnTo>
                  <a:pt x="56174" y="104741"/>
                </a:lnTo>
                <a:lnTo>
                  <a:pt x="50444" y="109575"/>
                </a:lnTo>
                <a:lnTo>
                  <a:pt x="77534" y="109575"/>
                </a:lnTo>
                <a:lnTo>
                  <a:pt x="81960" y="100931"/>
                </a:lnTo>
                <a:lnTo>
                  <a:pt x="84463" y="92733"/>
                </a:lnTo>
                <a:lnTo>
                  <a:pt x="86254" y="83700"/>
                </a:lnTo>
                <a:lnTo>
                  <a:pt x="87275" y="74273"/>
                </a:lnTo>
                <a:close/>
              </a:path>
              <a:path w="88265" h="129539">
                <a:moveTo>
                  <a:pt x="41940" y="0"/>
                </a:moveTo>
                <a:lnTo>
                  <a:pt x="6815" y="19214"/>
                </a:lnTo>
                <a:lnTo>
                  <a:pt x="0" y="44817"/>
                </a:lnTo>
                <a:lnTo>
                  <a:pt x="728" y="54118"/>
                </a:lnTo>
                <a:lnTo>
                  <a:pt x="31148" y="84235"/>
                </a:lnTo>
                <a:lnTo>
                  <a:pt x="38130" y="84810"/>
                </a:lnTo>
                <a:lnTo>
                  <a:pt x="44744" y="84810"/>
                </a:lnTo>
                <a:lnTo>
                  <a:pt x="50444" y="83798"/>
                </a:lnTo>
                <a:lnTo>
                  <a:pt x="55290" y="81000"/>
                </a:lnTo>
                <a:lnTo>
                  <a:pt x="58064" y="79095"/>
                </a:lnTo>
                <a:lnTo>
                  <a:pt x="62910" y="74273"/>
                </a:lnTo>
                <a:lnTo>
                  <a:pt x="87275" y="74273"/>
                </a:lnTo>
                <a:lnTo>
                  <a:pt x="87331" y="73760"/>
                </a:lnTo>
                <a:lnTo>
                  <a:pt x="87628" y="64748"/>
                </a:lnTo>
                <a:lnTo>
                  <a:pt x="37124" y="64748"/>
                </a:lnTo>
                <a:lnTo>
                  <a:pt x="33284" y="62843"/>
                </a:lnTo>
                <a:lnTo>
                  <a:pt x="29474" y="59033"/>
                </a:lnTo>
                <a:lnTo>
                  <a:pt x="26669" y="55235"/>
                </a:lnTo>
                <a:lnTo>
                  <a:pt x="25664" y="50532"/>
                </a:lnTo>
                <a:lnTo>
                  <a:pt x="25664" y="34280"/>
                </a:lnTo>
                <a:lnTo>
                  <a:pt x="27584" y="27684"/>
                </a:lnTo>
                <a:lnTo>
                  <a:pt x="32400" y="23874"/>
                </a:lnTo>
                <a:lnTo>
                  <a:pt x="35204" y="21969"/>
                </a:lnTo>
                <a:lnTo>
                  <a:pt x="39014" y="20064"/>
                </a:lnTo>
                <a:lnTo>
                  <a:pt x="78975" y="20064"/>
                </a:lnTo>
                <a:lnTo>
                  <a:pt x="75171" y="14086"/>
                </a:lnTo>
                <a:lnTo>
                  <a:pt x="66236" y="6332"/>
                </a:lnTo>
                <a:lnTo>
                  <a:pt x="55158" y="1601"/>
                </a:lnTo>
                <a:lnTo>
                  <a:pt x="41940" y="0"/>
                </a:lnTo>
                <a:close/>
              </a:path>
              <a:path w="88265" h="129539">
                <a:moveTo>
                  <a:pt x="78975" y="20064"/>
                </a:moveTo>
                <a:lnTo>
                  <a:pt x="48554" y="20064"/>
                </a:lnTo>
                <a:lnTo>
                  <a:pt x="53370" y="22850"/>
                </a:lnTo>
                <a:lnTo>
                  <a:pt x="57180" y="26660"/>
                </a:lnTo>
                <a:lnTo>
                  <a:pt x="59984" y="30470"/>
                </a:lnTo>
                <a:lnTo>
                  <a:pt x="61874" y="36185"/>
                </a:lnTo>
                <a:lnTo>
                  <a:pt x="61874" y="52437"/>
                </a:lnTo>
                <a:lnTo>
                  <a:pt x="59100" y="58152"/>
                </a:lnTo>
                <a:lnTo>
                  <a:pt x="53370" y="61962"/>
                </a:lnTo>
                <a:lnTo>
                  <a:pt x="50444" y="63867"/>
                </a:lnTo>
                <a:lnTo>
                  <a:pt x="47640" y="64748"/>
                </a:lnTo>
                <a:lnTo>
                  <a:pt x="87628" y="64748"/>
                </a:lnTo>
                <a:lnTo>
                  <a:pt x="87657" y="63867"/>
                </a:lnTo>
                <a:lnTo>
                  <a:pt x="87662" y="61962"/>
                </a:lnTo>
                <a:lnTo>
                  <a:pt x="87331" y="51807"/>
                </a:lnTo>
                <a:lnTo>
                  <a:pt x="86254" y="41661"/>
                </a:lnTo>
                <a:lnTo>
                  <a:pt x="84463" y="32584"/>
                </a:lnTo>
                <a:lnTo>
                  <a:pt x="81960" y="24755"/>
                </a:lnTo>
                <a:lnTo>
                  <a:pt x="78975" y="200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7587295" y="4084128"/>
            <a:ext cx="87630" cy="129539"/>
          </a:xfrm>
          <a:custGeom>
            <a:avLst/>
            <a:gdLst/>
            <a:ahLst/>
            <a:cxnLst/>
            <a:rect l="l" t="t" r="r" b="b"/>
            <a:pathLst>
              <a:path w="87629" h="129539">
                <a:moveTo>
                  <a:pt x="27706" y="97133"/>
                </a:moveTo>
                <a:lnTo>
                  <a:pt x="2926" y="97133"/>
                </a:lnTo>
                <a:lnTo>
                  <a:pt x="4151" y="104642"/>
                </a:lnTo>
                <a:lnTo>
                  <a:pt x="34056" y="128993"/>
                </a:lnTo>
                <a:lnTo>
                  <a:pt x="41026" y="129506"/>
                </a:lnTo>
                <a:lnTo>
                  <a:pt x="52215" y="128363"/>
                </a:lnTo>
                <a:lnTo>
                  <a:pt x="61856" y="124934"/>
                </a:lnTo>
                <a:lnTo>
                  <a:pt x="69996" y="119219"/>
                </a:lnTo>
                <a:lnTo>
                  <a:pt x="76682" y="111218"/>
                </a:lnTo>
                <a:lnTo>
                  <a:pt x="77525" y="109575"/>
                </a:lnTo>
                <a:lnTo>
                  <a:pt x="38099" y="109575"/>
                </a:lnTo>
                <a:lnTo>
                  <a:pt x="34289" y="108551"/>
                </a:lnTo>
                <a:lnTo>
                  <a:pt x="32400" y="105765"/>
                </a:lnTo>
                <a:lnTo>
                  <a:pt x="29596" y="103860"/>
                </a:lnTo>
                <a:lnTo>
                  <a:pt x="27706" y="100931"/>
                </a:lnTo>
                <a:lnTo>
                  <a:pt x="27706" y="97133"/>
                </a:lnTo>
                <a:close/>
              </a:path>
              <a:path w="87629" h="129539">
                <a:moveTo>
                  <a:pt x="87250" y="74273"/>
                </a:moveTo>
                <a:lnTo>
                  <a:pt x="62880" y="74273"/>
                </a:lnTo>
                <a:lnTo>
                  <a:pt x="61996" y="83798"/>
                </a:lnTo>
                <a:lnTo>
                  <a:pt x="60990" y="91418"/>
                </a:lnTo>
                <a:lnTo>
                  <a:pt x="59070" y="96240"/>
                </a:lnTo>
                <a:lnTo>
                  <a:pt x="56266" y="104741"/>
                </a:lnTo>
                <a:lnTo>
                  <a:pt x="50566" y="109575"/>
                </a:lnTo>
                <a:lnTo>
                  <a:pt x="77525" y="109575"/>
                </a:lnTo>
                <a:lnTo>
                  <a:pt x="81960" y="100931"/>
                </a:lnTo>
                <a:lnTo>
                  <a:pt x="84458" y="92733"/>
                </a:lnTo>
                <a:lnTo>
                  <a:pt x="86239" y="83700"/>
                </a:lnTo>
                <a:lnTo>
                  <a:pt x="87250" y="74273"/>
                </a:lnTo>
                <a:close/>
              </a:path>
              <a:path w="87629" h="129539">
                <a:moveTo>
                  <a:pt x="41909" y="0"/>
                </a:moveTo>
                <a:lnTo>
                  <a:pt x="6429" y="19214"/>
                </a:lnTo>
                <a:lnTo>
                  <a:pt x="0" y="44817"/>
                </a:lnTo>
                <a:lnTo>
                  <a:pt x="714" y="54118"/>
                </a:lnTo>
                <a:lnTo>
                  <a:pt x="30992" y="84235"/>
                </a:lnTo>
                <a:lnTo>
                  <a:pt x="38099" y="84810"/>
                </a:lnTo>
                <a:lnTo>
                  <a:pt x="44836" y="84810"/>
                </a:lnTo>
                <a:lnTo>
                  <a:pt x="62880" y="74273"/>
                </a:lnTo>
                <a:lnTo>
                  <a:pt x="87250" y="74273"/>
                </a:lnTo>
                <a:lnTo>
                  <a:pt x="87305" y="73760"/>
                </a:lnTo>
                <a:lnTo>
                  <a:pt x="87598" y="64748"/>
                </a:lnTo>
                <a:lnTo>
                  <a:pt x="37216" y="64748"/>
                </a:lnTo>
                <a:lnTo>
                  <a:pt x="32400" y="62843"/>
                </a:lnTo>
                <a:lnTo>
                  <a:pt x="29596" y="59033"/>
                </a:lnTo>
                <a:lnTo>
                  <a:pt x="26669" y="55235"/>
                </a:lnTo>
                <a:lnTo>
                  <a:pt x="24749" y="50532"/>
                </a:lnTo>
                <a:lnTo>
                  <a:pt x="24749" y="34280"/>
                </a:lnTo>
                <a:lnTo>
                  <a:pt x="27706" y="27684"/>
                </a:lnTo>
                <a:lnTo>
                  <a:pt x="32400" y="23874"/>
                </a:lnTo>
                <a:lnTo>
                  <a:pt x="35326" y="21969"/>
                </a:lnTo>
                <a:lnTo>
                  <a:pt x="39136" y="20064"/>
                </a:lnTo>
                <a:lnTo>
                  <a:pt x="78287" y="20064"/>
                </a:lnTo>
                <a:lnTo>
                  <a:pt x="74772" y="14086"/>
                </a:lnTo>
                <a:lnTo>
                  <a:pt x="66107" y="6332"/>
                </a:lnTo>
                <a:lnTo>
                  <a:pt x="55127" y="1601"/>
                </a:lnTo>
                <a:lnTo>
                  <a:pt x="41909" y="0"/>
                </a:lnTo>
                <a:close/>
              </a:path>
              <a:path w="87629" h="129539">
                <a:moveTo>
                  <a:pt x="78287" y="20064"/>
                </a:moveTo>
                <a:lnTo>
                  <a:pt x="48646" y="20064"/>
                </a:lnTo>
                <a:lnTo>
                  <a:pt x="53370" y="22850"/>
                </a:lnTo>
                <a:lnTo>
                  <a:pt x="57180" y="26660"/>
                </a:lnTo>
                <a:lnTo>
                  <a:pt x="60076" y="30470"/>
                </a:lnTo>
                <a:lnTo>
                  <a:pt x="61996" y="36185"/>
                </a:lnTo>
                <a:lnTo>
                  <a:pt x="61996" y="52437"/>
                </a:lnTo>
                <a:lnTo>
                  <a:pt x="59070" y="58152"/>
                </a:lnTo>
                <a:lnTo>
                  <a:pt x="53370" y="61962"/>
                </a:lnTo>
                <a:lnTo>
                  <a:pt x="50566" y="63867"/>
                </a:lnTo>
                <a:lnTo>
                  <a:pt x="46756" y="64748"/>
                </a:lnTo>
                <a:lnTo>
                  <a:pt x="87598" y="64748"/>
                </a:lnTo>
                <a:lnTo>
                  <a:pt x="87627" y="63867"/>
                </a:lnTo>
                <a:lnTo>
                  <a:pt x="87631" y="61962"/>
                </a:lnTo>
                <a:lnTo>
                  <a:pt x="87291" y="51807"/>
                </a:lnTo>
                <a:lnTo>
                  <a:pt x="86125" y="41661"/>
                </a:lnTo>
                <a:lnTo>
                  <a:pt x="84072" y="32584"/>
                </a:lnTo>
                <a:lnTo>
                  <a:pt x="81046" y="24755"/>
                </a:lnTo>
                <a:lnTo>
                  <a:pt x="78287" y="200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7686385" y="4084128"/>
            <a:ext cx="86995" cy="129539"/>
          </a:xfrm>
          <a:custGeom>
            <a:avLst/>
            <a:gdLst/>
            <a:ahLst/>
            <a:cxnLst/>
            <a:rect l="l" t="t" r="r" b="b"/>
            <a:pathLst>
              <a:path w="86995" h="129539">
                <a:moveTo>
                  <a:pt x="44866" y="0"/>
                </a:moveTo>
                <a:lnTo>
                  <a:pt x="36210" y="0"/>
                </a:lnTo>
                <a:lnTo>
                  <a:pt x="29626" y="1014"/>
                </a:lnTo>
                <a:lnTo>
                  <a:pt x="4678" y="31581"/>
                </a:lnTo>
                <a:lnTo>
                  <a:pt x="1920" y="46722"/>
                </a:lnTo>
                <a:lnTo>
                  <a:pt x="1036" y="52437"/>
                </a:lnTo>
                <a:lnTo>
                  <a:pt x="0" y="60057"/>
                </a:lnTo>
                <a:lnTo>
                  <a:pt x="0" y="69582"/>
                </a:lnTo>
                <a:lnTo>
                  <a:pt x="8656" y="109575"/>
                </a:lnTo>
                <a:lnTo>
                  <a:pt x="43830" y="129506"/>
                </a:lnTo>
                <a:lnTo>
                  <a:pt x="54409" y="128636"/>
                </a:lnTo>
                <a:lnTo>
                  <a:pt x="63291" y="126075"/>
                </a:lnTo>
                <a:lnTo>
                  <a:pt x="70550" y="121896"/>
                </a:lnTo>
                <a:lnTo>
                  <a:pt x="76260" y="116171"/>
                </a:lnTo>
                <a:lnTo>
                  <a:pt x="81005" y="109575"/>
                </a:lnTo>
                <a:lnTo>
                  <a:pt x="39136" y="109575"/>
                </a:lnTo>
                <a:lnTo>
                  <a:pt x="34320" y="107670"/>
                </a:lnTo>
                <a:lnTo>
                  <a:pt x="30510" y="102836"/>
                </a:lnTo>
                <a:lnTo>
                  <a:pt x="26700" y="99038"/>
                </a:lnTo>
                <a:lnTo>
                  <a:pt x="24780" y="93323"/>
                </a:lnTo>
                <a:lnTo>
                  <a:pt x="24780" y="78083"/>
                </a:lnTo>
                <a:lnTo>
                  <a:pt x="27706" y="72368"/>
                </a:lnTo>
                <a:lnTo>
                  <a:pt x="32400" y="68558"/>
                </a:lnTo>
                <a:lnTo>
                  <a:pt x="35326" y="65772"/>
                </a:lnTo>
                <a:lnTo>
                  <a:pt x="39136" y="64748"/>
                </a:lnTo>
                <a:lnTo>
                  <a:pt x="82286" y="64748"/>
                </a:lnTo>
                <a:lnTo>
                  <a:pt x="81118" y="62318"/>
                </a:lnTo>
                <a:lnTo>
                  <a:pt x="76260" y="56247"/>
                </a:lnTo>
                <a:lnTo>
                  <a:pt x="75149" y="55235"/>
                </a:lnTo>
                <a:lnTo>
                  <a:pt x="24780" y="55235"/>
                </a:lnTo>
                <a:lnTo>
                  <a:pt x="24780" y="45710"/>
                </a:lnTo>
                <a:lnTo>
                  <a:pt x="26700" y="38090"/>
                </a:lnTo>
                <a:lnTo>
                  <a:pt x="28590" y="33387"/>
                </a:lnTo>
                <a:lnTo>
                  <a:pt x="31516" y="24755"/>
                </a:lnTo>
                <a:lnTo>
                  <a:pt x="37246" y="20064"/>
                </a:lnTo>
                <a:lnTo>
                  <a:pt x="81042" y="20064"/>
                </a:lnTo>
                <a:lnTo>
                  <a:pt x="80676" y="19076"/>
                </a:lnTo>
                <a:lnTo>
                  <a:pt x="53068" y="545"/>
                </a:lnTo>
                <a:lnTo>
                  <a:pt x="44866" y="0"/>
                </a:lnTo>
                <a:close/>
              </a:path>
              <a:path w="86995" h="129539">
                <a:moveTo>
                  <a:pt x="82286" y="64748"/>
                </a:moveTo>
                <a:lnTo>
                  <a:pt x="48676" y="64748"/>
                </a:lnTo>
                <a:lnTo>
                  <a:pt x="53370" y="66653"/>
                </a:lnTo>
                <a:lnTo>
                  <a:pt x="56296" y="70463"/>
                </a:lnTo>
                <a:lnTo>
                  <a:pt x="60106" y="74273"/>
                </a:lnTo>
                <a:lnTo>
                  <a:pt x="62026" y="79988"/>
                </a:lnTo>
                <a:lnTo>
                  <a:pt x="62026" y="93323"/>
                </a:lnTo>
                <a:lnTo>
                  <a:pt x="60106" y="99038"/>
                </a:lnTo>
                <a:lnTo>
                  <a:pt x="57180" y="102836"/>
                </a:lnTo>
                <a:lnTo>
                  <a:pt x="54406" y="107670"/>
                </a:lnTo>
                <a:lnTo>
                  <a:pt x="49560" y="109575"/>
                </a:lnTo>
                <a:lnTo>
                  <a:pt x="81005" y="109575"/>
                </a:lnTo>
                <a:lnTo>
                  <a:pt x="81118" y="109417"/>
                </a:lnTo>
                <a:lnTo>
                  <a:pt x="84376" y="101924"/>
                </a:lnTo>
                <a:lnTo>
                  <a:pt x="86205" y="93714"/>
                </a:lnTo>
                <a:lnTo>
                  <a:pt x="86776" y="84810"/>
                </a:lnTo>
                <a:lnTo>
                  <a:pt x="86205" y="76597"/>
                </a:lnTo>
                <a:lnTo>
                  <a:pt x="84376" y="69100"/>
                </a:lnTo>
                <a:lnTo>
                  <a:pt x="82286" y="64748"/>
                </a:lnTo>
                <a:close/>
              </a:path>
              <a:path w="86995" h="129539">
                <a:moveTo>
                  <a:pt x="48676" y="44817"/>
                </a:moveTo>
                <a:lnTo>
                  <a:pt x="43830" y="44817"/>
                </a:lnTo>
                <a:lnTo>
                  <a:pt x="39136" y="45710"/>
                </a:lnTo>
                <a:lnTo>
                  <a:pt x="35326" y="47615"/>
                </a:lnTo>
                <a:lnTo>
                  <a:pt x="31516" y="48627"/>
                </a:lnTo>
                <a:lnTo>
                  <a:pt x="27706" y="51425"/>
                </a:lnTo>
                <a:lnTo>
                  <a:pt x="24780" y="55235"/>
                </a:lnTo>
                <a:lnTo>
                  <a:pt x="75149" y="55235"/>
                </a:lnTo>
                <a:lnTo>
                  <a:pt x="70767" y="51247"/>
                </a:lnTo>
                <a:lnTo>
                  <a:pt x="64274" y="47675"/>
                </a:lnTo>
                <a:lnTo>
                  <a:pt x="56878" y="45532"/>
                </a:lnTo>
                <a:lnTo>
                  <a:pt x="48676" y="44817"/>
                </a:lnTo>
                <a:close/>
              </a:path>
              <a:path w="86995" h="129539">
                <a:moveTo>
                  <a:pt x="81042" y="20064"/>
                </a:moveTo>
                <a:lnTo>
                  <a:pt x="50596" y="20064"/>
                </a:lnTo>
                <a:lnTo>
                  <a:pt x="54406" y="21969"/>
                </a:lnTo>
                <a:lnTo>
                  <a:pt x="57180" y="25779"/>
                </a:lnTo>
                <a:lnTo>
                  <a:pt x="59100" y="28565"/>
                </a:lnTo>
                <a:lnTo>
                  <a:pt x="60106" y="30470"/>
                </a:lnTo>
                <a:lnTo>
                  <a:pt x="60106" y="32375"/>
                </a:lnTo>
                <a:lnTo>
                  <a:pt x="83880" y="32375"/>
                </a:lnTo>
                <a:lnTo>
                  <a:pt x="83037" y="25451"/>
                </a:lnTo>
                <a:lnTo>
                  <a:pt x="81042" y="200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7795046" y="4191798"/>
            <a:ext cx="18415" cy="45085"/>
          </a:xfrm>
          <a:custGeom>
            <a:avLst/>
            <a:gdLst/>
            <a:ahLst/>
            <a:cxnLst/>
            <a:rect l="l" t="t" r="r" b="b"/>
            <a:pathLst>
              <a:path w="18415" h="45085">
                <a:moveTo>
                  <a:pt x="18166" y="0"/>
                </a:moveTo>
                <a:lnTo>
                  <a:pt x="0" y="0"/>
                </a:lnTo>
                <a:lnTo>
                  <a:pt x="0" y="19037"/>
                </a:lnTo>
                <a:lnTo>
                  <a:pt x="9509" y="19037"/>
                </a:lnTo>
                <a:lnTo>
                  <a:pt x="9509" y="22847"/>
                </a:lnTo>
                <a:lnTo>
                  <a:pt x="8625" y="25645"/>
                </a:lnTo>
                <a:lnTo>
                  <a:pt x="7619" y="28562"/>
                </a:lnTo>
                <a:lnTo>
                  <a:pt x="6705" y="33265"/>
                </a:lnTo>
                <a:lnTo>
                  <a:pt x="3809" y="36182"/>
                </a:lnTo>
                <a:lnTo>
                  <a:pt x="0" y="36182"/>
                </a:lnTo>
                <a:lnTo>
                  <a:pt x="0" y="44683"/>
                </a:lnTo>
                <a:lnTo>
                  <a:pt x="18166" y="23740"/>
                </a:lnTo>
                <a:lnTo>
                  <a:pt x="181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7896057" y="4087048"/>
            <a:ext cx="46355" cy="123825"/>
          </a:xfrm>
          <a:custGeom>
            <a:avLst/>
            <a:gdLst/>
            <a:ahLst/>
            <a:cxnLst/>
            <a:rect l="l" t="t" r="r" b="b"/>
            <a:pathLst>
              <a:path w="46354" h="123825">
                <a:moveTo>
                  <a:pt x="45872" y="0"/>
                </a:moveTo>
                <a:lnTo>
                  <a:pt x="33406" y="0"/>
                </a:lnTo>
                <a:lnTo>
                  <a:pt x="31516" y="9524"/>
                </a:lnTo>
                <a:lnTo>
                  <a:pt x="27675" y="15239"/>
                </a:lnTo>
                <a:lnTo>
                  <a:pt x="22981" y="18025"/>
                </a:lnTo>
                <a:lnTo>
                  <a:pt x="19049" y="20954"/>
                </a:lnTo>
                <a:lnTo>
                  <a:pt x="11429" y="22859"/>
                </a:lnTo>
                <a:lnTo>
                  <a:pt x="0" y="23740"/>
                </a:lnTo>
                <a:lnTo>
                  <a:pt x="0" y="35170"/>
                </a:lnTo>
                <a:lnTo>
                  <a:pt x="28712" y="35170"/>
                </a:lnTo>
                <a:lnTo>
                  <a:pt x="28712" y="123788"/>
                </a:lnTo>
                <a:lnTo>
                  <a:pt x="45872" y="123788"/>
                </a:lnTo>
                <a:lnTo>
                  <a:pt x="458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7984723" y="4088953"/>
            <a:ext cx="86360" cy="121920"/>
          </a:xfrm>
          <a:custGeom>
            <a:avLst/>
            <a:gdLst/>
            <a:ahLst/>
            <a:cxnLst/>
            <a:rect l="l" t="t" r="r" b="b"/>
            <a:pathLst>
              <a:path w="86359" h="121920">
                <a:moveTo>
                  <a:pt x="85770" y="0"/>
                </a:moveTo>
                <a:lnTo>
                  <a:pt x="0" y="0"/>
                </a:lnTo>
                <a:lnTo>
                  <a:pt x="0" y="15239"/>
                </a:lnTo>
                <a:lnTo>
                  <a:pt x="67726" y="15239"/>
                </a:lnTo>
                <a:lnTo>
                  <a:pt x="61415" y="23250"/>
                </a:lnTo>
                <a:lnTo>
                  <a:pt x="36675" y="62331"/>
                </a:lnTo>
                <a:lnTo>
                  <a:pt x="22578" y="98045"/>
                </a:lnTo>
                <a:lnTo>
                  <a:pt x="17160" y="121883"/>
                </a:lnTo>
                <a:lnTo>
                  <a:pt x="34320" y="121883"/>
                </a:lnTo>
                <a:lnTo>
                  <a:pt x="36337" y="112741"/>
                </a:lnTo>
                <a:lnTo>
                  <a:pt x="38065" y="105191"/>
                </a:lnTo>
                <a:lnTo>
                  <a:pt x="52486" y="64757"/>
                </a:lnTo>
                <a:lnTo>
                  <a:pt x="56200" y="56354"/>
                </a:lnTo>
                <a:lnTo>
                  <a:pt x="78760" y="21157"/>
                </a:lnTo>
                <a:lnTo>
                  <a:pt x="85770" y="13334"/>
                </a:lnTo>
                <a:lnTo>
                  <a:pt x="857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8082960" y="4088953"/>
            <a:ext cx="86995" cy="121920"/>
          </a:xfrm>
          <a:custGeom>
            <a:avLst/>
            <a:gdLst/>
            <a:ahLst/>
            <a:cxnLst/>
            <a:rect l="l" t="t" r="r" b="b"/>
            <a:pathLst>
              <a:path w="86995" h="121920">
                <a:moveTo>
                  <a:pt x="86654" y="0"/>
                </a:moveTo>
                <a:lnTo>
                  <a:pt x="0" y="0"/>
                </a:lnTo>
                <a:lnTo>
                  <a:pt x="0" y="15239"/>
                </a:lnTo>
                <a:lnTo>
                  <a:pt x="68610" y="15239"/>
                </a:lnTo>
                <a:lnTo>
                  <a:pt x="62158" y="23250"/>
                </a:lnTo>
                <a:lnTo>
                  <a:pt x="37549" y="62331"/>
                </a:lnTo>
                <a:lnTo>
                  <a:pt x="23456" y="98045"/>
                </a:lnTo>
                <a:lnTo>
                  <a:pt x="18044" y="121883"/>
                </a:lnTo>
                <a:lnTo>
                  <a:pt x="35173" y="121883"/>
                </a:lnTo>
                <a:lnTo>
                  <a:pt x="37195" y="112741"/>
                </a:lnTo>
                <a:lnTo>
                  <a:pt x="38930" y="105191"/>
                </a:lnTo>
                <a:lnTo>
                  <a:pt x="40471" y="99069"/>
                </a:lnTo>
                <a:lnTo>
                  <a:pt x="41909" y="94213"/>
                </a:lnTo>
                <a:lnTo>
                  <a:pt x="43704" y="87056"/>
                </a:lnTo>
                <a:lnTo>
                  <a:pt x="46207" y="79816"/>
                </a:lnTo>
                <a:lnTo>
                  <a:pt x="49419" y="72410"/>
                </a:lnTo>
                <a:lnTo>
                  <a:pt x="53339" y="64757"/>
                </a:lnTo>
                <a:lnTo>
                  <a:pt x="57071" y="56354"/>
                </a:lnTo>
                <a:lnTo>
                  <a:pt x="79628" y="21157"/>
                </a:lnTo>
                <a:lnTo>
                  <a:pt x="86654" y="13334"/>
                </a:lnTo>
                <a:lnTo>
                  <a:pt x="866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8181044" y="4088953"/>
            <a:ext cx="86360" cy="125095"/>
          </a:xfrm>
          <a:custGeom>
            <a:avLst/>
            <a:gdLst/>
            <a:ahLst/>
            <a:cxnLst/>
            <a:rect l="l" t="t" r="r" b="b"/>
            <a:pathLst>
              <a:path w="86359" h="125095">
                <a:moveTo>
                  <a:pt x="16276" y="89510"/>
                </a:moveTo>
                <a:lnTo>
                  <a:pt x="0" y="89510"/>
                </a:lnTo>
                <a:lnTo>
                  <a:pt x="1438" y="98065"/>
                </a:lnTo>
                <a:lnTo>
                  <a:pt x="32539" y="124154"/>
                </a:lnTo>
                <a:lnTo>
                  <a:pt x="40020" y="124681"/>
                </a:lnTo>
                <a:lnTo>
                  <a:pt x="51321" y="123811"/>
                </a:lnTo>
                <a:lnTo>
                  <a:pt x="60819" y="121250"/>
                </a:lnTo>
                <a:lnTo>
                  <a:pt x="68528" y="117071"/>
                </a:lnTo>
                <a:lnTo>
                  <a:pt x="74462" y="111346"/>
                </a:lnTo>
                <a:lnTo>
                  <a:pt x="75073" y="110453"/>
                </a:lnTo>
                <a:lnTo>
                  <a:pt x="32400" y="110453"/>
                </a:lnTo>
                <a:lnTo>
                  <a:pt x="28590" y="108560"/>
                </a:lnTo>
                <a:lnTo>
                  <a:pt x="21976" y="104750"/>
                </a:lnTo>
                <a:lnTo>
                  <a:pt x="17160" y="99035"/>
                </a:lnTo>
                <a:lnTo>
                  <a:pt x="16276" y="89510"/>
                </a:lnTo>
                <a:close/>
              </a:path>
              <a:path w="86359" h="125095">
                <a:moveTo>
                  <a:pt x="76182" y="55232"/>
                </a:moveTo>
                <a:lnTo>
                  <a:pt x="49560" y="55232"/>
                </a:lnTo>
                <a:lnTo>
                  <a:pt x="55260" y="58018"/>
                </a:lnTo>
                <a:lnTo>
                  <a:pt x="60990" y="62852"/>
                </a:lnTo>
                <a:lnTo>
                  <a:pt x="65806" y="67543"/>
                </a:lnTo>
                <a:lnTo>
                  <a:pt x="68610" y="74270"/>
                </a:lnTo>
                <a:lnTo>
                  <a:pt x="68610" y="89510"/>
                </a:lnTo>
                <a:lnTo>
                  <a:pt x="66720" y="96106"/>
                </a:lnTo>
                <a:lnTo>
                  <a:pt x="61996" y="101821"/>
                </a:lnTo>
                <a:lnTo>
                  <a:pt x="57180" y="107536"/>
                </a:lnTo>
                <a:lnTo>
                  <a:pt x="50566" y="110453"/>
                </a:lnTo>
                <a:lnTo>
                  <a:pt x="75073" y="110453"/>
                </a:lnTo>
                <a:lnTo>
                  <a:pt x="79463" y="104035"/>
                </a:lnTo>
                <a:lnTo>
                  <a:pt x="83035" y="96380"/>
                </a:lnTo>
                <a:lnTo>
                  <a:pt x="85178" y="88368"/>
                </a:lnTo>
                <a:lnTo>
                  <a:pt x="85892" y="79985"/>
                </a:lnTo>
                <a:lnTo>
                  <a:pt x="85162" y="71910"/>
                </a:lnTo>
                <a:lnTo>
                  <a:pt x="82905" y="64717"/>
                </a:lnTo>
                <a:lnTo>
                  <a:pt x="79026" y="58241"/>
                </a:lnTo>
                <a:lnTo>
                  <a:pt x="76182" y="55232"/>
                </a:lnTo>
                <a:close/>
              </a:path>
              <a:path w="86359" h="125095">
                <a:moveTo>
                  <a:pt x="78272" y="0"/>
                </a:moveTo>
                <a:lnTo>
                  <a:pt x="14356" y="0"/>
                </a:lnTo>
                <a:lnTo>
                  <a:pt x="4846" y="66662"/>
                </a:lnTo>
                <a:lnTo>
                  <a:pt x="18166" y="66662"/>
                </a:lnTo>
                <a:lnTo>
                  <a:pt x="20970" y="63733"/>
                </a:lnTo>
                <a:lnTo>
                  <a:pt x="23896" y="60947"/>
                </a:lnTo>
                <a:lnTo>
                  <a:pt x="27706" y="58018"/>
                </a:lnTo>
                <a:lnTo>
                  <a:pt x="31516" y="56113"/>
                </a:lnTo>
                <a:lnTo>
                  <a:pt x="36210" y="55232"/>
                </a:lnTo>
                <a:lnTo>
                  <a:pt x="76182" y="55232"/>
                </a:lnTo>
                <a:lnTo>
                  <a:pt x="73426" y="52315"/>
                </a:lnTo>
                <a:lnTo>
                  <a:pt x="70030" y="49517"/>
                </a:lnTo>
                <a:lnTo>
                  <a:pt x="20970" y="49517"/>
                </a:lnTo>
                <a:lnTo>
                  <a:pt x="25786" y="14215"/>
                </a:lnTo>
                <a:lnTo>
                  <a:pt x="78272" y="14215"/>
                </a:lnTo>
                <a:lnTo>
                  <a:pt x="78272" y="0"/>
                </a:lnTo>
                <a:close/>
              </a:path>
              <a:path w="86359" h="125095">
                <a:moveTo>
                  <a:pt x="44866" y="40885"/>
                </a:moveTo>
                <a:lnTo>
                  <a:pt x="39136" y="40885"/>
                </a:lnTo>
                <a:lnTo>
                  <a:pt x="33436" y="41897"/>
                </a:lnTo>
                <a:lnTo>
                  <a:pt x="28590" y="43802"/>
                </a:lnTo>
                <a:lnTo>
                  <a:pt x="25786" y="45707"/>
                </a:lnTo>
                <a:lnTo>
                  <a:pt x="23896" y="46600"/>
                </a:lnTo>
                <a:lnTo>
                  <a:pt x="20970" y="49517"/>
                </a:lnTo>
                <a:lnTo>
                  <a:pt x="70030" y="49517"/>
                </a:lnTo>
                <a:lnTo>
                  <a:pt x="67356" y="47315"/>
                </a:lnTo>
                <a:lnTo>
                  <a:pt x="60575" y="43743"/>
                </a:lnTo>
                <a:lnTo>
                  <a:pt x="53079" y="41600"/>
                </a:lnTo>
                <a:lnTo>
                  <a:pt x="44866" y="408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 txBox="1"/>
          <p:nvPr/>
        </p:nvSpPr>
        <p:spPr>
          <a:xfrm>
            <a:off x="5136011" y="1641090"/>
            <a:ext cx="87185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00"/>
                </a:solidFill>
                <a:latin typeface="Arial"/>
                <a:cs typeface="Arial"/>
              </a:rPr>
              <a:t>half-ester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6" name="object 406"/>
          <p:cNvSpPr txBox="1"/>
          <p:nvPr/>
        </p:nvSpPr>
        <p:spPr>
          <a:xfrm>
            <a:off x="4651640" y="3622939"/>
            <a:ext cx="87185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00"/>
                </a:solidFill>
                <a:latin typeface="Arial"/>
                <a:cs typeface="Arial"/>
              </a:rPr>
              <a:t>half-ester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7" name="object 407"/>
          <p:cNvSpPr txBox="1"/>
          <p:nvPr/>
        </p:nvSpPr>
        <p:spPr>
          <a:xfrm>
            <a:off x="4194178" y="6028448"/>
            <a:ext cx="8724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00"/>
                </a:solidFill>
                <a:latin typeface="Arial"/>
                <a:cs typeface="Arial"/>
              </a:rPr>
              <a:t>half-ester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8" name="object 408"/>
          <p:cNvSpPr txBox="1">
            <a:spLocks noGrp="1"/>
          </p:cNvSpPr>
          <p:nvPr>
            <p:ph type="title"/>
          </p:nvPr>
        </p:nvSpPr>
        <p:spPr>
          <a:xfrm>
            <a:off x="1077567" y="38603"/>
            <a:ext cx="6321425" cy="31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</a:rPr>
              <a:t>Synthesis of Pharmaceuticals with </a:t>
            </a:r>
            <a:r>
              <a:rPr sz="2000" spc="-5" dirty="0">
                <a:solidFill>
                  <a:srgbClr val="FFFFFF"/>
                </a:solidFill>
              </a:rPr>
              <a:t>the </a:t>
            </a:r>
            <a:r>
              <a:rPr sz="2000" dirty="0">
                <a:solidFill>
                  <a:srgbClr val="FFFFFF"/>
                </a:solidFill>
              </a:rPr>
              <a:t>use of</a:t>
            </a:r>
            <a:r>
              <a:rPr sz="2000" spc="-12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half-esters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5959" y="1727210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88904" y="8887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2464" y="18288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399" y="0"/>
                </a:moveTo>
                <a:lnTo>
                  <a:pt x="0" y="1523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7565" y="166368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399" y="0"/>
                </a:moveTo>
                <a:lnTo>
                  <a:pt x="0" y="1523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7565" y="1828800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139698" y="13968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48115" y="1790700"/>
            <a:ext cx="127000" cy="76200"/>
          </a:xfrm>
          <a:custGeom>
            <a:avLst/>
            <a:gdLst/>
            <a:ahLst/>
            <a:cxnLst/>
            <a:rect l="l" t="t" r="r" b="b"/>
            <a:pathLst>
              <a:path w="127000" h="76200">
                <a:moveTo>
                  <a:pt x="0" y="0"/>
                </a:moveTo>
                <a:lnTo>
                  <a:pt x="12710" y="38099"/>
                </a:lnTo>
                <a:lnTo>
                  <a:pt x="0" y="76199"/>
                </a:lnTo>
                <a:lnTo>
                  <a:pt x="12701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38715" y="1752600"/>
            <a:ext cx="102235" cy="88900"/>
          </a:xfrm>
          <a:custGeom>
            <a:avLst/>
            <a:gdLst/>
            <a:ahLst/>
            <a:cxnLst/>
            <a:rect l="l" t="t" r="r" b="b"/>
            <a:pathLst>
              <a:path w="102235" h="88900">
                <a:moveTo>
                  <a:pt x="101620" y="8891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87936" y="185418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399"/>
                </a:moveTo>
                <a:lnTo>
                  <a:pt x="15239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40336" y="168911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399" y="0"/>
                </a:moveTo>
                <a:lnTo>
                  <a:pt x="0" y="1523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40336" y="1854189"/>
            <a:ext cx="152400" cy="140335"/>
          </a:xfrm>
          <a:custGeom>
            <a:avLst/>
            <a:gdLst/>
            <a:ahLst/>
            <a:cxnLst/>
            <a:rect l="l" t="t" r="r" b="b"/>
            <a:pathLst>
              <a:path w="152400" h="140335">
                <a:moveTo>
                  <a:pt x="152399" y="13972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4059" y="5105400"/>
            <a:ext cx="241300" cy="1905"/>
          </a:xfrm>
          <a:custGeom>
            <a:avLst/>
            <a:gdLst/>
            <a:ahLst/>
            <a:cxnLst/>
            <a:rect l="l" t="t" r="r" b="b"/>
            <a:pathLst>
              <a:path w="241300" h="1904">
                <a:moveTo>
                  <a:pt x="0" y="0"/>
                </a:moveTo>
                <a:lnTo>
                  <a:pt x="241304" y="152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4059" y="5092696"/>
            <a:ext cx="254000" cy="25400"/>
          </a:xfrm>
          <a:custGeom>
            <a:avLst/>
            <a:gdLst/>
            <a:ahLst/>
            <a:cxnLst/>
            <a:rect l="l" t="t" r="r" b="b"/>
            <a:pathLst>
              <a:path w="254000" h="25400">
                <a:moveTo>
                  <a:pt x="0" y="0"/>
                </a:moveTo>
                <a:lnTo>
                  <a:pt x="0" y="25408"/>
                </a:lnTo>
                <a:lnTo>
                  <a:pt x="254005" y="25408"/>
                </a:lnTo>
                <a:lnTo>
                  <a:pt x="254005" y="127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08065" y="49530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399" y="0"/>
                </a:moveTo>
                <a:lnTo>
                  <a:pt x="0" y="1523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08065" y="5118104"/>
            <a:ext cx="152400" cy="139700"/>
          </a:xfrm>
          <a:custGeom>
            <a:avLst/>
            <a:gdLst/>
            <a:ahLst/>
            <a:cxnLst/>
            <a:rect l="l" t="t" r="r" b="b"/>
            <a:pathLst>
              <a:path w="152400" h="139700">
                <a:moveTo>
                  <a:pt x="152399" y="139695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87836" y="5118104"/>
            <a:ext cx="127000" cy="76200"/>
          </a:xfrm>
          <a:custGeom>
            <a:avLst/>
            <a:gdLst/>
            <a:ahLst/>
            <a:cxnLst/>
            <a:rect l="l" t="t" r="r" b="b"/>
            <a:pathLst>
              <a:path w="127000" h="76200">
                <a:moveTo>
                  <a:pt x="0" y="0"/>
                </a:moveTo>
                <a:lnTo>
                  <a:pt x="25389" y="38099"/>
                </a:lnTo>
                <a:lnTo>
                  <a:pt x="0" y="76199"/>
                </a:lnTo>
                <a:lnTo>
                  <a:pt x="126979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40336" y="5156204"/>
            <a:ext cx="241300" cy="1905"/>
          </a:xfrm>
          <a:custGeom>
            <a:avLst/>
            <a:gdLst/>
            <a:ahLst/>
            <a:cxnLst/>
            <a:rect l="l" t="t" r="r" b="b"/>
            <a:pathLst>
              <a:path w="241300" h="1904">
                <a:moveTo>
                  <a:pt x="0" y="0"/>
                </a:moveTo>
                <a:lnTo>
                  <a:pt x="241279" y="152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94326" y="5003804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399" y="0"/>
                </a:moveTo>
                <a:lnTo>
                  <a:pt x="0" y="1523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94326" y="5168896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139689" y="139708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8965" y="3378189"/>
            <a:ext cx="228600" cy="1905"/>
          </a:xfrm>
          <a:custGeom>
            <a:avLst/>
            <a:gdLst/>
            <a:ahLst/>
            <a:cxnLst/>
            <a:rect l="l" t="t" r="r" b="b"/>
            <a:pathLst>
              <a:path w="228600" h="1904">
                <a:moveTo>
                  <a:pt x="0" y="0"/>
                </a:moveTo>
                <a:lnTo>
                  <a:pt x="228599" y="164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8965" y="3365510"/>
            <a:ext cx="241300" cy="25400"/>
          </a:xfrm>
          <a:custGeom>
            <a:avLst/>
            <a:gdLst/>
            <a:ahLst/>
            <a:cxnLst/>
            <a:rect l="l" t="t" r="r" b="b"/>
            <a:pathLst>
              <a:path w="241300" h="25400">
                <a:moveTo>
                  <a:pt x="0" y="0"/>
                </a:moveTo>
                <a:lnTo>
                  <a:pt x="0" y="25389"/>
                </a:lnTo>
                <a:lnTo>
                  <a:pt x="241294" y="25389"/>
                </a:lnTo>
                <a:lnTo>
                  <a:pt x="241294" y="126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0259" y="322578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399" y="0"/>
                </a:moveTo>
                <a:lnTo>
                  <a:pt x="0" y="1523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0259" y="3390900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139705" y="13968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98926" y="3416289"/>
            <a:ext cx="127000" cy="76200"/>
          </a:xfrm>
          <a:custGeom>
            <a:avLst/>
            <a:gdLst/>
            <a:ahLst/>
            <a:cxnLst/>
            <a:rect l="l" t="t" r="r" b="b"/>
            <a:pathLst>
              <a:path w="127000" h="76200">
                <a:moveTo>
                  <a:pt x="0" y="0"/>
                </a:moveTo>
                <a:lnTo>
                  <a:pt x="12710" y="25420"/>
                </a:lnTo>
                <a:lnTo>
                  <a:pt x="0" y="76199"/>
                </a:lnTo>
                <a:lnTo>
                  <a:pt x="127010" y="254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03525" y="3441710"/>
            <a:ext cx="1295400" cy="1905"/>
          </a:xfrm>
          <a:custGeom>
            <a:avLst/>
            <a:gdLst/>
            <a:ahLst/>
            <a:cxnLst/>
            <a:rect l="l" t="t" r="r" b="b"/>
            <a:pathLst>
              <a:path w="1295400" h="1904">
                <a:moveTo>
                  <a:pt x="1295399" y="0"/>
                </a:moveTo>
                <a:lnTo>
                  <a:pt x="0" y="152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35536" y="3403610"/>
            <a:ext cx="228600" cy="1905"/>
          </a:xfrm>
          <a:custGeom>
            <a:avLst/>
            <a:gdLst/>
            <a:ahLst/>
            <a:cxnLst/>
            <a:rect l="l" t="t" r="r" b="b"/>
            <a:pathLst>
              <a:path w="228600" h="1904">
                <a:moveTo>
                  <a:pt x="0" y="0"/>
                </a:moveTo>
                <a:lnTo>
                  <a:pt x="228599" y="152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35536" y="3390900"/>
            <a:ext cx="241300" cy="25400"/>
          </a:xfrm>
          <a:custGeom>
            <a:avLst/>
            <a:gdLst/>
            <a:ahLst/>
            <a:cxnLst/>
            <a:rect l="l" t="t" r="r" b="b"/>
            <a:pathLst>
              <a:path w="241300" h="25400">
                <a:moveTo>
                  <a:pt x="0" y="0"/>
                </a:moveTo>
                <a:lnTo>
                  <a:pt x="0" y="25389"/>
                </a:lnTo>
                <a:lnTo>
                  <a:pt x="241279" y="25389"/>
                </a:lnTo>
                <a:lnTo>
                  <a:pt x="241279" y="127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76815" y="325121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399" y="0"/>
                </a:moveTo>
                <a:lnTo>
                  <a:pt x="0" y="1523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76815" y="340361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399" y="15239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27175" y="1314862"/>
            <a:ext cx="1798320" cy="95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66700"/>
              </a:lnSpc>
              <a:tabLst>
                <a:tab pos="735965" algn="l"/>
              </a:tabLst>
            </a:pP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100" spc="7" baseline="-11904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100" baseline="-11904" dirty="0">
                <a:solidFill>
                  <a:srgbClr val="FFFFFF"/>
                </a:solidFill>
                <a:latin typeface="Arial"/>
                <a:cs typeface="Arial"/>
              </a:rPr>
              <a:t>5	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COOC</a:t>
            </a:r>
            <a:r>
              <a:rPr sz="2100" spc="-15" baseline="-119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100" baseline="-11904" dirty="0">
                <a:solidFill>
                  <a:srgbClr val="FFFFFF"/>
                </a:solidFill>
                <a:latin typeface="Arial"/>
                <a:cs typeface="Arial"/>
              </a:rPr>
              <a:t>5 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100" spc="7" baseline="-11904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	COOC</a:t>
            </a:r>
            <a:r>
              <a:rPr sz="2100" spc="-15" baseline="-119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100" baseline="-11904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100" baseline="-11904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063114" y="1340135"/>
            <a:ext cx="1798320" cy="95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66700"/>
              </a:lnSpc>
              <a:tabLst>
                <a:tab pos="736600" algn="l"/>
              </a:tabLst>
            </a:pP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100" spc="7" baseline="-11904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100" baseline="-11904" dirty="0">
                <a:solidFill>
                  <a:srgbClr val="FFFFFF"/>
                </a:solidFill>
                <a:latin typeface="Arial"/>
                <a:cs typeface="Arial"/>
              </a:rPr>
              <a:t>5	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COOC</a:t>
            </a:r>
            <a:r>
              <a:rPr sz="2100" spc="-15" baseline="-119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100" baseline="-11904" dirty="0">
                <a:solidFill>
                  <a:srgbClr val="FFFFFF"/>
                </a:solidFill>
                <a:latin typeface="Arial"/>
                <a:cs typeface="Arial"/>
              </a:rPr>
              <a:t>5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100" spc="-7" baseline="-11904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	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COOH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7175" y="5003544"/>
            <a:ext cx="55308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100" spc="7" baseline="-11904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100" baseline="-11904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100" baseline="-11904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54375" y="4604799"/>
            <a:ext cx="1074420" cy="95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667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COOC</a:t>
            </a:r>
            <a:r>
              <a:rPr sz="2100" spc="-15" baseline="-119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100" baseline="-11904" dirty="0">
                <a:solidFill>
                  <a:srgbClr val="FFFFFF"/>
                </a:solidFill>
                <a:latin typeface="Arial"/>
                <a:cs typeface="Arial"/>
              </a:rPr>
              <a:t>5 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COOC</a:t>
            </a:r>
            <a:r>
              <a:rPr sz="2100" spc="-15" baseline="-119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100" baseline="-11904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100" baseline="-11904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041141" y="5295898"/>
            <a:ext cx="711835" cy="28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COO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28676" y="3275962"/>
            <a:ext cx="254000" cy="28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76376" y="2877217"/>
            <a:ext cx="1074420" cy="95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667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COOC</a:t>
            </a:r>
            <a:r>
              <a:rPr sz="2100" spc="-7" baseline="-119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100" baseline="-11904" dirty="0">
                <a:solidFill>
                  <a:srgbClr val="FFFFFF"/>
                </a:solidFill>
                <a:latin typeface="Arial"/>
                <a:cs typeface="Arial"/>
              </a:rPr>
              <a:t>5 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COOC</a:t>
            </a:r>
            <a:r>
              <a:rPr sz="2100" spc="-7" baseline="-119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100" baseline="-11904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100" baseline="-11904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075941" y="3288789"/>
            <a:ext cx="254000" cy="28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233671" y="1217798"/>
            <a:ext cx="1417955" cy="1010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4135" algn="ctr">
              <a:lnSpc>
                <a:spcPct val="100000"/>
              </a:lnSpc>
            </a:pP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KOH</a:t>
            </a:r>
            <a:endParaRPr sz="1900">
              <a:latin typeface="Arial"/>
              <a:cs typeface="Arial"/>
            </a:endParaRPr>
          </a:p>
          <a:p>
            <a:pPr marR="76200" algn="ctr">
              <a:lnSpc>
                <a:spcPct val="100000"/>
              </a:lnSpc>
              <a:spcBef>
                <a:spcPts val="220"/>
              </a:spcBef>
              <a:tabLst>
                <a:tab pos="330200" algn="l"/>
                <a:tab pos="1307465" algn="l"/>
              </a:tabLst>
            </a:pPr>
            <a:r>
              <a:rPr sz="1900" u="heavy" spc="-5" dirty="0">
                <a:solidFill>
                  <a:srgbClr val="FFFFFF"/>
                </a:solidFill>
                <a:latin typeface="Arial"/>
                <a:cs typeface="Arial"/>
              </a:rPr>
              <a:t> 	EtOH	</a:t>
            </a:r>
            <a:endParaRPr sz="190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819"/>
              </a:spcBef>
              <a:tabLst>
                <a:tab pos="667385" algn="l"/>
              </a:tabLst>
            </a:pPr>
            <a:r>
              <a:rPr sz="1900" spc="-1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.t.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100hrs</a:t>
            </a:r>
            <a:endParaRPr sz="19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025014" y="2297426"/>
            <a:ext cx="1713864" cy="299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(yield</a:t>
            </a:r>
            <a:r>
              <a:rPr sz="19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unknown)</a:t>
            </a:r>
            <a:endParaRPr sz="19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114041" y="4838698"/>
            <a:ext cx="2001520" cy="530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5780">
              <a:lnSpc>
                <a:spcPts val="1930"/>
              </a:lnSpc>
              <a:tabLst>
                <a:tab pos="843280" algn="l"/>
              </a:tabLst>
            </a:pPr>
            <a:r>
              <a:rPr sz="2850" u="heavy" spc="-7" baseline="-8771" dirty="0">
                <a:solidFill>
                  <a:srgbClr val="FFFFFF"/>
                </a:solidFill>
                <a:latin typeface="Arial"/>
                <a:cs typeface="Arial"/>
              </a:rPr>
              <a:t> 	</a:t>
            </a:r>
            <a:r>
              <a:rPr sz="2850" spc="337" baseline="-877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COOC</a:t>
            </a:r>
            <a:r>
              <a:rPr sz="2100" spc="-7" baseline="-119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100" spc="-7" baseline="-11904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100" baseline="-11904">
              <a:latin typeface="Arial"/>
              <a:cs typeface="Arial"/>
            </a:endParaRPr>
          </a:p>
          <a:p>
            <a:pPr marL="12700">
              <a:lnSpc>
                <a:spcPts val="193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100" spc="-7" baseline="-11904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100" spc="-7" baseline="-11904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100" baseline="-11904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373379" y="4545836"/>
            <a:ext cx="1356360" cy="972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 algn="ctr">
              <a:lnSpc>
                <a:spcPct val="100000"/>
              </a:lnSpc>
            </a:pP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KOH</a:t>
            </a:r>
            <a:endParaRPr sz="1900">
              <a:latin typeface="Arial"/>
              <a:cs typeface="Arial"/>
            </a:endParaRPr>
          </a:p>
          <a:p>
            <a:pPr marR="14604" algn="ctr">
              <a:lnSpc>
                <a:spcPct val="100000"/>
              </a:lnSpc>
              <a:spcBef>
                <a:spcPts val="220"/>
              </a:spcBef>
              <a:tabLst>
                <a:tab pos="330200" algn="l"/>
                <a:tab pos="1307465" algn="l"/>
              </a:tabLst>
            </a:pPr>
            <a:r>
              <a:rPr sz="1900" u="heavy" spc="-5" dirty="0">
                <a:solidFill>
                  <a:srgbClr val="FFFFFF"/>
                </a:solidFill>
                <a:latin typeface="Arial"/>
                <a:cs typeface="Arial"/>
              </a:rPr>
              <a:t> 	EtOH	</a:t>
            </a:r>
            <a:endParaRPr sz="1900">
              <a:latin typeface="Arial"/>
              <a:cs typeface="Arial"/>
            </a:endParaRPr>
          </a:p>
          <a:p>
            <a:pPr marL="190500">
              <a:lnSpc>
                <a:spcPct val="100000"/>
              </a:lnSpc>
              <a:spcBef>
                <a:spcPts val="520"/>
              </a:spcBef>
              <a:tabLst>
                <a:tab pos="591185" algn="l"/>
              </a:tabLst>
            </a:pP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r.t.	</a:t>
            </a:r>
            <a:r>
              <a:rPr sz="1900" spc="35" dirty="0">
                <a:solidFill>
                  <a:srgbClr val="FFFFFF"/>
                </a:solidFill>
                <a:latin typeface="Arial"/>
                <a:cs typeface="Arial"/>
              </a:rPr>
              <a:t>1.5</a:t>
            </a:r>
            <a:r>
              <a:rPr sz="19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hrs</a:t>
            </a:r>
            <a:endParaRPr sz="19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155697" y="5714491"/>
            <a:ext cx="3005455" cy="299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98.5 % (as a crude</a:t>
            </a:r>
            <a:r>
              <a:rPr sz="19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product)</a:t>
            </a:r>
            <a:endParaRPr sz="19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653032" y="2874611"/>
            <a:ext cx="553720" cy="544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0">
              <a:lnSpc>
                <a:spcPct val="103099"/>
              </a:lnSpc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KOH  Et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17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462532" y="3504435"/>
            <a:ext cx="1110615" cy="299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26720" algn="l"/>
              </a:tabLst>
            </a:pP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r.t.	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sz="19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hrs</a:t>
            </a:r>
            <a:endParaRPr sz="19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279141" y="2902216"/>
            <a:ext cx="1518920" cy="1269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marR="5080">
              <a:lnSpc>
                <a:spcPct val="1668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COOC</a:t>
            </a:r>
            <a:r>
              <a:rPr sz="2100" spc="-15" baseline="-119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100" baseline="-11904" dirty="0">
                <a:solidFill>
                  <a:srgbClr val="FFFFFF"/>
                </a:solidFill>
                <a:latin typeface="Arial"/>
                <a:cs typeface="Arial"/>
              </a:rPr>
              <a:t>5 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COOH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74.6</a:t>
            </a:r>
            <a:r>
              <a:rPr sz="1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9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832224" y="3111624"/>
            <a:ext cx="1821814" cy="824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0">
              <a:lnSpc>
                <a:spcPct val="100000"/>
              </a:lnSpc>
            </a:pPr>
            <a:r>
              <a:rPr sz="1700" spc="-25" dirty="0">
                <a:solidFill>
                  <a:srgbClr val="FFFFFF"/>
                </a:solidFill>
                <a:latin typeface="Arial"/>
                <a:cs typeface="Arial"/>
              </a:rPr>
              <a:t>Corey,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E.</a:t>
            </a:r>
            <a:r>
              <a:rPr sz="17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J.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920"/>
              </a:lnSpc>
              <a:spcBef>
                <a:spcPts val="459"/>
              </a:spcBef>
            </a:pPr>
            <a:r>
              <a:rPr sz="1700" i="1" dirty="0">
                <a:solidFill>
                  <a:srgbClr val="FFFFFF"/>
                </a:solidFill>
                <a:latin typeface="Arial"/>
                <a:cs typeface="Arial"/>
              </a:rPr>
              <a:t>J. Am. Chem.</a:t>
            </a:r>
            <a:r>
              <a:rPr sz="1700" i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FFFFFF"/>
                </a:solidFill>
                <a:latin typeface="Arial"/>
                <a:cs typeface="Arial"/>
              </a:rPr>
              <a:t>Soc.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920"/>
              </a:lnSpc>
            </a:pP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1952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700" i="1" spc="-5" dirty="0">
                <a:solidFill>
                  <a:srgbClr val="FFFFFF"/>
                </a:solidFill>
                <a:latin typeface="Arial"/>
                <a:cs typeface="Arial"/>
              </a:rPr>
              <a:t>74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7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5897</a:t>
            </a:r>
            <a:endParaRPr sz="17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311270" y="1815842"/>
            <a:ext cx="2599690" cy="815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>
              <a:lnSpc>
                <a:spcPct val="100000"/>
              </a:lnSpc>
            </a:pPr>
            <a:r>
              <a:rPr sz="1700" spc="-15" dirty="0">
                <a:solidFill>
                  <a:srgbClr val="FFFFFF"/>
                </a:solidFill>
                <a:latin typeface="Arial"/>
                <a:cs typeface="Arial"/>
              </a:rPr>
              <a:t>Vecchi,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A.; Melone,</a:t>
            </a:r>
            <a:r>
              <a:rPr sz="17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G.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920"/>
              </a:lnSpc>
              <a:spcBef>
                <a:spcPts val="459"/>
              </a:spcBef>
            </a:pPr>
            <a:r>
              <a:rPr sz="1700" i="1" dirty="0">
                <a:solidFill>
                  <a:srgbClr val="FFFFFF"/>
                </a:solidFill>
                <a:latin typeface="Arial"/>
                <a:cs typeface="Arial"/>
              </a:rPr>
              <a:t>J. Org. Chem.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1959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7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i="1" spc="-5" dirty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920"/>
              </a:lnSpc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109</a:t>
            </a:r>
            <a:endParaRPr sz="17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022724" y="4877306"/>
            <a:ext cx="1820545" cy="849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42265" algn="ctr">
              <a:lnSpc>
                <a:spcPct val="100000"/>
              </a:lnSpc>
            </a:pPr>
            <a:r>
              <a:rPr sz="1700" spc="-25" dirty="0">
                <a:solidFill>
                  <a:srgbClr val="FFFFFF"/>
                </a:solidFill>
                <a:latin typeface="Arial"/>
                <a:cs typeface="Arial"/>
              </a:rPr>
              <a:t>Corey,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E.</a:t>
            </a:r>
            <a:r>
              <a:rPr sz="17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J.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920"/>
              </a:lnSpc>
              <a:spcBef>
                <a:spcPts val="660"/>
              </a:spcBef>
            </a:pPr>
            <a:r>
              <a:rPr sz="1700" i="1" dirty="0">
                <a:solidFill>
                  <a:srgbClr val="FFFFFF"/>
                </a:solidFill>
                <a:latin typeface="Arial"/>
                <a:cs typeface="Arial"/>
              </a:rPr>
              <a:t>J. Am. Chem.</a:t>
            </a:r>
            <a:r>
              <a:rPr sz="1700" i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FFFFFF"/>
                </a:solidFill>
                <a:latin typeface="Arial"/>
                <a:cs typeface="Arial"/>
              </a:rPr>
              <a:t>Soc.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920"/>
              </a:lnSpc>
            </a:pP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1952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700" i="1" spc="-5" dirty="0">
                <a:solidFill>
                  <a:srgbClr val="FFFFFF"/>
                </a:solidFill>
                <a:latin typeface="Arial"/>
                <a:cs typeface="Arial"/>
              </a:rPr>
              <a:t>74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7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5897</a:t>
            </a:r>
            <a:endParaRPr sz="1700">
              <a:latin typeface="Arial"/>
              <a:cs typeface="Arial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1606043" y="414523"/>
            <a:ext cx="5650230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FFFFFF"/>
                </a:solidFill>
              </a:rPr>
              <a:t>Previous examples </a:t>
            </a:r>
            <a:r>
              <a:rPr dirty="0">
                <a:solidFill>
                  <a:srgbClr val="FFFFFF"/>
                </a:solidFill>
              </a:rPr>
              <a:t>of</a:t>
            </a:r>
            <a:r>
              <a:rPr spc="6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monosaponification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6165" y="2654289"/>
            <a:ext cx="373380" cy="849630"/>
          </a:xfrm>
          <a:custGeom>
            <a:avLst/>
            <a:gdLst/>
            <a:ahLst/>
            <a:cxnLst/>
            <a:rect l="l" t="t" r="r" b="b"/>
            <a:pathLst>
              <a:path w="373380" h="849629">
                <a:moveTo>
                  <a:pt x="349188" y="849386"/>
                </a:moveTo>
                <a:lnTo>
                  <a:pt x="307387" y="844892"/>
                </a:lnTo>
                <a:lnTo>
                  <a:pt x="267127" y="835004"/>
                </a:lnTo>
                <a:lnTo>
                  <a:pt x="228671" y="820041"/>
                </a:lnTo>
                <a:lnTo>
                  <a:pt x="192283" y="800325"/>
                </a:lnTo>
                <a:lnTo>
                  <a:pt x="158227" y="776176"/>
                </a:lnTo>
                <a:lnTo>
                  <a:pt x="126767" y="747915"/>
                </a:lnTo>
                <a:lnTo>
                  <a:pt x="98165" y="715864"/>
                </a:lnTo>
                <a:lnTo>
                  <a:pt x="72687" y="680342"/>
                </a:lnTo>
                <a:lnTo>
                  <a:pt x="50594" y="641671"/>
                </a:lnTo>
                <a:lnTo>
                  <a:pt x="32151" y="600171"/>
                </a:lnTo>
                <a:lnTo>
                  <a:pt x="17622" y="556163"/>
                </a:lnTo>
                <a:lnTo>
                  <a:pt x="7271" y="509968"/>
                </a:lnTo>
                <a:lnTo>
                  <a:pt x="1360" y="461907"/>
                </a:lnTo>
                <a:lnTo>
                  <a:pt x="0" y="424830"/>
                </a:lnTo>
                <a:lnTo>
                  <a:pt x="153" y="412300"/>
                </a:lnTo>
                <a:lnTo>
                  <a:pt x="3778" y="363134"/>
                </a:lnTo>
                <a:lnTo>
                  <a:pt x="12014" y="315730"/>
                </a:lnTo>
                <a:lnTo>
                  <a:pt x="24589" y="270406"/>
                </a:lnTo>
                <a:lnTo>
                  <a:pt x="41233" y="227481"/>
                </a:lnTo>
                <a:lnTo>
                  <a:pt x="61675" y="187273"/>
                </a:lnTo>
                <a:lnTo>
                  <a:pt x="85644" y="150100"/>
                </a:lnTo>
                <a:lnTo>
                  <a:pt x="112868" y="116281"/>
                </a:lnTo>
                <a:lnTo>
                  <a:pt x="143078" y="86133"/>
                </a:lnTo>
                <a:lnTo>
                  <a:pt x="176001" y="59976"/>
                </a:lnTo>
                <a:lnTo>
                  <a:pt x="211367" y="38127"/>
                </a:lnTo>
                <a:lnTo>
                  <a:pt x="248904" y="20905"/>
                </a:lnTo>
                <a:lnTo>
                  <a:pt x="288342" y="8628"/>
                </a:lnTo>
                <a:lnTo>
                  <a:pt x="329410" y="1614"/>
                </a:lnTo>
                <a:lnTo>
                  <a:pt x="361117" y="0"/>
                </a:lnTo>
                <a:lnTo>
                  <a:pt x="365190" y="0"/>
                </a:lnTo>
                <a:lnTo>
                  <a:pt x="369118" y="0"/>
                </a:lnTo>
                <a:lnTo>
                  <a:pt x="373059" y="274"/>
                </a:lnTo>
              </a:path>
            </a:pathLst>
          </a:custGeom>
          <a:ln w="14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86665" y="2747894"/>
            <a:ext cx="354330" cy="871855"/>
          </a:xfrm>
          <a:custGeom>
            <a:avLst/>
            <a:gdLst/>
            <a:ahLst/>
            <a:cxnLst/>
            <a:rect l="l" t="t" r="r" b="b"/>
            <a:pathLst>
              <a:path w="354329" h="871854">
                <a:moveTo>
                  <a:pt x="353842" y="871606"/>
                </a:moveTo>
                <a:lnTo>
                  <a:pt x="312523" y="868448"/>
                </a:lnTo>
                <a:lnTo>
                  <a:pt x="272618" y="859687"/>
                </a:lnTo>
                <a:lnTo>
                  <a:pt x="234390" y="845649"/>
                </a:lnTo>
                <a:lnTo>
                  <a:pt x="198104" y="826658"/>
                </a:lnTo>
                <a:lnTo>
                  <a:pt x="164023" y="803040"/>
                </a:lnTo>
                <a:lnTo>
                  <a:pt x="132410" y="775119"/>
                </a:lnTo>
                <a:lnTo>
                  <a:pt x="103529" y="743220"/>
                </a:lnTo>
                <a:lnTo>
                  <a:pt x="77643" y="707669"/>
                </a:lnTo>
                <a:lnTo>
                  <a:pt x="55017" y="668791"/>
                </a:lnTo>
                <a:lnTo>
                  <a:pt x="35914" y="626910"/>
                </a:lnTo>
                <a:lnTo>
                  <a:pt x="20597" y="582352"/>
                </a:lnTo>
                <a:lnTo>
                  <a:pt x="9329" y="535441"/>
                </a:lnTo>
                <a:lnTo>
                  <a:pt x="2376" y="486503"/>
                </a:lnTo>
                <a:lnTo>
                  <a:pt x="0" y="435863"/>
                </a:lnTo>
                <a:lnTo>
                  <a:pt x="150" y="423055"/>
                </a:lnTo>
                <a:lnTo>
                  <a:pt x="3696" y="372787"/>
                </a:lnTo>
                <a:lnTo>
                  <a:pt x="11752" y="324306"/>
                </a:lnTo>
                <a:lnTo>
                  <a:pt x="24056" y="277936"/>
                </a:lnTo>
                <a:lnTo>
                  <a:pt x="40345" y="234003"/>
                </a:lnTo>
                <a:lnTo>
                  <a:pt x="60354" y="192830"/>
                </a:lnTo>
                <a:lnTo>
                  <a:pt x="83819" y="154744"/>
                </a:lnTo>
                <a:lnTo>
                  <a:pt x="110478" y="120069"/>
                </a:lnTo>
                <a:lnTo>
                  <a:pt x="140067" y="89129"/>
                </a:lnTo>
                <a:lnTo>
                  <a:pt x="172322" y="62250"/>
                </a:lnTo>
                <a:lnTo>
                  <a:pt x="206979" y="39755"/>
                </a:lnTo>
                <a:lnTo>
                  <a:pt x="243775" y="21971"/>
                </a:lnTo>
                <a:lnTo>
                  <a:pt x="282447" y="9221"/>
                </a:lnTo>
                <a:lnTo>
                  <a:pt x="322730" y="1830"/>
                </a:lnTo>
                <a:lnTo>
                  <a:pt x="343394" y="246"/>
                </a:lnTo>
                <a:lnTo>
                  <a:pt x="353842" y="0"/>
                </a:lnTo>
              </a:path>
            </a:pathLst>
          </a:custGeom>
          <a:ln w="14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40289" y="3006730"/>
            <a:ext cx="230504" cy="147955"/>
          </a:xfrm>
          <a:custGeom>
            <a:avLst/>
            <a:gdLst/>
            <a:ahLst/>
            <a:cxnLst/>
            <a:rect l="l" t="t" r="r" b="b"/>
            <a:pathLst>
              <a:path w="230504" h="147955">
                <a:moveTo>
                  <a:pt x="0" y="0"/>
                </a:moveTo>
                <a:lnTo>
                  <a:pt x="30754" y="55351"/>
                </a:lnTo>
                <a:lnTo>
                  <a:pt x="0" y="147706"/>
                </a:lnTo>
                <a:lnTo>
                  <a:pt x="230276" y="553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62296" y="3062081"/>
            <a:ext cx="2293620" cy="2540"/>
          </a:xfrm>
          <a:custGeom>
            <a:avLst/>
            <a:gdLst/>
            <a:ahLst/>
            <a:cxnLst/>
            <a:rect l="l" t="t" r="r" b="b"/>
            <a:pathLst>
              <a:path w="2293620" h="2539">
                <a:moveTo>
                  <a:pt x="2293385" y="0"/>
                </a:moveTo>
                <a:lnTo>
                  <a:pt x="0" y="2042"/>
                </a:lnTo>
              </a:path>
            </a:pathLst>
          </a:custGeom>
          <a:ln w="14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62765" y="3006730"/>
            <a:ext cx="232410" cy="147955"/>
          </a:xfrm>
          <a:custGeom>
            <a:avLst/>
            <a:gdLst/>
            <a:ahLst/>
            <a:cxnLst/>
            <a:rect l="l" t="t" r="r" b="b"/>
            <a:pathLst>
              <a:path w="232409" h="147955">
                <a:moveTo>
                  <a:pt x="0" y="0"/>
                </a:moveTo>
                <a:lnTo>
                  <a:pt x="30632" y="55351"/>
                </a:lnTo>
                <a:lnTo>
                  <a:pt x="0" y="147706"/>
                </a:lnTo>
                <a:lnTo>
                  <a:pt x="231800" y="553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10265" y="3062081"/>
            <a:ext cx="968375" cy="2540"/>
          </a:xfrm>
          <a:custGeom>
            <a:avLst/>
            <a:gdLst/>
            <a:ahLst/>
            <a:cxnLst/>
            <a:rect l="l" t="t" r="r" b="b"/>
            <a:pathLst>
              <a:path w="968375" h="2539">
                <a:moveTo>
                  <a:pt x="967892" y="0"/>
                </a:moveTo>
                <a:lnTo>
                  <a:pt x="0" y="2042"/>
                </a:lnTo>
              </a:path>
            </a:pathLst>
          </a:custGeom>
          <a:ln w="14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94510" y="3246879"/>
            <a:ext cx="466725" cy="31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250" spc="67" baseline="38888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26993" y="3193412"/>
            <a:ext cx="640715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180"/>
              </a:lnSpc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780"/>
              </a:lnSpc>
            </a:pPr>
            <a:r>
              <a:rPr sz="2000" spc="3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250" spc="44" baseline="-2037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000" spc="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10082" y="2506595"/>
            <a:ext cx="712470" cy="370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7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250" spc="44" baseline="-2037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35678" y="2600194"/>
            <a:ext cx="714375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7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250" spc="67" baseline="-2037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35678" y="3414900"/>
            <a:ext cx="714375" cy="370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7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250" spc="67" baseline="-2037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10" y="3054321"/>
            <a:ext cx="1221105" cy="111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08000">
              <a:lnSpc>
                <a:spcPct val="181800"/>
              </a:lnSpc>
            </a:pP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7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250" spc="52" baseline="-2037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  R=Me,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233423" y="825495"/>
            <a:ext cx="485140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</a:rPr>
              <a:t>New </a:t>
            </a:r>
            <a:r>
              <a:rPr sz="2800" dirty="0">
                <a:solidFill>
                  <a:srgbClr val="FFFFFF"/>
                </a:solidFill>
              </a:rPr>
              <a:t>Selective</a:t>
            </a:r>
            <a:r>
              <a:rPr sz="2800" spc="-70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Monohydrolysis</a:t>
            </a:r>
            <a:endParaRPr sz="2800"/>
          </a:p>
        </p:txBody>
      </p:sp>
      <p:sp>
        <p:nvSpPr>
          <p:cNvPr id="15" name="object 15"/>
          <p:cNvSpPr txBox="1"/>
          <p:nvPr/>
        </p:nvSpPr>
        <p:spPr>
          <a:xfrm>
            <a:off x="2578736" y="2095724"/>
            <a:ext cx="2711450" cy="831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" marR="5080" indent="-15240">
              <a:lnSpc>
                <a:spcPct val="1348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aqueous NaOH or KOH  THF or other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co-solvent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9676" y="174746"/>
            <a:ext cx="4822190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Comparison to Classical</a:t>
            </a:r>
            <a:r>
              <a:rPr sz="22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Conditions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3704" y="4178296"/>
            <a:ext cx="127000" cy="215900"/>
          </a:xfrm>
          <a:custGeom>
            <a:avLst/>
            <a:gdLst/>
            <a:ahLst/>
            <a:cxnLst/>
            <a:rect l="l" t="t" r="r" b="b"/>
            <a:pathLst>
              <a:path w="127000" h="215900">
                <a:moveTo>
                  <a:pt x="0" y="215908"/>
                </a:moveTo>
                <a:lnTo>
                  <a:pt x="12699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4165604"/>
            <a:ext cx="139700" cy="254000"/>
          </a:xfrm>
          <a:custGeom>
            <a:avLst/>
            <a:gdLst/>
            <a:ahLst/>
            <a:cxnLst/>
            <a:rect l="l" t="t" r="r" b="b"/>
            <a:pathLst>
              <a:path w="139700" h="254000">
                <a:moveTo>
                  <a:pt x="139695" y="0"/>
                </a:moveTo>
                <a:lnTo>
                  <a:pt x="0" y="253995"/>
                </a:lnTo>
                <a:lnTo>
                  <a:pt x="38099" y="228599"/>
                </a:lnTo>
                <a:lnTo>
                  <a:pt x="139695" y="12691"/>
                </a:lnTo>
                <a:lnTo>
                  <a:pt x="1396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5300" y="4203704"/>
            <a:ext cx="50800" cy="101600"/>
          </a:xfrm>
          <a:custGeom>
            <a:avLst/>
            <a:gdLst/>
            <a:ahLst/>
            <a:cxnLst/>
            <a:rect l="l" t="t" r="r" b="b"/>
            <a:pathLst>
              <a:path w="50800" h="101600">
                <a:moveTo>
                  <a:pt x="50804" y="0"/>
                </a:moveTo>
                <a:lnTo>
                  <a:pt x="0" y="10159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0695" y="4076700"/>
            <a:ext cx="241300" cy="88900"/>
          </a:xfrm>
          <a:custGeom>
            <a:avLst/>
            <a:gdLst/>
            <a:ahLst/>
            <a:cxnLst/>
            <a:rect l="l" t="t" r="r" b="b"/>
            <a:pathLst>
              <a:path w="241300" h="88900">
                <a:moveTo>
                  <a:pt x="241304" y="0"/>
                </a:moveTo>
                <a:lnTo>
                  <a:pt x="0" y="8890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4704" y="4076700"/>
            <a:ext cx="304800" cy="101600"/>
          </a:xfrm>
          <a:custGeom>
            <a:avLst/>
            <a:gdLst/>
            <a:ahLst/>
            <a:cxnLst/>
            <a:rect l="l" t="t" r="r" b="b"/>
            <a:pathLst>
              <a:path w="304800" h="101600">
                <a:moveTo>
                  <a:pt x="0" y="0"/>
                </a:moveTo>
                <a:lnTo>
                  <a:pt x="304799" y="10159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65204" y="4191000"/>
            <a:ext cx="114300" cy="203200"/>
          </a:xfrm>
          <a:custGeom>
            <a:avLst/>
            <a:gdLst/>
            <a:ahLst/>
            <a:cxnLst/>
            <a:rect l="l" t="t" r="r" b="b"/>
            <a:pathLst>
              <a:path w="114300" h="203200">
                <a:moveTo>
                  <a:pt x="114299" y="0"/>
                </a:moveTo>
                <a:lnTo>
                  <a:pt x="0" y="20320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9795" y="4216396"/>
            <a:ext cx="76200" cy="127000"/>
          </a:xfrm>
          <a:custGeom>
            <a:avLst/>
            <a:gdLst/>
            <a:ahLst/>
            <a:cxnLst/>
            <a:rect l="l" t="t" r="r" b="b"/>
            <a:pathLst>
              <a:path w="76200" h="127000">
                <a:moveTo>
                  <a:pt x="76199" y="0"/>
                </a:moveTo>
                <a:lnTo>
                  <a:pt x="0" y="12700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0404" y="4292596"/>
            <a:ext cx="304800" cy="101600"/>
          </a:xfrm>
          <a:custGeom>
            <a:avLst/>
            <a:gdLst/>
            <a:ahLst/>
            <a:cxnLst/>
            <a:rect l="l" t="t" r="r" b="b"/>
            <a:pathLst>
              <a:path w="304800" h="101600">
                <a:moveTo>
                  <a:pt x="0" y="0"/>
                </a:moveTo>
                <a:lnTo>
                  <a:pt x="304799" y="10160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6395" y="4292596"/>
            <a:ext cx="228600" cy="114300"/>
          </a:xfrm>
          <a:custGeom>
            <a:avLst/>
            <a:gdLst/>
            <a:ahLst/>
            <a:cxnLst/>
            <a:rect l="l" t="t" r="r" b="b"/>
            <a:pathLst>
              <a:path w="228600" h="114300">
                <a:moveTo>
                  <a:pt x="228599" y="0"/>
                </a:moveTo>
                <a:lnTo>
                  <a:pt x="0" y="1142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1000" y="4292596"/>
            <a:ext cx="279400" cy="127000"/>
          </a:xfrm>
          <a:custGeom>
            <a:avLst/>
            <a:gdLst/>
            <a:ahLst/>
            <a:cxnLst/>
            <a:rect l="l" t="t" r="r" b="b"/>
            <a:pathLst>
              <a:path w="279400" h="127000">
                <a:moveTo>
                  <a:pt x="266699" y="0"/>
                </a:moveTo>
                <a:lnTo>
                  <a:pt x="38099" y="101608"/>
                </a:lnTo>
                <a:lnTo>
                  <a:pt x="0" y="127004"/>
                </a:lnTo>
                <a:lnTo>
                  <a:pt x="279404" y="12704"/>
                </a:lnTo>
                <a:lnTo>
                  <a:pt x="2666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7700" y="3733800"/>
            <a:ext cx="88900" cy="571500"/>
          </a:xfrm>
          <a:custGeom>
            <a:avLst/>
            <a:gdLst/>
            <a:ahLst/>
            <a:cxnLst/>
            <a:rect l="l" t="t" r="r" b="b"/>
            <a:pathLst>
              <a:path w="88900" h="571500">
                <a:moveTo>
                  <a:pt x="88904" y="0"/>
                </a:moveTo>
                <a:lnTo>
                  <a:pt x="0" y="558795"/>
                </a:lnTo>
                <a:lnTo>
                  <a:pt x="12704" y="571499"/>
                </a:lnTo>
                <a:lnTo>
                  <a:pt x="12704" y="558795"/>
                </a:lnTo>
                <a:lnTo>
                  <a:pt x="88904" y="101595"/>
                </a:lnTo>
                <a:lnTo>
                  <a:pt x="889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6604" y="3733800"/>
            <a:ext cx="38100" cy="342900"/>
          </a:xfrm>
          <a:custGeom>
            <a:avLst/>
            <a:gdLst/>
            <a:ahLst/>
            <a:cxnLst/>
            <a:rect l="l" t="t" r="r" b="b"/>
            <a:pathLst>
              <a:path w="38100" h="342900">
                <a:moveTo>
                  <a:pt x="0" y="0"/>
                </a:moveTo>
                <a:lnTo>
                  <a:pt x="0" y="101595"/>
                </a:lnTo>
                <a:lnTo>
                  <a:pt x="25395" y="342899"/>
                </a:lnTo>
                <a:lnTo>
                  <a:pt x="38099" y="3428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7700" y="3784610"/>
            <a:ext cx="114300" cy="495300"/>
          </a:xfrm>
          <a:custGeom>
            <a:avLst/>
            <a:gdLst/>
            <a:ahLst/>
            <a:cxnLst/>
            <a:rect l="l" t="t" r="r" b="b"/>
            <a:pathLst>
              <a:path w="114300" h="495300">
                <a:moveTo>
                  <a:pt x="0" y="495293"/>
                </a:moveTo>
                <a:lnTo>
                  <a:pt x="88904" y="0"/>
                </a:lnTo>
                <a:lnTo>
                  <a:pt x="114299" y="27938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92195" y="4178296"/>
            <a:ext cx="203200" cy="1905"/>
          </a:xfrm>
          <a:custGeom>
            <a:avLst/>
            <a:gdLst/>
            <a:ahLst/>
            <a:cxnLst/>
            <a:rect l="l" t="t" r="r" b="b"/>
            <a:pathLst>
              <a:path w="203200" h="1904">
                <a:moveTo>
                  <a:pt x="203204" y="0"/>
                </a:moveTo>
                <a:lnTo>
                  <a:pt x="0" y="165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65204" y="4406896"/>
            <a:ext cx="190500" cy="63500"/>
          </a:xfrm>
          <a:custGeom>
            <a:avLst/>
            <a:gdLst/>
            <a:ahLst/>
            <a:cxnLst/>
            <a:rect l="l" t="t" r="r" b="b"/>
            <a:pathLst>
              <a:path w="190500" h="63500">
                <a:moveTo>
                  <a:pt x="190499" y="63508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11689" y="4229100"/>
            <a:ext cx="114300" cy="215900"/>
          </a:xfrm>
          <a:custGeom>
            <a:avLst/>
            <a:gdLst/>
            <a:ahLst/>
            <a:cxnLst/>
            <a:rect l="l" t="t" r="r" b="b"/>
            <a:pathLst>
              <a:path w="114300" h="215900">
                <a:moveTo>
                  <a:pt x="0" y="215895"/>
                </a:moveTo>
                <a:lnTo>
                  <a:pt x="11429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99010" y="4216396"/>
            <a:ext cx="139700" cy="254000"/>
          </a:xfrm>
          <a:custGeom>
            <a:avLst/>
            <a:gdLst/>
            <a:ahLst/>
            <a:cxnLst/>
            <a:rect l="l" t="t" r="r" b="b"/>
            <a:pathLst>
              <a:path w="139700" h="254000">
                <a:moveTo>
                  <a:pt x="126979" y="0"/>
                </a:moveTo>
                <a:lnTo>
                  <a:pt x="0" y="254008"/>
                </a:lnTo>
                <a:lnTo>
                  <a:pt x="25389" y="228599"/>
                </a:lnTo>
                <a:lnTo>
                  <a:pt x="139689" y="12704"/>
                </a:lnTo>
                <a:lnTo>
                  <a:pt x="1269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13310" y="4267200"/>
            <a:ext cx="50800" cy="101600"/>
          </a:xfrm>
          <a:custGeom>
            <a:avLst/>
            <a:gdLst/>
            <a:ahLst/>
            <a:cxnLst/>
            <a:rect l="l" t="t" r="r" b="b"/>
            <a:pathLst>
              <a:path w="50800" h="101600">
                <a:moveTo>
                  <a:pt x="50779" y="0"/>
                </a:moveTo>
                <a:lnTo>
                  <a:pt x="0" y="10159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25989" y="4127504"/>
            <a:ext cx="571500" cy="114300"/>
          </a:xfrm>
          <a:custGeom>
            <a:avLst/>
            <a:gdLst/>
            <a:ahLst/>
            <a:cxnLst/>
            <a:rect l="l" t="t" r="r" b="b"/>
            <a:pathLst>
              <a:path w="571500" h="114300">
                <a:moveTo>
                  <a:pt x="0" y="88891"/>
                </a:moveTo>
                <a:lnTo>
                  <a:pt x="254020" y="0"/>
                </a:lnTo>
                <a:lnTo>
                  <a:pt x="571499" y="1142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83189" y="4241804"/>
            <a:ext cx="114300" cy="203200"/>
          </a:xfrm>
          <a:custGeom>
            <a:avLst/>
            <a:gdLst/>
            <a:ahLst/>
            <a:cxnLst/>
            <a:rect l="l" t="t" r="r" b="b"/>
            <a:pathLst>
              <a:path w="114300" h="203200">
                <a:moveTo>
                  <a:pt x="0" y="203191"/>
                </a:moveTo>
                <a:lnTo>
                  <a:pt x="11429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57800" y="4267200"/>
            <a:ext cx="76200" cy="139700"/>
          </a:xfrm>
          <a:custGeom>
            <a:avLst/>
            <a:gdLst/>
            <a:ahLst/>
            <a:cxnLst/>
            <a:rect l="l" t="t" r="r" b="b"/>
            <a:pathLst>
              <a:path w="76200" h="139700">
                <a:moveTo>
                  <a:pt x="0" y="139695"/>
                </a:moveTo>
                <a:lnTo>
                  <a:pt x="7619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78389" y="4356104"/>
            <a:ext cx="304800" cy="88900"/>
          </a:xfrm>
          <a:custGeom>
            <a:avLst/>
            <a:gdLst/>
            <a:ahLst/>
            <a:cxnLst/>
            <a:rect l="l" t="t" r="r" b="b"/>
            <a:pathLst>
              <a:path w="304800" h="88900">
                <a:moveTo>
                  <a:pt x="304799" y="88891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11689" y="4356104"/>
            <a:ext cx="241300" cy="101600"/>
          </a:xfrm>
          <a:custGeom>
            <a:avLst/>
            <a:gdLst/>
            <a:ahLst/>
            <a:cxnLst/>
            <a:rect l="l" t="t" r="r" b="b"/>
            <a:pathLst>
              <a:path w="241300" h="101600">
                <a:moveTo>
                  <a:pt x="241310" y="0"/>
                </a:moveTo>
                <a:lnTo>
                  <a:pt x="0" y="10159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99010" y="4356104"/>
            <a:ext cx="279400" cy="114300"/>
          </a:xfrm>
          <a:custGeom>
            <a:avLst/>
            <a:gdLst/>
            <a:ahLst/>
            <a:cxnLst/>
            <a:rect l="l" t="t" r="r" b="b"/>
            <a:pathLst>
              <a:path w="279400" h="114300">
                <a:moveTo>
                  <a:pt x="279379" y="0"/>
                </a:moveTo>
                <a:lnTo>
                  <a:pt x="266699" y="0"/>
                </a:lnTo>
                <a:lnTo>
                  <a:pt x="25389" y="88891"/>
                </a:lnTo>
                <a:lnTo>
                  <a:pt x="0" y="114299"/>
                </a:lnTo>
                <a:lnTo>
                  <a:pt x="2793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65710" y="3797289"/>
            <a:ext cx="88900" cy="559435"/>
          </a:xfrm>
          <a:custGeom>
            <a:avLst/>
            <a:gdLst/>
            <a:ahLst/>
            <a:cxnLst/>
            <a:rect l="l" t="t" r="r" b="b"/>
            <a:pathLst>
              <a:path w="88900" h="559435">
                <a:moveTo>
                  <a:pt x="88879" y="0"/>
                </a:moveTo>
                <a:lnTo>
                  <a:pt x="0" y="558814"/>
                </a:lnTo>
                <a:lnTo>
                  <a:pt x="12679" y="558814"/>
                </a:lnTo>
                <a:lnTo>
                  <a:pt x="88879" y="88910"/>
                </a:lnTo>
                <a:lnTo>
                  <a:pt x="888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54589" y="3797289"/>
            <a:ext cx="38100" cy="330835"/>
          </a:xfrm>
          <a:custGeom>
            <a:avLst/>
            <a:gdLst/>
            <a:ahLst/>
            <a:cxnLst/>
            <a:rect l="l" t="t" r="r" b="b"/>
            <a:pathLst>
              <a:path w="38100" h="330835">
                <a:moveTo>
                  <a:pt x="0" y="0"/>
                </a:moveTo>
                <a:lnTo>
                  <a:pt x="0" y="88910"/>
                </a:lnTo>
                <a:lnTo>
                  <a:pt x="25420" y="330214"/>
                </a:lnTo>
                <a:lnTo>
                  <a:pt x="38099" y="33021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65710" y="3848100"/>
            <a:ext cx="114300" cy="495300"/>
          </a:xfrm>
          <a:custGeom>
            <a:avLst/>
            <a:gdLst/>
            <a:ahLst/>
            <a:cxnLst/>
            <a:rect l="l" t="t" r="r" b="b"/>
            <a:pathLst>
              <a:path w="114300" h="495300">
                <a:moveTo>
                  <a:pt x="0" y="495299"/>
                </a:moveTo>
                <a:lnTo>
                  <a:pt x="88879" y="0"/>
                </a:lnTo>
                <a:lnTo>
                  <a:pt x="114299" y="2666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10200" y="4241804"/>
            <a:ext cx="203200" cy="1905"/>
          </a:xfrm>
          <a:custGeom>
            <a:avLst/>
            <a:gdLst/>
            <a:ahLst/>
            <a:cxnLst/>
            <a:rect l="l" t="t" r="r" b="b"/>
            <a:pathLst>
              <a:path w="203200" h="1904">
                <a:moveTo>
                  <a:pt x="203210" y="0"/>
                </a:moveTo>
                <a:lnTo>
                  <a:pt x="0" y="152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83189" y="4457700"/>
            <a:ext cx="190500" cy="63500"/>
          </a:xfrm>
          <a:custGeom>
            <a:avLst/>
            <a:gdLst/>
            <a:ahLst/>
            <a:cxnLst/>
            <a:rect l="l" t="t" r="r" b="b"/>
            <a:pathLst>
              <a:path w="190500" h="63500">
                <a:moveTo>
                  <a:pt x="190499" y="63495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03710" y="4292596"/>
            <a:ext cx="127000" cy="76200"/>
          </a:xfrm>
          <a:custGeom>
            <a:avLst/>
            <a:gdLst/>
            <a:ahLst/>
            <a:cxnLst/>
            <a:rect l="l" t="t" r="r" b="b"/>
            <a:pathLst>
              <a:path w="127000" h="76200">
                <a:moveTo>
                  <a:pt x="0" y="0"/>
                </a:moveTo>
                <a:lnTo>
                  <a:pt x="25389" y="38099"/>
                </a:lnTo>
                <a:lnTo>
                  <a:pt x="0" y="76199"/>
                </a:lnTo>
                <a:lnTo>
                  <a:pt x="126979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20895" y="4318004"/>
            <a:ext cx="2083435" cy="1905"/>
          </a:xfrm>
          <a:custGeom>
            <a:avLst/>
            <a:gdLst/>
            <a:ahLst/>
            <a:cxnLst/>
            <a:rect l="l" t="t" r="r" b="b"/>
            <a:pathLst>
              <a:path w="2083435" h="1904">
                <a:moveTo>
                  <a:pt x="2082814" y="0"/>
                </a:moveTo>
                <a:lnTo>
                  <a:pt x="0" y="152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162304" y="4043672"/>
            <a:ext cx="879475" cy="675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9065">
              <a:lnSpc>
                <a:spcPct val="122600"/>
              </a:lnSpc>
            </a:pPr>
            <a:r>
              <a:rPr sz="17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950" spc="-22" baseline="-1282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Me  CO</a:t>
            </a:r>
            <a:r>
              <a:rPr sz="1950" spc="-7" baseline="-1282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endParaRPr sz="17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152905" y="3738750"/>
            <a:ext cx="2110740" cy="54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THF/aqueous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NaOH  (2eq.)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191005" y="4521071"/>
            <a:ext cx="1622425" cy="28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100" spc="-7" baseline="3571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C, 30-60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min.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299588" y="4094858"/>
            <a:ext cx="3310254" cy="1485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3800" marR="1393825" indent="139065">
              <a:lnSpc>
                <a:spcPct val="122500"/>
              </a:lnSpc>
            </a:pPr>
            <a:r>
              <a:rPr sz="17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950" spc="-22" baseline="-1282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H  </a:t>
            </a:r>
            <a:r>
              <a:rPr sz="17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950" spc="-22" baseline="-1282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endParaRPr sz="1700">
              <a:latin typeface="Arial"/>
              <a:cs typeface="Arial"/>
            </a:endParaRPr>
          </a:p>
          <a:p>
            <a:pPr marL="546100">
              <a:lnSpc>
                <a:spcPts val="1914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~quant.</a:t>
            </a:r>
            <a:endParaRPr sz="1800">
              <a:latin typeface="Arial"/>
              <a:cs typeface="Arial"/>
            </a:endParaRPr>
          </a:p>
          <a:p>
            <a:pPr marL="533400">
              <a:lnSpc>
                <a:spcPct val="100000"/>
              </a:lnSpc>
              <a:spcBef>
                <a:spcPts val="40"/>
              </a:spcBef>
            </a:pP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white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cryst.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  <a:tabLst>
                <a:tab pos="174942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m.p.  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106-107</a:t>
            </a:r>
            <a:r>
              <a:rPr sz="2100" spc="-7" baseline="3571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	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(lit.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108-109</a:t>
            </a:r>
            <a:r>
              <a:rPr sz="2100" spc="-7" baseline="3571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17504" y="1892289"/>
            <a:ext cx="114300" cy="216535"/>
          </a:xfrm>
          <a:custGeom>
            <a:avLst/>
            <a:gdLst/>
            <a:ahLst/>
            <a:cxnLst/>
            <a:rect l="l" t="t" r="r" b="b"/>
            <a:pathLst>
              <a:path w="114300" h="216535">
                <a:moveTo>
                  <a:pt x="0" y="215920"/>
                </a:moveTo>
                <a:lnTo>
                  <a:pt x="11429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04800" y="1879610"/>
            <a:ext cx="139700" cy="254000"/>
          </a:xfrm>
          <a:custGeom>
            <a:avLst/>
            <a:gdLst/>
            <a:ahLst/>
            <a:cxnLst/>
            <a:rect l="l" t="t" r="r" b="b"/>
            <a:pathLst>
              <a:path w="139700" h="254000">
                <a:moveTo>
                  <a:pt x="127004" y="0"/>
                </a:moveTo>
                <a:lnTo>
                  <a:pt x="0" y="253989"/>
                </a:lnTo>
                <a:lnTo>
                  <a:pt x="25395" y="228599"/>
                </a:lnTo>
                <a:lnTo>
                  <a:pt x="139695" y="12679"/>
                </a:lnTo>
                <a:lnTo>
                  <a:pt x="1270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19100" y="1917710"/>
            <a:ext cx="50800" cy="101600"/>
          </a:xfrm>
          <a:custGeom>
            <a:avLst/>
            <a:gdLst/>
            <a:ahLst/>
            <a:cxnLst/>
            <a:rect l="l" t="t" r="r" b="b"/>
            <a:pathLst>
              <a:path w="50800" h="101600">
                <a:moveTo>
                  <a:pt x="50804" y="0"/>
                </a:moveTo>
                <a:lnTo>
                  <a:pt x="0" y="10158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1804" y="1790700"/>
            <a:ext cx="254000" cy="88900"/>
          </a:xfrm>
          <a:custGeom>
            <a:avLst/>
            <a:gdLst/>
            <a:ahLst/>
            <a:cxnLst/>
            <a:rect l="l" t="t" r="r" b="b"/>
            <a:pathLst>
              <a:path w="254000" h="88900">
                <a:moveTo>
                  <a:pt x="0" y="88910"/>
                </a:moveTo>
                <a:lnTo>
                  <a:pt x="2539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85800" y="1790700"/>
            <a:ext cx="317500" cy="101600"/>
          </a:xfrm>
          <a:custGeom>
            <a:avLst/>
            <a:gdLst/>
            <a:ahLst/>
            <a:cxnLst/>
            <a:rect l="l" t="t" r="r" b="b"/>
            <a:pathLst>
              <a:path w="317500" h="101600">
                <a:moveTo>
                  <a:pt x="317504" y="10158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89004" y="1905000"/>
            <a:ext cx="114300" cy="203200"/>
          </a:xfrm>
          <a:custGeom>
            <a:avLst/>
            <a:gdLst/>
            <a:ahLst/>
            <a:cxnLst/>
            <a:rect l="l" t="t" r="r" b="b"/>
            <a:pathLst>
              <a:path w="114300" h="203200">
                <a:moveTo>
                  <a:pt x="0" y="203210"/>
                </a:moveTo>
                <a:lnTo>
                  <a:pt x="11429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63595" y="1930389"/>
            <a:ext cx="76200" cy="127000"/>
          </a:xfrm>
          <a:custGeom>
            <a:avLst/>
            <a:gdLst/>
            <a:ahLst/>
            <a:cxnLst/>
            <a:rect l="l" t="t" r="r" b="b"/>
            <a:pathLst>
              <a:path w="76200" h="127000">
                <a:moveTo>
                  <a:pt x="76199" y="0"/>
                </a:moveTo>
                <a:lnTo>
                  <a:pt x="0" y="1270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84204" y="2006589"/>
            <a:ext cx="304800" cy="102235"/>
          </a:xfrm>
          <a:custGeom>
            <a:avLst/>
            <a:gdLst/>
            <a:ahLst/>
            <a:cxnLst/>
            <a:rect l="l" t="t" r="r" b="b"/>
            <a:pathLst>
              <a:path w="304800" h="102235">
                <a:moveTo>
                  <a:pt x="0" y="0"/>
                </a:moveTo>
                <a:lnTo>
                  <a:pt x="304799" y="10162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17504" y="2006589"/>
            <a:ext cx="241300" cy="114300"/>
          </a:xfrm>
          <a:custGeom>
            <a:avLst/>
            <a:gdLst/>
            <a:ahLst/>
            <a:cxnLst/>
            <a:rect l="l" t="t" r="r" b="b"/>
            <a:pathLst>
              <a:path w="241300" h="114300">
                <a:moveTo>
                  <a:pt x="241291" y="0"/>
                </a:moveTo>
                <a:lnTo>
                  <a:pt x="0" y="1142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04800" y="2006589"/>
            <a:ext cx="279400" cy="127000"/>
          </a:xfrm>
          <a:custGeom>
            <a:avLst/>
            <a:gdLst/>
            <a:ahLst/>
            <a:cxnLst/>
            <a:rect l="l" t="t" r="r" b="b"/>
            <a:pathLst>
              <a:path w="279400" h="127000">
                <a:moveTo>
                  <a:pt x="266699" y="0"/>
                </a:moveTo>
                <a:lnTo>
                  <a:pt x="25395" y="101620"/>
                </a:lnTo>
                <a:lnTo>
                  <a:pt x="0" y="127010"/>
                </a:lnTo>
                <a:lnTo>
                  <a:pt x="279404" y="12710"/>
                </a:lnTo>
                <a:lnTo>
                  <a:pt x="2666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71500" y="1447800"/>
            <a:ext cx="88900" cy="571500"/>
          </a:xfrm>
          <a:custGeom>
            <a:avLst/>
            <a:gdLst/>
            <a:ahLst/>
            <a:cxnLst/>
            <a:rect l="l" t="t" r="r" b="b"/>
            <a:pathLst>
              <a:path w="88900" h="571500">
                <a:moveTo>
                  <a:pt x="88904" y="0"/>
                </a:moveTo>
                <a:lnTo>
                  <a:pt x="0" y="558789"/>
                </a:lnTo>
                <a:lnTo>
                  <a:pt x="12704" y="571499"/>
                </a:lnTo>
                <a:lnTo>
                  <a:pt x="12704" y="558789"/>
                </a:lnTo>
                <a:lnTo>
                  <a:pt x="88904" y="101589"/>
                </a:lnTo>
                <a:lnTo>
                  <a:pt x="889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60404" y="1447800"/>
            <a:ext cx="38100" cy="342900"/>
          </a:xfrm>
          <a:custGeom>
            <a:avLst/>
            <a:gdLst/>
            <a:ahLst/>
            <a:cxnLst/>
            <a:rect l="l" t="t" r="r" b="b"/>
            <a:pathLst>
              <a:path w="38100" h="342900">
                <a:moveTo>
                  <a:pt x="0" y="0"/>
                </a:moveTo>
                <a:lnTo>
                  <a:pt x="0" y="101589"/>
                </a:lnTo>
                <a:lnTo>
                  <a:pt x="25395" y="342899"/>
                </a:lnTo>
                <a:lnTo>
                  <a:pt x="38099" y="3428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71500" y="1498610"/>
            <a:ext cx="114300" cy="495300"/>
          </a:xfrm>
          <a:custGeom>
            <a:avLst/>
            <a:gdLst/>
            <a:ahLst/>
            <a:cxnLst/>
            <a:rect l="l" t="t" r="r" b="b"/>
            <a:pathLst>
              <a:path w="114300" h="495300">
                <a:moveTo>
                  <a:pt x="0" y="495299"/>
                </a:moveTo>
                <a:lnTo>
                  <a:pt x="88904" y="0"/>
                </a:lnTo>
                <a:lnTo>
                  <a:pt x="114299" y="27937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15995" y="1892289"/>
            <a:ext cx="203200" cy="1905"/>
          </a:xfrm>
          <a:custGeom>
            <a:avLst/>
            <a:gdLst/>
            <a:ahLst/>
            <a:cxnLst/>
            <a:rect l="l" t="t" r="r" b="b"/>
            <a:pathLst>
              <a:path w="203200" h="1905">
                <a:moveTo>
                  <a:pt x="203204" y="0"/>
                </a:moveTo>
                <a:lnTo>
                  <a:pt x="0" y="164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89004" y="2108210"/>
            <a:ext cx="190500" cy="76200"/>
          </a:xfrm>
          <a:custGeom>
            <a:avLst/>
            <a:gdLst/>
            <a:ahLst/>
            <a:cxnLst/>
            <a:rect l="l" t="t" r="r" b="b"/>
            <a:pathLst>
              <a:path w="190500" h="76200">
                <a:moveTo>
                  <a:pt x="190499" y="7619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191000" y="1943100"/>
            <a:ext cx="114300" cy="215900"/>
          </a:xfrm>
          <a:custGeom>
            <a:avLst/>
            <a:gdLst/>
            <a:ahLst/>
            <a:cxnLst/>
            <a:rect l="l" t="t" r="r" b="b"/>
            <a:pathLst>
              <a:path w="114300" h="215900">
                <a:moveTo>
                  <a:pt x="0" y="215889"/>
                </a:moveTo>
                <a:lnTo>
                  <a:pt x="11429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178289" y="1930389"/>
            <a:ext cx="140335" cy="254635"/>
          </a:xfrm>
          <a:custGeom>
            <a:avLst/>
            <a:gdLst/>
            <a:ahLst/>
            <a:cxnLst/>
            <a:rect l="l" t="t" r="r" b="b"/>
            <a:pathLst>
              <a:path w="140335" h="254635">
                <a:moveTo>
                  <a:pt x="127010" y="0"/>
                </a:moveTo>
                <a:lnTo>
                  <a:pt x="0" y="254020"/>
                </a:lnTo>
                <a:lnTo>
                  <a:pt x="25420" y="228599"/>
                </a:lnTo>
                <a:lnTo>
                  <a:pt x="139720" y="12710"/>
                </a:lnTo>
                <a:lnTo>
                  <a:pt x="1270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279910" y="1968489"/>
            <a:ext cx="50800" cy="114300"/>
          </a:xfrm>
          <a:custGeom>
            <a:avLst/>
            <a:gdLst/>
            <a:ahLst/>
            <a:cxnLst/>
            <a:rect l="l" t="t" r="r" b="b"/>
            <a:pathLst>
              <a:path w="50800" h="114300">
                <a:moveTo>
                  <a:pt x="0" y="114299"/>
                </a:moveTo>
                <a:lnTo>
                  <a:pt x="5077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305300" y="1841510"/>
            <a:ext cx="241300" cy="88900"/>
          </a:xfrm>
          <a:custGeom>
            <a:avLst/>
            <a:gdLst/>
            <a:ahLst/>
            <a:cxnLst/>
            <a:rect l="l" t="t" r="r" b="b"/>
            <a:pathLst>
              <a:path w="241300" h="88900">
                <a:moveTo>
                  <a:pt x="241310" y="0"/>
                </a:moveTo>
                <a:lnTo>
                  <a:pt x="0" y="8887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59289" y="1841510"/>
            <a:ext cx="317500" cy="114300"/>
          </a:xfrm>
          <a:custGeom>
            <a:avLst/>
            <a:gdLst/>
            <a:ahLst/>
            <a:cxnLst/>
            <a:rect l="l" t="t" r="r" b="b"/>
            <a:pathLst>
              <a:path w="317500" h="114300">
                <a:moveTo>
                  <a:pt x="0" y="0"/>
                </a:moveTo>
                <a:lnTo>
                  <a:pt x="317510" y="1142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749789" y="1955810"/>
            <a:ext cx="127000" cy="203200"/>
          </a:xfrm>
          <a:custGeom>
            <a:avLst/>
            <a:gdLst/>
            <a:ahLst/>
            <a:cxnLst/>
            <a:rect l="l" t="t" r="r" b="b"/>
            <a:pathLst>
              <a:path w="127000" h="203200">
                <a:moveTo>
                  <a:pt x="0" y="203179"/>
                </a:moveTo>
                <a:lnTo>
                  <a:pt x="12701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724400" y="1981200"/>
            <a:ext cx="88900" cy="127000"/>
          </a:xfrm>
          <a:custGeom>
            <a:avLst/>
            <a:gdLst/>
            <a:ahLst/>
            <a:cxnLst/>
            <a:rect l="l" t="t" r="r" b="b"/>
            <a:pathLst>
              <a:path w="88900" h="127000">
                <a:moveTo>
                  <a:pt x="88910" y="0"/>
                </a:moveTo>
                <a:lnTo>
                  <a:pt x="0" y="1270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444989" y="2070110"/>
            <a:ext cx="304800" cy="88900"/>
          </a:xfrm>
          <a:custGeom>
            <a:avLst/>
            <a:gdLst/>
            <a:ahLst/>
            <a:cxnLst/>
            <a:rect l="l" t="t" r="r" b="b"/>
            <a:pathLst>
              <a:path w="304800" h="88900">
                <a:moveTo>
                  <a:pt x="304799" y="8887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191000" y="2057400"/>
            <a:ext cx="241300" cy="114300"/>
          </a:xfrm>
          <a:custGeom>
            <a:avLst/>
            <a:gdLst/>
            <a:ahLst/>
            <a:cxnLst/>
            <a:rect l="l" t="t" r="r" b="b"/>
            <a:pathLst>
              <a:path w="241300" h="114300">
                <a:moveTo>
                  <a:pt x="241310" y="0"/>
                </a:moveTo>
                <a:lnTo>
                  <a:pt x="0" y="1142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178289" y="2057400"/>
            <a:ext cx="266700" cy="127000"/>
          </a:xfrm>
          <a:custGeom>
            <a:avLst/>
            <a:gdLst/>
            <a:ahLst/>
            <a:cxnLst/>
            <a:rect l="l" t="t" r="r" b="b"/>
            <a:pathLst>
              <a:path w="266700" h="127000">
                <a:moveTo>
                  <a:pt x="266699" y="0"/>
                </a:moveTo>
                <a:lnTo>
                  <a:pt x="25420" y="101589"/>
                </a:lnTo>
                <a:lnTo>
                  <a:pt x="0" y="127010"/>
                </a:lnTo>
                <a:lnTo>
                  <a:pt x="266699" y="12710"/>
                </a:lnTo>
                <a:lnTo>
                  <a:pt x="2666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444989" y="1511289"/>
            <a:ext cx="76200" cy="559435"/>
          </a:xfrm>
          <a:custGeom>
            <a:avLst/>
            <a:gdLst/>
            <a:ahLst/>
            <a:cxnLst/>
            <a:rect l="l" t="t" r="r" b="b"/>
            <a:pathLst>
              <a:path w="76200" h="559435">
                <a:moveTo>
                  <a:pt x="76199" y="0"/>
                </a:moveTo>
                <a:lnTo>
                  <a:pt x="0" y="546110"/>
                </a:lnTo>
                <a:lnTo>
                  <a:pt x="0" y="558820"/>
                </a:lnTo>
                <a:lnTo>
                  <a:pt x="12710" y="558820"/>
                </a:lnTo>
                <a:lnTo>
                  <a:pt x="76199" y="88910"/>
                </a:lnTo>
                <a:lnTo>
                  <a:pt x="761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21189" y="1511289"/>
            <a:ext cx="38100" cy="330835"/>
          </a:xfrm>
          <a:custGeom>
            <a:avLst/>
            <a:gdLst/>
            <a:ahLst/>
            <a:cxnLst/>
            <a:rect l="l" t="t" r="r" b="b"/>
            <a:pathLst>
              <a:path w="38100" h="330835">
                <a:moveTo>
                  <a:pt x="0" y="0"/>
                </a:moveTo>
                <a:lnTo>
                  <a:pt x="0" y="88910"/>
                </a:lnTo>
                <a:lnTo>
                  <a:pt x="25420" y="330220"/>
                </a:lnTo>
                <a:lnTo>
                  <a:pt x="38099" y="3302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444989" y="1562100"/>
            <a:ext cx="102235" cy="482600"/>
          </a:xfrm>
          <a:custGeom>
            <a:avLst/>
            <a:gdLst/>
            <a:ahLst/>
            <a:cxnLst/>
            <a:rect l="l" t="t" r="r" b="b"/>
            <a:pathLst>
              <a:path w="102235" h="482600">
                <a:moveTo>
                  <a:pt x="0" y="482589"/>
                </a:moveTo>
                <a:lnTo>
                  <a:pt x="76199" y="0"/>
                </a:lnTo>
                <a:lnTo>
                  <a:pt x="101620" y="2666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876800" y="1955810"/>
            <a:ext cx="215900" cy="1905"/>
          </a:xfrm>
          <a:custGeom>
            <a:avLst/>
            <a:gdLst/>
            <a:ahLst/>
            <a:cxnLst/>
            <a:rect l="l" t="t" r="r" b="b"/>
            <a:pathLst>
              <a:path w="215900" h="1905">
                <a:moveTo>
                  <a:pt x="0" y="0"/>
                </a:moveTo>
                <a:lnTo>
                  <a:pt x="215889" y="164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749789" y="2171700"/>
            <a:ext cx="190500" cy="63500"/>
          </a:xfrm>
          <a:custGeom>
            <a:avLst/>
            <a:gdLst/>
            <a:ahLst/>
            <a:cxnLst/>
            <a:rect l="l" t="t" r="r" b="b"/>
            <a:pathLst>
              <a:path w="190500" h="63500">
                <a:moveTo>
                  <a:pt x="190499" y="6348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771900" y="2006589"/>
            <a:ext cx="127000" cy="76200"/>
          </a:xfrm>
          <a:custGeom>
            <a:avLst/>
            <a:gdLst/>
            <a:ahLst/>
            <a:cxnLst/>
            <a:rect l="l" t="t" r="r" b="b"/>
            <a:pathLst>
              <a:path w="127000" h="76200">
                <a:moveTo>
                  <a:pt x="0" y="0"/>
                </a:moveTo>
                <a:lnTo>
                  <a:pt x="25389" y="38099"/>
                </a:lnTo>
                <a:lnTo>
                  <a:pt x="0" y="76199"/>
                </a:lnTo>
                <a:lnTo>
                  <a:pt x="12701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1086104" y="1815842"/>
            <a:ext cx="2761615" cy="61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765">
              <a:lnSpc>
                <a:spcPct val="100000"/>
              </a:lnSpc>
              <a:tabLst>
                <a:tab pos="1180465" algn="l"/>
                <a:tab pos="2748280" algn="l"/>
              </a:tabLst>
            </a:pP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1950" spc="-7" baseline="-1282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Me	</a:t>
            </a:r>
            <a:r>
              <a:rPr sz="1700" u="heavy" spc="-5" dirty="0">
                <a:solidFill>
                  <a:srgbClr val="FFFFFF"/>
                </a:solidFill>
                <a:latin typeface="Arial"/>
                <a:cs typeface="Arial"/>
              </a:rPr>
              <a:t> 	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1950" spc="-7" baseline="-1282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endParaRPr sz="17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947670" y="1807963"/>
            <a:ext cx="748665" cy="675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52400">
              <a:lnSpc>
                <a:spcPct val="122600"/>
              </a:lnSpc>
            </a:pPr>
            <a:r>
              <a:rPr sz="17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950" spc="-30" baseline="-1282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H  </a:t>
            </a:r>
            <a:r>
              <a:rPr sz="17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7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950" spc="-22" baseline="-1282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endParaRPr sz="17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267459" y="1452113"/>
            <a:ext cx="1383665" cy="54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5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OH/MeOH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(1eq.)</a:t>
            </a:r>
            <a:endParaRPr sz="18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350515" y="2259834"/>
            <a:ext cx="481330" cy="28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10%</a:t>
            </a:r>
            <a:endParaRPr sz="18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109088" y="2615434"/>
            <a:ext cx="945515" cy="28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ish</a:t>
            </a:r>
            <a:endParaRPr sz="18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788160" y="2107434"/>
            <a:ext cx="281305" cy="28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090670" y="1866007"/>
            <a:ext cx="2843530" cy="28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+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diester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+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dicarboxylic</a:t>
            </a:r>
            <a:r>
              <a:rPr sz="18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acid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4595" y="1524000"/>
            <a:ext cx="101600" cy="63500"/>
          </a:xfrm>
          <a:custGeom>
            <a:avLst/>
            <a:gdLst/>
            <a:ahLst/>
            <a:cxnLst/>
            <a:rect l="l" t="t" r="r" b="b"/>
            <a:pathLst>
              <a:path w="101600" h="63500">
                <a:moveTo>
                  <a:pt x="101608" y="0"/>
                </a:moveTo>
                <a:lnTo>
                  <a:pt x="0" y="6348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46204" y="1524000"/>
            <a:ext cx="152400" cy="88900"/>
          </a:xfrm>
          <a:custGeom>
            <a:avLst/>
            <a:gdLst/>
            <a:ahLst/>
            <a:cxnLst/>
            <a:rect l="l" t="t" r="r" b="b"/>
            <a:pathLst>
              <a:path w="152400" h="88900">
                <a:moveTo>
                  <a:pt x="152399" y="8891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8604" y="1574810"/>
            <a:ext cx="76200" cy="38100"/>
          </a:xfrm>
          <a:custGeom>
            <a:avLst/>
            <a:gdLst/>
            <a:ahLst/>
            <a:cxnLst/>
            <a:rect l="l" t="t" r="r" b="b"/>
            <a:pathLst>
              <a:path w="76200" h="38100">
                <a:moveTo>
                  <a:pt x="76199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31904" y="2197089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0" y="50810"/>
                </a:moveTo>
                <a:lnTo>
                  <a:pt x="1015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33500" y="2197089"/>
            <a:ext cx="165100" cy="88900"/>
          </a:xfrm>
          <a:custGeom>
            <a:avLst/>
            <a:gdLst/>
            <a:ahLst/>
            <a:cxnLst/>
            <a:rect l="l" t="t" r="r" b="b"/>
            <a:pathLst>
              <a:path w="165100" h="88900">
                <a:moveTo>
                  <a:pt x="165104" y="8891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46204" y="2158989"/>
            <a:ext cx="139700" cy="88900"/>
          </a:xfrm>
          <a:custGeom>
            <a:avLst/>
            <a:gdLst/>
            <a:ahLst/>
            <a:cxnLst/>
            <a:rect l="l" t="t" r="r" b="b"/>
            <a:pathLst>
              <a:path w="139700" h="88900">
                <a:moveTo>
                  <a:pt x="139695" y="8891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8604" y="2235189"/>
            <a:ext cx="76200" cy="50800"/>
          </a:xfrm>
          <a:custGeom>
            <a:avLst/>
            <a:gdLst/>
            <a:ahLst/>
            <a:cxnLst/>
            <a:rect l="l" t="t" r="r" b="b"/>
            <a:pathLst>
              <a:path w="76200" h="50800">
                <a:moveTo>
                  <a:pt x="76199" y="0"/>
                </a:moveTo>
                <a:lnTo>
                  <a:pt x="0" y="508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33500" y="2882889"/>
            <a:ext cx="177800" cy="1905"/>
          </a:xfrm>
          <a:custGeom>
            <a:avLst/>
            <a:gdLst/>
            <a:ahLst/>
            <a:cxnLst/>
            <a:rect l="l" t="t" r="r" b="b"/>
            <a:pathLst>
              <a:path w="177800" h="1905">
                <a:moveTo>
                  <a:pt x="0" y="0"/>
                </a:moveTo>
                <a:lnTo>
                  <a:pt x="177795" y="164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46204" y="2920989"/>
            <a:ext cx="152400" cy="1905"/>
          </a:xfrm>
          <a:custGeom>
            <a:avLst/>
            <a:gdLst/>
            <a:ahLst/>
            <a:cxnLst/>
            <a:rect l="l" t="t" r="r" b="b"/>
            <a:pathLst>
              <a:path w="152400" h="1905">
                <a:moveTo>
                  <a:pt x="0" y="0"/>
                </a:moveTo>
                <a:lnTo>
                  <a:pt x="152399" y="164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70004" y="2882889"/>
            <a:ext cx="63500" cy="88900"/>
          </a:xfrm>
          <a:custGeom>
            <a:avLst/>
            <a:gdLst/>
            <a:ahLst/>
            <a:cxnLst/>
            <a:rect l="l" t="t" r="r" b="b"/>
            <a:pathLst>
              <a:path w="63500" h="88900">
                <a:moveTo>
                  <a:pt x="0" y="88910"/>
                </a:moveTo>
                <a:lnTo>
                  <a:pt x="6349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11295" y="2882889"/>
            <a:ext cx="38100" cy="76200"/>
          </a:xfrm>
          <a:custGeom>
            <a:avLst/>
            <a:gdLst/>
            <a:ahLst/>
            <a:cxnLst/>
            <a:rect l="l" t="t" r="r" b="b"/>
            <a:pathLst>
              <a:path w="38100" h="76200">
                <a:moveTo>
                  <a:pt x="38099" y="7619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9504" y="3924300"/>
            <a:ext cx="152400" cy="50800"/>
          </a:xfrm>
          <a:custGeom>
            <a:avLst/>
            <a:gdLst/>
            <a:ahLst/>
            <a:cxnLst/>
            <a:rect l="l" t="t" r="r" b="b"/>
            <a:pathLst>
              <a:path w="152400" h="50800">
                <a:moveTo>
                  <a:pt x="152399" y="0"/>
                </a:moveTo>
                <a:lnTo>
                  <a:pt x="0" y="5080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66800" y="3924300"/>
            <a:ext cx="190500" cy="63500"/>
          </a:xfrm>
          <a:custGeom>
            <a:avLst/>
            <a:gdLst/>
            <a:ahLst/>
            <a:cxnLst/>
            <a:rect l="l" t="t" r="r" b="b"/>
            <a:pathLst>
              <a:path w="190500" h="63500">
                <a:moveTo>
                  <a:pt x="177795" y="0"/>
                </a:moveTo>
                <a:lnTo>
                  <a:pt x="25395" y="38099"/>
                </a:lnTo>
                <a:lnTo>
                  <a:pt x="0" y="63495"/>
                </a:lnTo>
                <a:lnTo>
                  <a:pt x="190499" y="12704"/>
                </a:lnTo>
                <a:lnTo>
                  <a:pt x="177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44595" y="3924300"/>
            <a:ext cx="177800" cy="38100"/>
          </a:xfrm>
          <a:custGeom>
            <a:avLst/>
            <a:gdLst/>
            <a:ahLst/>
            <a:cxnLst/>
            <a:rect l="l" t="t" r="r" b="b"/>
            <a:pathLst>
              <a:path w="177800" h="38100">
                <a:moveTo>
                  <a:pt x="177808" y="3809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22404" y="3822704"/>
            <a:ext cx="88900" cy="139700"/>
          </a:xfrm>
          <a:custGeom>
            <a:avLst/>
            <a:gdLst/>
            <a:ahLst/>
            <a:cxnLst/>
            <a:rect l="l" t="t" r="r" b="b"/>
            <a:pathLst>
              <a:path w="88900" h="139700">
                <a:moveTo>
                  <a:pt x="88891" y="0"/>
                </a:moveTo>
                <a:lnTo>
                  <a:pt x="0" y="13969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09700" y="3835396"/>
            <a:ext cx="50800" cy="101600"/>
          </a:xfrm>
          <a:custGeom>
            <a:avLst/>
            <a:gdLst/>
            <a:ahLst/>
            <a:cxnLst/>
            <a:rect l="l" t="t" r="r" b="b"/>
            <a:pathLst>
              <a:path w="50800" h="101600">
                <a:moveTo>
                  <a:pt x="50804" y="0"/>
                </a:moveTo>
                <a:lnTo>
                  <a:pt x="0" y="10160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79504" y="3822704"/>
            <a:ext cx="76200" cy="139700"/>
          </a:xfrm>
          <a:custGeom>
            <a:avLst/>
            <a:gdLst/>
            <a:ahLst/>
            <a:cxnLst/>
            <a:rect l="l" t="t" r="r" b="b"/>
            <a:pathLst>
              <a:path w="76200" h="139700">
                <a:moveTo>
                  <a:pt x="0" y="139695"/>
                </a:moveTo>
                <a:lnTo>
                  <a:pt x="7619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66800" y="3810000"/>
            <a:ext cx="101600" cy="177800"/>
          </a:xfrm>
          <a:custGeom>
            <a:avLst/>
            <a:gdLst/>
            <a:ahLst/>
            <a:cxnLst/>
            <a:rect l="l" t="t" r="r" b="b"/>
            <a:pathLst>
              <a:path w="101600" h="177800">
                <a:moveTo>
                  <a:pt x="88904" y="0"/>
                </a:moveTo>
                <a:lnTo>
                  <a:pt x="0" y="177795"/>
                </a:lnTo>
                <a:lnTo>
                  <a:pt x="25395" y="152399"/>
                </a:lnTo>
                <a:lnTo>
                  <a:pt x="101595" y="12704"/>
                </a:lnTo>
                <a:lnTo>
                  <a:pt x="889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30295" y="3835396"/>
            <a:ext cx="50800" cy="88900"/>
          </a:xfrm>
          <a:custGeom>
            <a:avLst/>
            <a:gdLst/>
            <a:ahLst/>
            <a:cxnLst/>
            <a:rect l="l" t="t" r="r" b="b"/>
            <a:pathLst>
              <a:path w="50800" h="88900">
                <a:moveTo>
                  <a:pt x="0" y="88904"/>
                </a:moveTo>
                <a:lnTo>
                  <a:pt x="5080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55704" y="3759189"/>
            <a:ext cx="177800" cy="50800"/>
          </a:xfrm>
          <a:custGeom>
            <a:avLst/>
            <a:gdLst/>
            <a:ahLst/>
            <a:cxnLst/>
            <a:rect l="l" t="t" r="r" b="b"/>
            <a:pathLst>
              <a:path w="177800" h="50800">
                <a:moveTo>
                  <a:pt x="177795" y="0"/>
                </a:moveTo>
                <a:lnTo>
                  <a:pt x="0" y="508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46204" y="3759189"/>
            <a:ext cx="165100" cy="50800"/>
          </a:xfrm>
          <a:custGeom>
            <a:avLst/>
            <a:gdLst/>
            <a:ahLst/>
            <a:cxnLst/>
            <a:rect l="l" t="t" r="r" b="b"/>
            <a:pathLst>
              <a:path w="165100" h="50800">
                <a:moveTo>
                  <a:pt x="0" y="0"/>
                </a:moveTo>
                <a:lnTo>
                  <a:pt x="165091" y="508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57300" y="3606789"/>
            <a:ext cx="76200" cy="140335"/>
          </a:xfrm>
          <a:custGeom>
            <a:avLst/>
            <a:gdLst/>
            <a:ahLst/>
            <a:cxnLst/>
            <a:rect l="l" t="t" r="r" b="b"/>
            <a:pathLst>
              <a:path w="76200" h="140335">
                <a:moveTo>
                  <a:pt x="0" y="0"/>
                </a:moveTo>
                <a:lnTo>
                  <a:pt x="76199" y="13972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57300" y="3581400"/>
            <a:ext cx="88900" cy="190500"/>
          </a:xfrm>
          <a:custGeom>
            <a:avLst/>
            <a:gdLst/>
            <a:ahLst/>
            <a:cxnLst/>
            <a:rect l="l" t="t" r="r" b="b"/>
            <a:pathLst>
              <a:path w="88900" h="190500">
                <a:moveTo>
                  <a:pt x="0" y="0"/>
                </a:moveTo>
                <a:lnTo>
                  <a:pt x="0" y="50810"/>
                </a:lnTo>
                <a:lnTo>
                  <a:pt x="76199" y="177789"/>
                </a:lnTo>
                <a:lnTo>
                  <a:pt x="88904" y="190499"/>
                </a:lnTo>
                <a:lnTo>
                  <a:pt x="88904" y="1777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44595" y="3606789"/>
            <a:ext cx="1905" cy="304800"/>
          </a:xfrm>
          <a:custGeom>
            <a:avLst/>
            <a:gdLst/>
            <a:ahLst/>
            <a:cxnLst/>
            <a:rect l="l" t="t" r="r" b="b"/>
            <a:pathLst>
              <a:path w="1905" h="304800">
                <a:moveTo>
                  <a:pt x="0" y="304806"/>
                </a:moveTo>
                <a:lnTo>
                  <a:pt x="159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24000" y="3810000"/>
            <a:ext cx="101600" cy="1905"/>
          </a:xfrm>
          <a:custGeom>
            <a:avLst/>
            <a:gdLst/>
            <a:ahLst/>
            <a:cxnLst/>
            <a:rect l="l" t="t" r="r" b="b"/>
            <a:pathLst>
              <a:path w="101600" h="1904">
                <a:moveTo>
                  <a:pt x="101595" y="0"/>
                </a:moveTo>
                <a:lnTo>
                  <a:pt x="0" y="152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22404" y="3962400"/>
            <a:ext cx="101600" cy="1905"/>
          </a:xfrm>
          <a:custGeom>
            <a:avLst/>
            <a:gdLst/>
            <a:ahLst/>
            <a:cxnLst/>
            <a:rect l="l" t="t" r="r" b="b"/>
            <a:pathLst>
              <a:path w="101600" h="1904">
                <a:moveTo>
                  <a:pt x="101595" y="0"/>
                </a:moveTo>
                <a:lnTo>
                  <a:pt x="0" y="152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51104" y="3898904"/>
            <a:ext cx="152400" cy="50800"/>
          </a:xfrm>
          <a:custGeom>
            <a:avLst/>
            <a:gdLst/>
            <a:ahLst/>
            <a:cxnLst/>
            <a:rect l="l" t="t" r="r" b="b"/>
            <a:pathLst>
              <a:path w="152400" h="50800">
                <a:moveTo>
                  <a:pt x="152399" y="0"/>
                </a:moveTo>
                <a:lnTo>
                  <a:pt x="0" y="5079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38400" y="3898904"/>
            <a:ext cx="190500" cy="63500"/>
          </a:xfrm>
          <a:custGeom>
            <a:avLst/>
            <a:gdLst/>
            <a:ahLst/>
            <a:cxnLst/>
            <a:rect l="l" t="t" r="r" b="b"/>
            <a:pathLst>
              <a:path w="190500" h="63500">
                <a:moveTo>
                  <a:pt x="190499" y="0"/>
                </a:moveTo>
                <a:lnTo>
                  <a:pt x="177795" y="0"/>
                </a:lnTo>
                <a:lnTo>
                  <a:pt x="25395" y="38099"/>
                </a:lnTo>
                <a:lnTo>
                  <a:pt x="0" y="63495"/>
                </a:lnTo>
                <a:lnTo>
                  <a:pt x="190499" y="12691"/>
                </a:lnTo>
                <a:lnTo>
                  <a:pt x="1904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16195" y="3898904"/>
            <a:ext cx="177800" cy="38100"/>
          </a:xfrm>
          <a:custGeom>
            <a:avLst/>
            <a:gdLst/>
            <a:ahLst/>
            <a:cxnLst/>
            <a:rect l="l" t="t" r="r" b="b"/>
            <a:pathLst>
              <a:path w="177800" h="38100">
                <a:moveTo>
                  <a:pt x="177808" y="3809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94004" y="3797289"/>
            <a:ext cx="88900" cy="140335"/>
          </a:xfrm>
          <a:custGeom>
            <a:avLst/>
            <a:gdLst/>
            <a:ahLst/>
            <a:cxnLst/>
            <a:rect l="l" t="t" r="r" b="b"/>
            <a:pathLst>
              <a:path w="88900" h="140335">
                <a:moveTo>
                  <a:pt x="88891" y="0"/>
                </a:moveTo>
                <a:lnTo>
                  <a:pt x="0" y="13971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81300" y="3810000"/>
            <a:ext cx="50800" cy="101600"/>
          </a:xfrm>
          <a:custGeom>
            <a:avLst/>
            <a:gdLst/>
            <a:ahLst/>
            <a:cxnLst/>
            <a:rect l="l" t="t" r="r" b="b"/>
            <a:pathLst>
              <a:path w="50800" h="101600">
                <a:moveTo>
                  <a:pt x="50804" y="0"/>
                </a:moveTo>
                <a:lnTo>
                  <a:pt x="0" y="10159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51104" y="3797289"/>
            <a:ext cx="88900" cy="140335"/>
          </a:xfrm>
          <a:custGeom>
            <a:avLst/>
            <a:gdLst/>
            <a:ahLst/>
            <a:cxnLst/>
            <a:rect l="l" t="t" r="r" b="b"/>
            <a:pathLst>
              <a:path w="88900" h="140335">
                <a:moveTo>
                  <a:pt x="0" y="139714"/>
                </a:moveTo>
                <a:lnTo>
                  <a:pt x="8889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38400" y="3784610"/>
            <a:ext cx="101600" cy="177800"/>
          </a:xfrm>
          <a:custGeom>
            <a:avLst/>
            <a:gdLst/>
            <a:ahLst/>
            <a:cxnLst/>
            <a:rect l="l" t="t" r="r" b="b"/>
            <a:pathLst>
              <a:path w="101600" h="177800">
                <a:moveTo>
                  <a:pt x="101595" y="0"/>
                </a:moveTo>
                <a:lnTo>
                  <a:pt x="0" y="177789"/>
                </a:lnTo>
                <a:lnTo>
                  <a:pt x="25395" y="152393"/>
                </a:lnTo>
                <a:lnTo>
                  <a:pt x="101595" y="12679"/>
                </a:lnTo>
                <a:lnTo>
                  <a:pt x="1015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14600" y="3810000"/>
            <a:ext cx="38100" cy="76200"/>
          </a:xfrm>
          <a:custGeom>
            <a:avLst/>
            <a:gdLst/>
            <a:ahLst/>
            <a:cxnLst/>
            <a:rect l="l" t="t" r="r" b="b"/>
            <a:pathLst>
              <a:path w="38100" h="76200">
                <a:moveTo>
                  <a:pt x="0" y="76199"/>
                </a:moveTo>
                <a:lnTo>
                  <a:pt x="3809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39995" y="3733800"/>
            <a:ext cx="165100" cy="50800"/>
          </a:xfrm>
          <a:custGeom>
            <a:avLst/>
            <a:gdLst/>
            <a:ahLst/>
            <a:cxnLst/>
            <a:rect l="l" t="t" r="r" b="b"/>
            <a:pathLst>
              <a:path w="165100" h="50800">
                <a:moveTo>
                  <a:pt x="165104" y="0"/>
                </a:moveTo>
                <a:lnTo>
                  <a:pt x="0" y="508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17804" y="3733800"/>
            <a:ext cx="165100" cy="50800"/>
          </a:xfrm>
          <a:custGeom>
            <a:avLst/>
            <a:gdLst/>
            <a:ahLst/>
            <a:cxnLst/>
            <a:rect l="l" t="t" r="r" b="b"/>
            <a:pathLst>
              <a:path w="165100" h="50800">
                <a:moveTo>
                  <a:pt x="0" y="0"/>
                </a:moveTo>
                <a:lnTo>
                  <a:pt x="165091" y="508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28900" y="3581400"/>
            <a:ext cx="76200" cy="139700"/>
          </a:xfrm>
          <a:custGeom>
            <a:avLst/>
            <a:gdLst/>
            <a:ahLst/>
            <a:cxnLst/>
            <a:rect l="l" t="t" r="r" b="b"/>
            <a:pathLst>
              <a:path w="76200" h="139700">
                <a:moveTo>
                  <a:pt x="0" y="0"/>
                </a:moveTo>
                <a:lnTo>
                  <a:pt x="76199" y="13968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28900" y="3556010"/>
            <a:ext cx="88900" cy="190500"/>
          </a:xfrm>
          <a:custGeom>
            <a:avLst/>
            <a:gdLst/>
            <a:ahLst/>
            <a:cxnLst/>
            <a:rect l="l" t="t" r="r" b="b"/>
            <a:pathLst>
              <a:path w="88900" h="190500">
                <a:moveTo>
                  <a:pt x="0" y="0"/>
                </a:moveTo>
                <a:lnTo>
                  <a:pt x="0" y="50779"/>
                </a:lnTo>
                <a:lnTo>
                  <a:pt x="76199" y="177789"/>
                </a:lnTo>
                <a:lnTo>
                  <a:pt x="88904" y="190499"/>
                </a:lnTo>
                <a:lnTo>
                  <a:pt x="88904" y="1777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22547" y="3556010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893"/>
                </a:lnTo>
              </a:path>
            </a:pathLst>
          </a:custGeom>
          <a:ln w="127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16195" y="3581400"/>
            <a:ext cx="1905" cy="304800"/>
          </a:xfrm>
          <a:custGeom>
            <a:avLst/>
            <a:gdLst/>
            <a:ahLst/>
            <a:cxnLst/>
            <a:rect l="l" t="t" r="r" b="b"/>
            <a:pathLst>
              <a:path w="1905" h="304800">
                <a:moveTo>
                  <a:pt x="0" y="304799"/>
                </a:moveTo>
                <a:lnTo>
                  <a:pt x="165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95600" y="3784610"/>
            <a:ext cx="101600" cy="1905"/>
          </a:xfrm>
          <a:custGeom>
            <a:avLst/>
            <a:gdLst/>
            <a:ahLst/>
            <a:cxnLst/>
            <a:rect l="l" t="t" r="r" b="b"/>
            <a:pathLst>
              <a:path w="101600" h="1904">
                <a:moveTo>
                  <a:pt x="101595" y="0"/>
                </a:moveTo>
                <a:lnTo>
                  <a:pt x="0" y="152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06695" y="3937004"/>
            <a:ext cx="101600" cy="1905"/>
          </a:xfrm>
          <a:custGeom>
            <a:avLst/>
            <a:gdLst/>
            <a:ahLst/>
            <a:cxnLst/>
            <a:rect l="l" t="t" r="r" b="b"/>
            <a:pathLst>
              <a:path w="101600" h="1904">
                <a:moveTo>
                  <a:pt x="101608" y="0"/>
                </a:moveTo>
                <a:lnTo>
                  <a:pt x="0" y="152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41404" y="4749796"/>
            <a:ext cx="152400" cy="38100"/>
          </a:xfrm>
          <a:custGeom>
            <a:avLst/>
            <a:gdLst/>
            <a:ahLst/>
            <a:cxnLst/>
            <a:rect l="l" t="t" r="r" b="b"/>
            <a:pathLst>
              <a:path w="152400" h="38100">
                <a:moveTo>
                  <a:pt x="152399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28700" y="4749796"/>
            <a:ext cx="190500" cy="50800"/>
          </a:xfrm>
          <a:custGeom>
            <a:avLst/>
            <a:gdLst/>
            <a:ahLst/>
            <a:cxnLst/>
            <a:rect l="l" t="t" r="r" b="b"/>
            <a:pathLst>
              <a:path w="190500" h="50800">
                <a:moveTo>
                  <a:pt x="17318" y="46185"/>
                </a:moveTo>
                <a:lnTo>
                  <a:pt x="0" y="50804"/>
                </a:lnTo>
                <a:lnTo>
                  <a:pt x="12704" y="50804"/>
                </a:lnTo>
                <a:lnTo>
                  <a:pt x="17318" y="46185"/>
                </a:lnTo>
                <a:close/>
              </a:path>
              <a:path w="190500" h="50800">
                <a:moveTo>
                  <a:pt x="190499" y="0"/>
                </a:moveTo>
                <a:lnTo>
                  <a:pt x="177795" y="0"/>
                </a:lnTo>
                <a:lnTo>
                  <a:pt x="25395" y="38099"/>
                </a:lnTo>
                <a:lnTo>
                  <a:pt x="17318" y="46185"/>
                </a:lnTo>
                <a:lnTo>
                  <a:pt x="1904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06495" y="4749796"/>
            <a:ext cx="177800" cy="38100"/>
          </a:xfrm>
          <a:custGeom>
            <a:avLst/>
            <a:gdLst/>
            <a:ahLst/>
            <a:cxnLst/>
            <a:rect l="l" t="t" r="r" b="b"/>
            <a:pathLst>
              <a:path w="177800" h="38100">
                <a:moveTo>
                  <a:pt x="177808" y="3809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84304" y="4648200"/>
            <a:ext cx="88900" cy="139700"/>
          </a:xfrm>
          <a:custGeom>
            <a:avLst/>
            <a:gdLst/>
            <a:ahLst/>
            <a:cxnLst/>
            <a:rect l="l" t="t" r="r" b="b"/>
            <a:pathLst>
              <a:path w="88900" h="139700">
                <a:moveTo>
                  <a:pt x="88891" y="0"/>
                </a:moveTo>
                <a:lnTo>
                  <a:pt x="0" y="13969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71600" y="4660904"/>
            <a:ext cx="50800" cy="88900"/>
          </a:xfrm>
          <a:custGeom>
            <a:avLst/>
            <a:gdLst/>
            <a:ahLst/>
            <a:cxnLst/>
            <a:rect l="l" t="t" r="r" b="b"/>
            <a:pathLst>
              <a:path w="50800" h="88900">
                <a:moveTo>
                  <a:pt x="50804" y="0"/>
                </a:moveTo>
                <a:lnTo>
                  <a:pt x="0" y="8889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41404" y="4635496"/>
            <a:ext cx="76200" cy="139700"/>
          </a:xfrm>
          <a:custGeom>
            <a:avLst/>
            <a:gdLst/>
            <a:ahLst/>
            <a:cxnLst/>
            <a:rect l="l" t="t" r="r" b="b"/>
            <a:pathLst>
              <a:path w="76200" h="139700">
                <a:moveTo>
                  <a:pt x="0" y="139708"/>
                </a:moveTo>
                <a:lnTo>
                  <a:pt x="7619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30295" y="4584704"/>
            <a:ext cx="165100" cy="50800"/>
          </a:xfrm>
          <a:custGeom>
            <a:avLst/>
            <a:gdLst/>
            <a:ahLst/>
            <a:cxnLst/>
            <a:rect l="l" t="t" r="r" b="b"/>
            <a:pathLst>
              <a:path w="165100" h="50800">
                <a:moveTo>
                  <a:pt x="165104" y="0"/>
                </a:moveTo>
                <a:lnTo>
                  <a:pt x="0" y="5079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08104" y="4584704"/>
            <a:ext cx="165100" cy="50800"/>
          </a:xfrm>
          <a:custGeom>
            <a:avLst/>
            <a:gdLst/>
            <a:ahLst/>
            <a:cxnLst/>
            <a:rect l="l" t="t" r="r" b="b"/>
            <a:pathLst>
              <a:path w="165100" h="50800">
                <a:moveTo>
                  <a:pt x="0" y="0"/>
                </a:moveTo>
                <a:lnTo>
                  <a:pt x="165091" y="5079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19200" y="4432304"/>
            <a:ext cx="76200" cy="139700"/>
          </a:xfrm>
          <a:custGeom>
            <a:avLst/>
            <a:gdLst/>
            <a:ahLst/>
            <a:cxnLst/>
            <a:rect l="l" t="t" r="r" b="b"/>
            <a:pathLst>
              <a:path w="76200" h="139700">
                <a:moveTo>
                  <a:pt x="0" y="0"/>
                </a:moveTo>
                <a:lnTo>
                  <a:pt x="76199" y="13969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19200" y="4406896"/>
            <a:ext cx="88900" cy="177800"/>
          </a:xfrm>
          <a:custGeom>
            <a:avLst/>
            <a:gdLst/>
            <a:ahLst/>
            <a:cxnLst/>
            <a:rect l="l" t="t" r="r" b="b"/>
            <a:pathLst>
              <a:path w="88900" h="177800">
                <a:moveTo>
                  <a:pt x="0" y="0"/>
                </a:moveTo>
                <a:lnTo>
                  <a:pt x="0" y="50804"/>
                </a:lnTo>
                <a:lnTo>
                  <a:pt x="76199" y="177808"/>
                </a:lnTo>
                <a:lnTo>
                  <a:pt x="88904" y="1778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06495" y="4432304"/>
            <a:ext cx="1905" cy="304800"/>
          </a:xfrm>
          <a:custGeom>
            <a:avLst/>
            <a:gdLst/>
            <a:ahLst/>
            <a:cxnLst/>
            <a:rect l="l" t="t" r="r" b="b"/>
            <a:pathLst>
              <a:path w="1905" h="304800">
                <a:moveTo>
                  <a:pt x="0" y="304799"/>
                </a:moveTo>
                <a:lnTo>
                  <a:pt x="159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85900" y="4635496"/>
            <a:ext cx="101600" cy="1905"/>
          </a:xfrm>
          <a:custGeom>
            <a:avLst/>
            <a:gdLst/>
            <a:ahLst/>
            <a:cxnLst/>
            <a:rect l="l" t="t" r="r" b="b"/>
            <a:pathLst>
              <a:path w="101600" h="1904">
                <a:moveTo>
                  <a:pt x="101595" y="0"/>
                </a:moveTo>
                <a:lnTo>
                  <a:pt x="0" y="165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84304" y="4787896"/>
            <a:ext cx="101600" cy="1905"/>
          </a:xfrm>
          <a:custGeom>
            <a:avLst/>
            <a:gdLst/>
            <a:ahLst/>
            <a:cxnLst/>
            <a:rect l="l" t="t" r="r" b="b"/>
            <a:pathLst>
              <a:path w="101600" h="1904">
                <a:moveTo>
                  <a:pt x="101595" y="0"/>
                </a:moveTo>
                <a:lnTo>
                  <a:pt x="0" y="165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54095" y="4597396"/>
            <a:ext cx="63500" cy="38100"/>
          </a:xfrm>
          <a:custGeom>
            <a:avLst/>
            <a:gdLst/>
            <a:ahLst/>
            <a:cxnLst/>
            <a:rect l="l" t="t" r="r" b="b"/>
            <a:pathLst>
              <a:path w="63500" h="38100">
                <a:moveTo>
                  <a:pt x="0" y="0"/>
                </a:moveTo>
                <a:lnTo>
                  <a:pt x="63508" y="380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90600" y="4635496"/>
            <a:ext cx="38100" cy="139700"/>
          </a:xfrm>
          <a:custGeom>
            <a:avLst/>
            <a:gdLst/>
            <a:ahLst/>
            <a:cxnLst/>
            <a:rect l="l" t="t" r="r" b="b"/>
            <a:pathLst>
              <a:path w="38100" h="139700">
                <a:moveTo>
                  <a:pt x="38099" y="139708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90600" y="4635496"/>
            <a:ext cx="50800" cy="165100"/>
          </a:xfrm>
          <a:custGeom>
            <a:avLst/>
            <a:gdLst/>
            <a:ahLst/>
            <a:cxnLst/>
            <a:rect l="l" t="t" r="r" b="b"/>
            <a:pathLst>
              <a:path w="50800" h="165100">
                <a:moveTo>
                  <a:pt x="12704" y="0"/>
                </a:moveTo>
                <a:lnTo>
                  <a:pt x="0" y="0"/>
                </a:lnTo>
                <a:lnTo>
                  <a:pt x="38099" y="165104"/>
                </a:lnTo>
                <a:lnTo>
                  <a:pt x="50804" y="165104"/>
                </a:lnTo>
                <a:lnTo>
                  <a:pt x="50804" y="139708"/>
                </a:lnTo>
                <a:lnTo>
                  <a:pt x="127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51104" y="4787896"/>
            <a:ext cx="190500" cy="50800"/>
          </a:xfrm>
          <a:custGeom>
            <a:avLst/>
            <a:gdLst/>
            <a:ahLst/>
            <a:cxnLst/>
            <a:rect l="l" t="t" r="r" b="b"/>
            <a:pathLst>
              <a:path w="190500" h="50800">
                <a:moveTo>
                  <a:pt x="17307" y="46188"/>
                </a:moveTo>
                <a:lnTo>
                  <a:pt x="0" y="50804"/>
                </a:lnTo>
                <a:lnTo>
                  <a:pt x="12691" y="50804"/>
                </a:lnTo>
                <a:lnTo>
                  <a:pt x="17307" y="46188"/>
                </a:lnTo>
                <a:close/>
              </a:path>
              <a:path w="190500" h="50800">
                <a:moveTo>
                  <a:pt x="190499" y="0"/>
                </a:moveTo>
                <a:lnTo>
                  <a:pt x="177795" y="0"/>
                </a:lnTo>
                <a:lnTo>
                  <a:pt x="25395" y="38099"/>
                </a:lnTo>
                <a:lnTo>
                  <a:pt x="17307" y="46188"/>
                </a:lnTo>
                <a:lnTo>
                  <a:pt x="1904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63795" y="4787896"/>
            <a:ext cx="152400" cy="38100"/>
          </a:xfrm>
          <a:custGeom>
            <a:avLst/>
            <a:gdLst/>
            <a:ahLst/>
            <a:cxnLst/>
            <a:rect l="l" t="t" r="r" b="b"/>
            <a:pathLst>
              <a:path w="152400" h="38100">
                <a:moveTo>
                  <a:pt x="152399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28900" y="4787896"/>
            <a:ext cx="177800" cy="38100"/>
          </a:xfrm>
          <a:custGeom>
            <a:avLst/>
            <a:gdLst/>
            <a:ahLst/>
            <a:cxnLst/>
            <a:rect l="l" t="t" r="r" b="b"/>
            <a:pathLst>
              <a:path w="177800" h="38100">
                <a:moveTo>
                  <a:pt x="177795" y="3809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806695" y="4686300"/>
            <a:ext cx="88900" cy="139700"/>
          </a:xfrm>
          <a:custGeom>
            <a:avLst/>
            <a:gdLst/>
            <a:ahLst/>
            <a:cxnLst/>
            <a:rect l="l" t="t" r="r" b="b"/>
            <a:pathLst>
              <a:path w="88900" h="139700">
                <a:moveTo>
                  <a:pt x="88904" y="0"/>
                </a:moveTo>
                <a:lnTo>
                  <a:pt x="0" y="13969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794004" y="4699004"/>
            <a:ext cx="50800" cy="88900"/>
          </a:xfrm>
          <a:custGeom>
            <a:avLst/>
            <a:gdLst/>
            <a:ahLst/>
            <a:cxnLst/>
            <a:rect l="l" t="t" r="r" b="b"/>
            <a:pathLst>
              <a:path w="50800" h="88900">
                <a:moveTo>
                  <a:pt x="50791" y="0"/>
                </a:moveTo>
                <a:lnTo>
                  <a:pt x="0" y="8889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63795" y="4673596"/>
            <a:ext cx="76200" cy="139700"/>
          </a:xfrm>
          <a:custGeom>
            <a:avLst/>
            <a:gdLst/>
            <a:ahLst/>
            <a:cxnLst/>
            <a:rect l="l" t="t" r="r" b="b"/>
            <a:pathLst>
              <a:path w="76200" h="139700">
                <a:moveTo>
                  <a:pt x="0" y="139708"/>
                </a:moveTo>
                <a:lnTo>
                  <a:pt x="7619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52700" y="4622804"/>
            <a:ext cx="165100" cy="50800"/>
          </a:xfrm>
          <a:custGeom>
            <a:avLst/>
            <a:gdLst/>
            <a:ahLst/>
            <a:cxnLst/>
            <a:rect l="l" t="t" r="r" b="b"/>
            <a:pathLst>
              <a:path w="165100" h="50800">
                <a:moveTo>
                  <a:pt x="165104" y="0"/>
                </a:moveTo>
                <a:lnTo>
                  <a:pt x="0" y="5079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730495" y="4622804"/>
            <a:ext cx="165100" cy="50800"/>
          </a:xfrm>
          <a:custGeom>
            <a:avLst/>
            <a:gdLst/>
            <a:ahLst/>
            <a:cxnLst/>
            <a:rect l="l" t="t" r="r" b="b"/>
            <a:pathLst>
              <a:path w="165100" h="50800">
                <a:moveTo>
                  <a:pt x="0" y="0"/>
                </a:moveTo>
                <a:lnTo>
                  <a:pt x="165104" y="5079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641604" y="4470404"/>
            <a:ext cx="76200" cy="139700"/>
          </a:xfrm>
          <a:custGeom>
            <a:avLst/>
            <a:gdLst/>
            <a:ahLst/>
            <a:cxnLst/>
            <a:rect l="l" t="t" r="r" b="b"/>
            <a:pathLst>
              <a:path w="76200" h="139700">
                <a:moveTo>
                  <a:pt x="0" y="0"/>
                </a:moveTo>
                <a:lnTo>
                  <a:pt x="76199" y="13969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41604" y="4444996"/>
            <a:ext cx="88900" cy="177800"/>
          </a:xfrm>
          <a:custGeom>
            <a:avLst/>
            <a:gdLst/>
            <a:ahLst/>
            <a:cxnLst/>
            <a:rect l="l" t="t" r="r" b="b"/>
            <a:pathLst>
              <a:path w="88900" h="177800">
                <a:moveTo>
                  <a:pt x="0" y="0"/>
                </a:moveTo>
                <a:lnTo>
                  <a:pt x="0" y="50804"/>
                </a:lnTo>
                <a:lnTo>
                  <a:pt x="76199" y="177808"/>
                </a:lnTo>
                <a:lnTo>
                  <a:pt x="88891" y="1778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35251" y="4444996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899"/>
                </a:lnTo>
              </a:path>
            </a:pathLst>
          </a:custGeom>
          <a:ln w="127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28900" y="4470404"/>
            <a:ext cx="1905" cy="304800"/>
          </a:xfrm>
          <a:custGeom>
            <a:avLst/>
            <a:gdLst/>
            <a:ahLst/>
            <a:cxnLst/>
            <a:rect l="l" t="t" r="r" b="b"/>
            <a:pathLst>
              <a:path w="1905" h="304800">
                <a:moveTo>
                  <a:pt x="0" y="304799"/>
                </a:moveTo>
                <a:lnTo>
                  <a:pt x="165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908304" y="4673596"/>
            <a:ext cx="101600" cy="1905"/>
          </a:xfrm>
          <a:custGeom>
            <a:avLst/>
            <a:gdLst/>
            <a:ahLst/>
            <a:cxnLst/>
            <a:rect l="l" t="t" r="r" b="b"/>
            <a:pathLst>
              <a:path w="101600" h="1904">
                <a:moveTo>
                  <a:pt x="101595" y="0"/>
                </a:moveTo>
                <a:lnTo>
                  <a:pt x="0" y="165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819400" y="4825996"/>
            <a:ext cx="101600" cy="1905"/>
          </a:xfrm>
          <a:custGeom>
            <a:avLst/>
            <a:gdLst/>
            <a:ahLst/>
            <a:cxnLst/>
            <a:rect l="l" t="t" r="r" b="b"/>
            <a:pathLst>
              <a:path w="101600" h="1904">
                <a:moveTo>
                  <a:pt x="101595" y="0"/>
                </a:moveTo>
                <a:lnTo>
                  <a:pt x="0" y="165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476500" y="4635496"/>
            <a:ext cx="63500" cy="38100"/>
          </a:xfrm>
          <a:custGeom>
            <a:avLst/>
            <a:gdLst/>
            <a:ahLst/>
            <a:cxnLst/>
            <a:rect l="l" t="t" r="r" b="b"/>
            <a:pathLst>
              <a:path w="63500" h="38100">
                <a:moveTo>
                  <a:pt x="0" y="0"/>
                </a:moveTo>
                <a:lnTo>
                  <a:pt x="63495" y="380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413004" y="4673596"/>
            <a:ext cx="38100" cy="139700"/>
          </a:xfrm>
          <a:custGeom>
            <a:avLst/>
            <a:gdLst/>
            <a:ahLst/>
            <a:cxnLst/>
            <a:rect l="l" t="t" r="r" b="b"/>
            <a:pathLst>
              <a:path w="38100" h="139700">
                <a:moveTo>
                  <a:pt x="38099" y="139708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13004" y="4673596"/>
            <a:ext cx="50800" cy="165100"/>
          </a:xfrm>
          <a:custGeom>
            <a:avLst/>
            <a:gdLst/>
            <a:ahLst/>
            <a:cxnLst/>
            <a:rect l="l" t="t" r="r" b="b"/>
            <a:pathLst>
              <a:path w="50800" h="165100">
                <a:moveTo>
                  <a:pt x="12691" y="0"/>
                </a:moveTo>
                <a:lnTo>
                  <a:pt x="0" y="0"/>
                </a:lnTo>
                <a:lnTo>
                  <a:pt x="38099" y="165104"/>
                </a:lnTo>
                <a:lnTo>
                  <a:pt x="50791" y="165104"/>
                </a:lnTo>
                <a:lnTo>
                  <a:pt x="50791" y="139708"/>
                </a:lnTo>
                <a:lnTo>
                  <a:pt x="126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44495" y="1193810"/>
            <a:ext cx="3771900" cy="1905"/>
          </a:xfrm>
          <a:custGeom>
            <a:avLst/>
            <a:gdLst/>
            <a:ahLst/>
            <a:cxnLst/>
            <a:rect l="l" t="t" r="r" b="b"/>
            <a:pathLst>
              <a:path w="3771900" h="1905">
                <a:moveTo>
                  <a:pt x="3771893" y="0"/>
                </a:moveTo>
                <a:lnTo>
                  <a:pt x="0" y="164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44495" y="812810"/>
            <a:ext cx="3771900" cy="1905"/>
          </a:xfrm>
          <a:custGeom>
            <a:avLst/>
            <a:gdLst/>
            <a:ahLst/>
            <a:cxnLst/>
            <a:rect l="l" t="t" r="r" b="b"/>
            <a:pathLst>
              <a:path w="3771900" h="1905">
                <a:moveTo>
                  <a:pt x="3771893" y="0"/>
                </a:moveTo>
                <a:lnTo>
                  <a:pt x="0" y="164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95300" y="5334000"/>
            <a:ext cx="3771900" cy="1905"/>
          </a:xfrm>
          <a:custGeom>
            <a:avLst/>
            <a:gdLst/>
            <a:ahLst/>
            <a:cxnLst/>
            <a:rect l="l" t="t" r="r" b="b"/>
            <a:pathLst>
              <a:path w="3771900" h="1904">
                <a:moveTo>
                  <a:pt x="3771899" y="0"/>
                </a:moveTo>
                <a:lnTo>
                  <a:pt x="0" y="165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584710" y="812810"/>
            <a:ext cx="4089400" cy="1905"/>
          </a:xfrm>
          <a:custGeom>
            <a:avLst/>
            <a:gdLst/>
            <a:ahLst/>
            <a:cxnLst/>
            <a:rect l="l" t="t" r="r" b="b"/>
            <a:pathLst>
              <a:path w="4089400" h="1905">
                <a:moveTo>
                  <a:pt x="4089379" y="0"/>
                </a:moveTo>
                <a:lnTo>
                  <a:pt x="0" y="164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584710" y="1193810"/>
            <a:ext cx="4089400" cy="1905"/>
          </a:xfrm>
          <a:custGeom>
            <a:avLst/>
            <a:gdLst/>
            <a:ahLst/>
            <a:cxnLst/>
            <a:rect l="l" t="t" r="r" b="b"/>
            <a:pathLst>
              <a:path w="4089400" h="1905">
                <a:moveTo>
                  <a:pt x="4089379" y="0"/>
                </a:moveTo>
                <a:lnTo>
                  <a:pt x="0" y="164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508510" y="5334000"/>
            <a:ext cx="4102100" cy="1905"/>
          </a:xfrm>
          <a:custGeom>
            <a:avLst/>
            <a:gdLst/>
            <a:ahLst/>
            <a:cxnLst/>
            <a:rect l="l" t="t" r="r" b="b"/>
            <a:pathLst>
              <a:path w="4102100" h="1904">
                <a:moveTo>
                  <a:pt x="4102089" y="0"/>
                </a:moveTo>
                <a:lnTo>
                  <a:pt x="0" y="165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2813433" y="431667"/>
            <a:ext cx="3791585" cy="262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Monohydrolysis of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Symmetric</a:t>
            </a:r>
            <a:r>
              <a:rPr sz="1600" b="1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Diesters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54205" y="1550411"/>
            <a:ext cx="610235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500" baseline="-1111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581405" y="2122166"/>
            <a:ext cx="608965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500" spc="-15" baseline="-1111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endParaRPr sz="14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05104" y="2973194"/>
            <a:ext cx="610235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500" spc="0" baseline="-1111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530478" y="2973194"/>
            <a:ext cx="608965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1500" spc="-15" baseline="-1111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endParaRPr sz="14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530478" y="3735575"/>
            <a:ext cx="710565" cy="40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>
              <a:lnSpc>
                <a:spcPts val="1490"/>
              </a:lnSpc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1500" spc="-15" baseline="-1111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490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1500" spc="-7" baseline="-1111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endParaRPr sz="14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915160" y="3758141"/>
            <a:ext cx="608330" cy="358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900">
              <a:lnSpc>
                <a:spcPct val="77400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1500" spc="-7" baseline="-1111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H 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500" spc="-15" baseline="-1111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endParaRPr sz="14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492378" y="4561203"/>
            <a:ext cx="710565" cy="40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>
              <a:lnSpc>
                <a:spcPts val="1490"/>
              </a:lnSpc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1500" spc="-15" baseline="-1111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490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1500" spc="-7" baseline="-1111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endParaRPr sz="14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895604" y="4485002"/>
            <a:ext cx="16446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016760" y="4599303"/>
            <a:ext cx="49149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14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927987" y="4677535"/>
            <a:ext cx="608330" cy="328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7665">
              <a:lnSpc>
                <a:spcPts val="944"/>
              </a:lnSpc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425"/>
              </a:lnSpc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1500" spc="-15" baseline="-1111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endParaRPr sz="14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318132" y="4523102"/>
            <a:ext cx="16446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3664715" y="3759832"/>
            <a:ext cx="5499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&gt;99%</a:t>
            </a:r>
            <a:endParaRPr sz="16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3702815" y="2895977"/>
            <a:ext cx="5168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95%</a:t>
            </a:r>
            <a:r>
              <a:rPr sz="1800" spc="-7" baseline="37037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800" baseline="37037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314705" y="1742690"/>
            <a:ext cx="180975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1a</a:t>
            </a:r>
            <a:endParaRPr sz="11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425605" y="4509768"/>
            <a:ext cx="13144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500">
              <a:latin typeface="Arial"/>
              <a:cs typeface="Arial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2725804" y="1498610"/>
            <a:ext cx="101600" cy="63500"/>
          </a:xfrm>
          <a:custGeom>
            <a:avLst/>
            <a:gdLst/>
            <a:ahLst/>
            <a:cxnLst/>
            <a:rect l="l" t="t" r="r" b="b"/>
            <a:pathLst>
              <a:path w="101600" h="63500">
                <a:moveTo>
                  <a:pt x="101595" y="0"/>
                </a:moveTo>
                <a:lnTo>
                  <a:pt x="0" y="6348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827400" y="1498610"/>
            <a:ext cx="165100" cy="88900"/>
          </a:xfrm>
          <a:custGeom>
            <a:avLst/>
            <a:gdLst/>
            <a:ahLst/>
            <a:cxnLst/>
            <a:rect l="l" t="t" r="r" b="b"/>
            <a:pathLst>
              <a:path w="165100" h="88900">
                <a:moveTo>
                  <a:pt x="165104" y="8887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992504" y="1549389"/>
            <a:ext cx="63500" cy="38100"/>
          </a:xfrm>
          <a:custGeom>
            <a:avLst/>
            <a:gdLst/>
            <a:ahLst/>
            <a:cxnLst/>
            <a:rect l="l" t="t" r="r" b="b"/>
            <a:pathLst>
              <a:path w="63500" h="38100">
                <a:moveTo>
                  <a:pt x="63511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1581405" y="1461765"/>
            <a:ext cx="1159510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1500" spc="-7" baseline="-1111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1400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7" baseline="-19841" dirty="0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sz="1500" spc="-7" baseline="-38888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100" spc="-7" baseline="-1984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100" baseline="-19841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062734" y="1436111"/>
            <a:ext cx="608965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1500" spc="-15" baseline="-1111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2885061" y="1717163"/>
            <a:ext cx="188595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1b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2749545" y="2184410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0" y="50779"/>
                </a:moveTo>
                <a:lnTo>
                  <a:pt x="10160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851154" y="2184410"/>
            <a:ext cx="165100" cy="88900"/>
          </a:xfrm>
          <a:custGeom>
            <a:avLst/>
            <a:gdLst/>
            <a:ahLst/>
            <a:cxnLst/>
            <a:rect l="l" t="t" r="r" b="b"/>
            <a:pathLst>
              <a:path w="165100" h="88900">
                <a:moveTo>
                  <a:pt x="165091" y="8887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863845" y="2146310"/>
            <a:ext cx="152400" cy="88900"/>
          </a:xfrm>
          <a:custGeom>
            <a:avLst/>
            <a:gdLst/>
            <a:ahLst/>
            <a:cxnLst/>
            <a:rect l="l" t="t" r="r" b="b"/>
            <a:pathLst>
              <a:path w="152400" h="88900">
                <a:moveTo>
                  <a:pt x="152399" y="8887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016245" y="2222510"/>
            <a:ext cx="88900" cy="50800"/>
          </a:xfrm>
          <a:custGeom>
            <a:avLst/>
            <a:gdLst/>
            <a:ahLst/>
            <a:cxnLst/>
            <a:rect l="l" t="t" r="r" b="b"/>
            <a:pathLst>
              <a:path w="88900" h="50800">
                <a:moveTo>
                  <a:pt x="88904" y="0"/>
                </a:moveTo>
                <a:lnTo>
                  <a:pt x="0" y="5077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2273555" y="2198366"/>
            <a:ext cx="491490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500" spc="-15" baseline="-1111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3099310" y="2084066"/>
            <a:ext cx="1079500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1500" spc="-7" baseline="-1111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1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baseline="-13888" dirty="0">
                <a:solidFill>
                  <a:srgbClr val="FFFFFF"/>
                </a:solidFill>
                <a:latin typeface="Arial"/>
                <a:cs typeface="Arial"/>
              </a:rPr>
              <a:t>79%</a:t>
            </a:r>
            <a:endParaRPr sz="2400" baseline="-13888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2895983" y="2390390"/>
            <a:ext cx="188595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2b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425605" y="914522"/>
            <a:ext cx="4762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entry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399994" y="1511803"/>
            <a:ext cx="13144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438094" y="2198493"/>
            <a:ext cx="81343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500" spc="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MeO</a:t>
            </a:r>
            <a:r>
              <a:rPr sz="1500" spc="-7" baseline="-1111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425605" y="2934585"/>
            <a:ext cx="13144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314705" y="4905627"/>
            <a:ext cx="180975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5a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3772665" y="1486022"/>
            <a:ext cx="4318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70%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1352805" y="2390390"/>
            <a:ext cx="180975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2a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425605" y="3760340"/>
            <a:ext cx="13144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390905" y="926968"/>
            <a:ext cx="6350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diester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2419859" y="914522"/>
            <a:ext cx="7023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product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3423287" y="914522"/>
            <a:ext cx="89979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yield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(%)</a:t>
            </a:r>
            <a:r>
              <a:rPr sz="1800" baseline="37037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800" baseline="37037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2711960" y="4105272"/>
            <a:ext cx="188595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4b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2781300" y="2882889"/>
            <a:ext cx="177800" cy="1905"/>
          </a:xfrm>
          <a:custGeom>
            <a:avLst/>
            <a:gdLst/>
            <a:ahLst/>
            <a:cxnLst/>
            <a:rect l="l" t="t" r="r" b="b"/>
            <a:pathLst>
              <a:path w="177800" h="1905">
                <a:moveTo>
                  <a:pt x="0" y="0"/>
                </a:moveTo>
                <a:lnTo>
                  <a:pt x="177795" y="164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806695" y="2920989"/>
            <a:ext cx="139700" cy="1905"/>
          </a:xfrm>
          <a:custGeom>
            <a:avLst/>
            <a:gdLst/>
            <a:ahLst/>
            <a:cxnLst/>
            <a:rect l="l" t="t" r="r" b="b"/>
            <a:pathLst>
              <a:path w="139700" h="1905">
                <a:moveTo>
                  <a:pt x="0" y="0"/>
                </a:moveTo>
                <a:lnTo>
                  <a:pt x="139708" y="164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730495" y="2882889"/>
            <a:ext cx="50800" cy="88900"/>
          </a:xfrm>
          <a:custGeom>
            <a:avLst/>
            <a:gdLst/>
            <a:ahLst/>
            <a:cxnLst/>
            <a:rect l="l" t="t" r="r" b="b"/>
            <a:pathLst>
              <a:path w="50800" h="88900">
                <a:moveTo>
                  <a:pt x="0" y="88910"/>
                </a:moveTo>
                <a:lnTo>
                  <a:pt x="5080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959095" y="2882889"/>
            <a:ext cx="38100" cy="76200"/>
          </a:xfrm>
          <a:custGeom>
            <a:avLst/>
            <a:gdLst/>
            <a:ahLst/>
            <a:cxnLst/>
            <a:rect l="l" t="t" r="r" b="b"/>
            <a:pathLst>
              <a:path w="38100" h="76200">
                <a:moveTo>
                  <a:pt x="38099" y="7619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 txBox="1"/>
          <p:nvPr/>
        </p:nvSpPr>
        <p:spPr>
          <a:xfrm>
            <a:off x="2267459" y="2973194"/>
            <a:ext cx="1320165" cy="389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45"/>
              </a:lnSpc>
              <a:tabLst>
                <a:tab pos="710565" algn="l"/>
              </a:tabLst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500" spc="-15" baseline="-1111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	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500" spc="-15" baseline="-1111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endParaRPr sz="1400">
              <a:latin typeface="Arial"/>
              <a:cs typeface="Arial"/>
            </a:endParaRPr>
          </a:p>
          <a:p>
            <a:pPr marL="11430" algn="ctr">
              <a:lnSpc>
                <a:spcPts val="1285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3b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1352805" y="3190872"/>
            <a:ext cx="180975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3a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2737233" y="4918454"/>
            <a:ext cx="188595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5b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1327532" y="4105272"/>
            <a:ext cx="180975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4a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3639060" y="4674487"/>
            <a:ext cx="5499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&gt;99%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4617215" y="926968"/>
            <a:ext cx="4762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entry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5773297" y="939795"/>
            <a:ext cx="6350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diester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6789171" y="926968"/>
            <a:ext cx="7035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product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7792980" y="926968"/>
            <a:ext cx="89979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yield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(%)</a:t>
            </a:r>
            <a:r>
              <a:rPr sz="1800" baseline="37037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800" baseline="37037">
              <a:latin typeface="Arial"/>
              <a:cs typeface="Arial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5206989" y="2527310"/>
            <a:ext cx="88900" cy="50800"/>
          </a:xfrm>
          <a:custGeom>
            <a:avLst/>
            <a:gdLst/>
            <a:ahLst/>
            <a:cxnLst/>
            <a:rect l="l" t="t" r="r" b="b"/>
            <a:pathLst>
              <a:path w="88900" h="50800">
                <a:moveTo>
                  <a:pt x="0" y="50779"/>
                </a:moveTo>
                <a:lnTo>
                  <a:pt x="8891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206989" y="2578089"/>
            <a:ext cx="102235" cy="76200"/>
          </a:xfrm>
          <a:custGeom>
            <a:avLst/>
            <a:gdLst/>
            <a:ahLst/>
            <a:cxnLst/>
            <a:rect l="l" t="t" r="r" b="b"/>
            <a:pathLst>
              <a:path w="102235" h="76200">
                <a:moveTo>
                  <a:pt x="101620" y="7619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067300" y="2578089"/>
            <a:ext cx="139700" cy="1905"/>
          </a:xfrm>
          <a:custGeom>
            <a:avLst/>
            <a:gdLst/>
            <a:ahLst/>
            <a:cxnLst/>
            <a:rect l="l" t="t" r="r" b="b"/>
            <a:pathLst>
              <a:path w="139700" h="1905">
                <a:moveTo>
                  <a:pt x="0" y="0"/>
                </a:moveTo>
                <a:lnTo>
                  <a:pt x="139689" y="164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769089" y="2501889"/>
            <a:ext cx="88900" cy="50800"/>
          </a:xfrm>
          <a:custGeom>
            <a:avLst/>
            <a:gdLst/>
            <a:ahLst/>
            <a:cxnLst/>
            <a:rect l="l" t="t" r="r" b="b"/>
            <a:pathLst>
              <a:path w="88900" h="50800">
                <a:moveTo>
                  <a:pt x="0" y="50810"/>
                </a:moveTo>
                <a:lnTo>
                  <a:pt x="8891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769089" y="2552700"/>
            <a:ext cx="102235" cy="76200"/>
          </a:xfrm>
          <a:custGeom>
            <a:avLst/>
            <a:gdLst/>
            <a:ahLst/>
            <a:cxnLst/>
            <a:rect l="l" t="t" r="r" b="b"/>
            <a:pathLst>
              <a:path w="102234" h="76200">
                <a:moveTo>
                  <a:pt x="101620" y="7619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642110" y="2552700"/>
            <a:ext cx="127000" cy="1905"/>
          </a:xfrm>
          <a:custGeom>
            <a:avLst/>
            <a:gdLst/>
            <a:ahLst/>
            <a:cxnLst/>
            <a:rect l="l" t="t" r="r" b="b"/>
            <a:pathLst>
              <a:path w="127000" h="1905">
                <a:moveTo>
                  <a:pt x="0" y="0"/>
                </a:moveTo>
                <a:lnTo>
                  <a:pt x="126979" y="164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219700" y="1816089"/>
            <a:ext cx="165100" cy="50800"/>
          </a:xfrm>
          <a:custGeom>
            <a:avLst/>
            <a:gdLst/>
            <a:ahLst/>
            <a:cxnLst/>
            <a:rect l="l" t="t" r="r" b="b"/>
            <a:pathLst>
              <a:path w="165100" h="50800">
                <a:moveTo>
                  <a:pt x="165110" y="0"/>
                </a:moveTo>
                <a:lnTo>
                  <a:pt x="0" y="508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384810" y="1816089"/>
            <a:ext cx="177800" cy="50800"/>
          </a:xfrm>
          <a:custGeom>
            <a:avLst/>
            <a:gdLst/>
            <a:ahLst/>
            <a:cxnLst/>
            <a:rect l="l" t="t" r="r" b="b"/>
            <a:pathLst>
              <a:path w="177800" h="50800">
                <a:moveTo>
                  <a:pt x="177789" y="5081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575310" y="1727210"/>
            <a:ext cx="76200" cy="127000"/>
          </a:xfrm>
          <a:custGeom>
            <a:avLst/>
            <a:gdLst/>
            <a:ahLst/>
            <a:cxnLst/>
            <a:rect l="l" t="t" r="r" b="b"/>
            <a:pathLst>
              <a:path w="76200" h="127000">
                <a:moveTo>
                  <a:pt x="0" y="126979"/>
                </a:moveTo>
                <a:lnTo>
                  <a:pt x="7619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562600" y="1714500"/>
            <a:ext cx="101600" cy="165100"/>
          </a:xfrm>
          <a:custGeom>
            <a:avLst/>
            <a:gdLst/>
            <a:ahLst/>
            <a:cxnLst/>
            <a:rect l="l" t="t" r="r" b="b"/>
            <a:pathLst>
              <a:path w="101600" h="165100">
                <a:moveTo>
                  <a:pt x="101589" y="0"/>
                </a:moveTo>
                <a:lnTo>
                  <a:pt x="88910" y="0"/>
                </a:lnTo>
                <a:lnTo>
                  <a:pt x="0" y="152399"/>
                </a:lnTo>
                <a:lnTo>
                  <a:pt x="12710" y="165110"/>
                </a:lnTo>
                <a:lnTo>
                  <a:pt x="25389" y="152399"/>
                </a:lnTo>
                <a:lnTo>
                  <a:pt x="101589" y="12710"/>
                </a:lnTo>
                <a:lnTo>
                  <a:pt x="101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549889" y="1727210"/>
            <a:ext cx="50800" cy="101600"/>
          </a:xfrm>
          <a:custGeom>
            <a:avLst/>
            <a:gdLst/>
            <a:ahLst/>
            <a:cxnLst/>
            <a:rect l="l" t="t" r="r" b="b"/>
            <a:pathLst>
              <a:path w="50800" h="101600">
                <a:moveTo>
                  <a:pt x="50810" y="0"/>
                </a:moveTo>
                <a:lnTo>
                  <a:pt x="0" y="10158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219700" y="17145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0" y="152399"/>
                </a:moveTo>
                <a:lnTo>
                  <a:pt x="7619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308610" y="1663689"/>
            <a:ext cx="165100" cy="50800"/>
          </a:xfrm>
          <a:custGeom>
            <a:avLst/>
            <a:gdLst/>
            <a:ahLst/>
            <a:cxnLst/>
            <a:rect l="l" t="t" r="r" b="b"/>
            <a:pathLst>
              <a:path w="165100" h="50800">
                <a:moveTo>
                  <a:pt x="165079" y="0"/>
                </a:moveTo>
                <a:lnTo>
                  <a:pt x="0" y="508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486400" y="1663689"/>
            <a:ext cx="165100" cy="50800"/>
          </a:xfrm>
          <a:custGeom>
            <a:avLst/>
            <a:gdLst/>
            <a:ahLst/>
            <a:cxnLst/>
            <a:rect l="l" t="t" r="r" b="b"/>
            <a:pathLst>
              <a:path w="165100" h="50800">
                <a:moveTo>
                  <a:pt x="0" y="0"/>
                </a:moveTo>
                <a:lnTo>
                  <a:pt x="165110" y="508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397489" y="1511289"/>
            <a:ext cx="76200" cy="140335"/>
          </a:xfrm>
          <a:custGeom>
            <a:avLst/>
            <a:gdLst/>
            <a:ahLst/>
            <a:cxnLst/>
            <a:rect l="l" t="t" r="r" b="b"/>
            <a:pathLst>
              <a:path w="76200" h="140335">
                <a:moveTo>
                  <a:pt x="0" y="0"/>
                </a:moveTo>
                <a:lnTo>
                  <a:pt x="76199" y="13972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397489" y="1485900"/>
            <a:ext cx="88900" cy="177800"/>
          </a:xfrm>
          <a:custGeom>
            <a:avLst/>
            <a:gdLst/>
            <a:ahLst/>
            <a:cxnLst/>
            <a:rect l="l" t="t" r="r" b="b"/>
            <a:pathLst>
              <a:path w="88900" h="177800">
                <a:moveTo>
                  <a:pt x="0" y="0"/>
                </a:moveTo>
                <a:lnTo>
                  <a:pt x="0" y="50810"/>
                </a:lnTo>
                <a:lnTo>
                  <a:pt x="76199" y="177789"/>
                </a:lnTo>
                <a:lnTo>
                  <a:pt x="88910" y="1777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384810" y="1511289"/>
            <a:ext cx="1905" cy="292735"/>
          </a:xfrm>
          <a:custGeom>
            <a:avLst/>
            <a:gdLst/>
            <a:ahLst/>
            <a:cxnLst/>
            <a:rect l="l" t="t" r="r" b="b"/>
            <a:pathLst>
              <a:path w="1904" h="292735">
                <a:moveTo>
                  <a:pt x="0" y="292120"/>
                </a:moveTo>
                <a:lnTo>
                  <a:pt x="164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664189" y="1714500"/>
            <a:ext cx="102235" cy="1905"/>
          </a:xfrm>
          <a:custGeom>
            <a:avLst/>
            <a:gdLst/>
            <a:ahLst/>
            <a:cxnLst/>
            <a:rect l="l" t="t" r="r" b="b"/>
            <a:pathLst>
              <a:path w="102235" h="1905">
                <a:moveTo>
                  <a:pt x="101620" y="0"/>
                </a:moveTo>
                <a:lnTo>
                  <a:pt x="0" y="164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575310" y="1866900"/>
            <a:ext cx="101600" cy="1905"/>
          </a:xfrm>
          <a:custGeom>
            <a:avLst/>
            <a:gdLst/>
            <a:ahLst/>
            <a:cxnLst/>
            <a:rect l="l" t="t" r="r" b="b"/>
            <a:pathLst>
              <a:path w="101600" h="1905">
                <a:moveTo>
                  <a:pt x="101589" y="0"/>
                </a:moveTo>
                <a:lnTo>
                  <a:pt x="0" y="164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245089" y="1612910"/>
            <a:ext cx="50800" cy="101600"/>
          </a:xfrm>
          <a:custGeom>
            <a:avLst/>
            <a:gdLst/>
            <a:ahLst/>
            <a:cxnLst/>
            <a:rect l="l" t="t" r="r" b="b"/>
            <a:pathLst>
              <a:path w="50800" h="101600">
                <a:moveTo>
                  <a:pt x="0" y="0"/>
                </a:moveTo>
                <a:lnTo>
                  <a:pt x="50810" y="10158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143500" y="1803410"/>
            <a:ext cx="76200" cy="63500"/>
          </a:xfrm>
          <a:custGeom>
            <a:avLst/>
            <a:gdLst/>
            <a:ahLst/>
            <a:cxnLst/>
            <a:rect l="l" t="t" r="r" b="b"/>
            <a:pathLst>
              <a:path w="76200" h="63500">
                <a:moveTo>
                  <a:pt x="76199" y="6348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041910" y="1549389"/>
            <a:ext cx="76200" cy="1905"/>
          </a:xfrm>
          <a:custGeom>
            <a:avLst/>
            <a:gdLst/>
            <a:ahLst/>
            <a:cxnLst/>
            <a:rect l="l" t="t" r="r" b="b"/>
            <a:pathLst>
              <a:path w="76200" h="1905">
                <a:moveTo>
                  <a:pt x="0" y="0"/>
                </a:moveTo>
                <a:lnTo>
                  <a:pt x="76199" y="164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029200" y="1562100"/>
            <a:ext cx="25400" cy="88900"/>
          </a:xfrm>
          <a:custGeom>
            <a:avLst/>
            <a:gdLst/>
            <a:ahLst/>
            <a:cxnLst/>
            <a:rect l="l" t="t" r="r" b="b"/>
            <a:pathLst>
              <a:path w="25400" h="88900">
                <a:moveTo>
                  <a:pt x="0" y="0"/>
                </a:moveTo>
                <a:lnTo>
                  <a:pt x="25389" y="889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029200" y="1371600"/>
            <a:ext cx="1905" cy="177800"/>
          </a:xfrm>
          <a:custGeom>
            <a:avLst/>
            <a:gdLst/>
            <a:ahLst/>
            <a:cxnLst/>
            <a:rect l="l" t="t" r="r" b="b"/>
            <a:pathLst>
              <a:path w="1904" h="177800">
                <a:moveTo>
                  <a:pt x="0" y="0"/>
                </a:moveTo>
                <a:lnTo>
                  <a:pt x="1645" y="17778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864089" y="1549389"/>
            <a:ext cx="165100" cy="88900"/>
          </a:xfrm>
          <a:custGeom>
            <a:avLst/>
            <a:gdLst/>
            <a:ahLst/>
            <a:cxnLst/>
            <a:rect l="l" t="t" r="r" b="b"/>
            <a:pathLst>
              <a:path w="165100" h="88900">
                <a:moveTo>
                  <a:pt x="0" y="88910"/>
                </a:moveTo>
                <a:lnTo>
                  <a:pt x="16511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807189" y="1828800"/>
            <a:ext cx="140335" cy="50800"/>
          </a:xfrm>
          <a:custGeom>
            <a:avLst/>
            <a:gdLst/>
            <a:ahLst/>
            <a:cxnLst/>
            <a:rect l="l" t="t" r="r" b="b"/>
            <a:pathLst>
              <a:path w="140334" h="50800">
                <a:moveTo>
                  <a:pt x="139720" y="0"/>
                </a:moveTo>
                <a:lnTo>
                  <a:pt x="0" y="508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794510" y="1828800"/>
            <a:ext cx="177800" cy="63500"/>
          </a:xfrm>
          <a:custGeom>
            <a:avLst/>
            <a:gdLst/>
            <a:ahLst/>
            <a:cxnLst/>
            <a:rect l="l" t="t" r="r" b="b"/>
            <a:pathLst>
              <a:path w="177800" h="63500">
                <a:moveTo>
                  <a:pt x="165079" y="0"/>
                </a:moveTo>
                <a:lnTo>
                  <a:pt x="12679" y="38099"/>
                </a:lnTo>
                <a:lnTo>
                  <a:pt x="0" y="50810"/>
                </a:lnTo>
                <a:lnTo>
                  <a:pt x="0" y="63489"/>
                </a:lnTo>
                <a:lnTo>
                  <a:pt x="177789" y="12710"/>
                </a:lnTo>
                <a:lnTo>
                  <a:pt x="1650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972300" y="1828800"/>
            <a:ext cx="177800" cy="50800"/>
          </a:xfrm>
          <a:custGeom>
            <a:avLst/>
            <a:gdLst/>
            <a:ahLst/>
            <a:cxnLst/>
            <a:rect l="l" t="t" r="r" b="b"/>
            <a:pathLst>
              <a:path w="177800" h="50800">
                <a:moveTo>
                  <a:pt x="177789" y="5081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150089" y="172721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199" y="0"/>
                </a:moveTo>
                <a:lnTo>
                  <a:pt x="0" y="1523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124700" y="1739889"/>
            <a:ext cx="50800" cy="102235"/>
          </a:xfrm>
          <a:custGeom>
            <a:avLst/>
            <a:gdLst/>
            <a:ahLst/>
            <a:cxnLst/>
            <a:rect l="l" t="t" r="r" b="b"/>
            <a:pathLst>
              <a:path w="50800" h="102235">
                <a:moveTo>
                  <a:pt x="0" y="101620"/>
                </a:moveTo>
                <a:lnTo>
                  <a:pt x="5081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794510" y="1727210"/>
            <a:ext cx="76200" cy="139700"/>
          </a:xfrm>
          <a:custGeom>
            <a:avLst/>
            <a:gdLst/>
            <a:ahLst/>
            <a:cxnLst/>
            <a:rect l="l" t="t" r="r" b="b"/>
            <a:pathLst>
              <a:path w="76200" h="139700">
                <a:moveTo>
                  <a:pt x="0" y="139689"/>
                </a:moveTo>
                <a:lnTo>
                  <a:pt x="7619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883389" y="1676400"/>
            <a:ext cx="165100" cy="38100"/>
          </a:xfrm>
          <a:custGeom>
            <a:avLst/>
            <a:gdLst/>
            <a:ahLst/>
            <a:cxnLst/>
            <a:rect l="l" t="t" r="r" b="b"/>
            <a:pathLst>
              <a:path w="165100" h="38100">
                <a:moveTo>
                  <a:pt x="16511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061210" y="1676400"/>
            <a:ext cx="165100" cy="38100"/>
          </a:xfrm>
          <a:custGeom>
            <a:avLst/>
            <a:gdLst/>
            <a:ahLst/>
            <a:cxnLst/>
            <a:rect l="l" t="t" r="r" b="b"/>
            <a:pathLst>
              <a:path w="165100" h="38100">
                <a:moveTo>
                  <a:pt x="0" y="0"/>
                </a:moveTo>
                <a:lnTo>
                  <a:pt x="165079" y="380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972300" y="1524000"/>
            <a:ext cx="76200" cy="139700"/>
          </a:xfrm>
          <a:custGeom>
            <a:avLst/>
            <a:gdLst/>
            <a:ahLst/>
            <a:cxnLst/>
            <a:rect l="l" t="t" r="r" b="b"/>
            <a:pathLst>
              <a:path w="76200" h="139700">
                <a:moveTo>
                  <a:pt x="0" y="0"/>
                </a:moveTo>
                <a:lnTo>
                  <a:pt x="76199" y="13968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972300" y="1498610"/>
            <a:ext cx="88900" cy="177800"/>
          </a:xfrm>
          <a:custGeom>
            <a:avLst/>
            <a:gdLst/>
            <a:ahLst/>
            <a:cxnLst/>
            <a:rect l="l" t="t" r="r" b="b"/>
            <a:pathLst>
              <a:path w="88900" h="177800">
                <a:moveTo>
                  <a:pt x="0" y="0"/>
                </a:moveTo>
                <a:lnTo>
                  <a:pt x="0" y="38099"/>
                </a:lnTo>
                <a:lnTo>
                  <a:pt x="76199" y="177789"/>
                </a:lnTo>
                <a:lnTo>
                  <a:pt x="88910" y="1777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959589" y="1524000"/>
            <a:ext cx="1905" cy="292100"/>
          </a:xfrm>
          <a:custGeom>
            <a:avLst/>
            <a:gdLst/>
            <a:ahLst/>
            <a:cxnLst/>
            <a:rect l="l" t="t" r="r" b="b"/>
            <a:pathLst>
              <a:path w="1904" h="292100">
                <a:moveTo>
                  <a:pt x="0" y="292089"/>
                </a:moveTo>
                <a:lnTo>
                  <a:pt x="167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239000" y="1714500"/>
            <a:ext cx="101600" cy="1905"/>
          </a:xfrm>
          <a:custGeom>
            <a:avLst/>
            <a:gdLst/>
            <a:ahLst/>
            <a:cxnLst/>
            <a:rect l="l" t="t" r="r" b="b"/>
            <a:pathLst>
              <a:path w="101600" h="1905">
                <a:moveTo>
                  <a:pt x="101589" y="0"/>
                </a:moveTo>
                <a:lnTo>
                  <a:pt x="0" y="164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150089" y="1879610"/>
            <a:ext cx="102235" cy="1905"/>
          </a:xfrm>
          <a:custGeom>
            <a:avLst/>
            <a:gdLst/>
            <a:ahLst/>
            <a:cxnLst/>
            <a:rect l="l" t="t" r="r" b="b"/>
            <a:pathLst>
              <a:path w="102234" h="1905">
                <a:moveTo>
                  <a:pt x="101620" y="0"/>
                </a:moveTo>
                <a:lnTo>
                  <a:pt x="0" y="164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819900" y="1625589"/>
            <a:ext cx="50800" cy="88900"/>
          </a:xfrm>
          <a:custGeom>
            <a:avLst/>
            <a:gdLst/>
            <a:ahLst/>
            <a:cxnLst/>
            <a:rect l="l" t="t" r="r" b="b"/>
            <a:pathLst>
              <a:path w="50800" h="88900">
                <a:moveTo>
                  <a:pt x="0" y="0"/>
                </a:moveTo>
                <a:lnTo>
                  <a:pt x="50810" y="889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730989" y="1816089"/>
            <a:ext cx="50800" cy="64135"/>
          </a:xfrm>
          <a:custGeom>
            <a:avLst/>
            <a:gdLst/>
            <a:ahLst/>
            <a:cxnLst/>
            <a:rect l="l" t="t" r="r" b="b"/>
            <a:pathLst>
              <a:path w="50800" h="64135">
                <a:moveTo>
                  <a:pt x="50810" y="6352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730989" y="1816089"/>
            <a:ext cx="64135" cy="76200"/>
          </a:xfrm>
          <a:custGeom>
            <a:avLst/>
            <a:gdLst/>
            <a:ahLst/>
            <a:cxnLst/>
            <a:rect l="l" t="t" r="r" b="b"/>
            <a:pathLst>
              <a:path w="64134" h="76200">
                <a:moveTo>
                  <a:pt x="0" y="0"/>
                </a:moveTo>
                <a:lnTo>
                  <a:pt x="0" y="12710"/>
                </a:lnTo>
                <a:lnTo>
                  <a:pt x="63520" y="76199"/>
                </a:lnTo>
                <a:lnTo>
                  <a:pt x="63520" y="508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616689" y="1562100"/>
            <a:ext cx="88900" cy="1905"/>
          </a:xfrm>
          <a:custGeom>
            <a:avLst/>
            <a:gdLst/>
            <a:ahLst/>
            <a:cxnLst/>
            <a:rect l="l" t="t" r="r" b="b"/>
            <a:pathLst>
              <a:path w="88900" h="1905">
                <a:moveTo>
                  <a:pt x="0" y="0"/>
                </a:moveTo>
                <a:lnTo>
                  <a:pt x="88910" y="164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604010" y="1574810"/>
            <a:ext cx="25400" cy="88900"/>
          </a:xfrm>
          <a:custGeom>
            <a:avLst/>
            <a:gdLst/>
            <a:ahLst/>
            <a:cxnLst/>
            <a:rect l="l" t="t" r="r" b="b"/>
            <a:pathLst>
              <a:path w="25400" h="88900">
                <a:moveTo>
                  <a:pt x="0" y="0"/>
                </a:moveTo>
                <a:lnTo>
                  <a:pt x="25389" y="8887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604010" y="1384310"/>
            <a:ext cx="1905" cy="177800"/>
          </a:xfrm>
          <a:custGeom>
            <a:avLst/>
            <a:gdLst/>
            <a:ahLst/>
            <a:cxnLst/>
            <a:rect l="l" t="t" r="r" b="b"/>
            <a:pathLst>
              <a:path w="1904" h="177800">
                <a:moveTo>
                  <a:pt x="0" y="0"/>
                </a:moveTo>
                <a:lnTo>
                  <a:pt x="1645" y="17778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451610" y="1562100"/>
            <a:ext cx="152400" cy="88900"/>
          </a:xfrm>
          <a:custGeom>
            <a:avLst/>
            <a:gdLst/>
            <a:ahLst/>
            <a:cxnLst/>
            <a:rect l="l" t="t" r="r" b="b"/>
            <a:pathLst>
              <a:path w="152400" h="88900">
                <a:moveTo>
                  <a:pt x="0" y="88910"/>
                </a:moveTo>
                <a:lnTo>
                  <a:pt x="15239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 txBox="1"/>
          <p:nvPr/>
        </p:nvSpPr>
        <p:spPr>
          <a:xfrm>
            <a:off x="5773297" y="1639439"/>
            <a:ext cx="60833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14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5684270" y="1717671"/>
            <a:ext cx="608330" cy="328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300">
              <a:lnSpc>
                <a:spcPts val="944"/>
              </a:lnSpc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425"/>
              </a:lnSpc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500" spc="-15" baseline="-1111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5138170" y="1487038"/>
            <a:ext cx="16446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4998215" y="1664965"/>
            <a:ext cx="16446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7259198" y="1713286"/>
            <a:ext cx="608965" cy="333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900">
              <a:lnSpc>
                <a:spcPct val="71400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1500" spc="-7" baseline="-1111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H 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500" spc="-15" baseline="-1111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6586225" y="1512438"/>
            <a:ext cx="291465" cy="389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6364">
              <a:lnSpc>
                <a:spcPts val="15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  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8161153" y="1702049"/>
            <a:ext cx="55054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&gt;99%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4566669" y="1575558"/>
            <a:ext cx="13144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5392043" y="2053967"/>
            <a:ext cx="180975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6a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6852925" y="2053967"/>
            <a:ext cx="188595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6b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4845815" y="2503166"/>
            <a:ext cx="24384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Ph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6420997" y="2477893"/>
            <a:ext cx="24384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Ph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4579115" y="2528312"/>
            <a:ext cx="13208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5265170" y="2398691"/>
            <a:ext cx="1054735" cy="671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800" marR="5080" indent="-12700">
              <a:lnSpc>
                <a:spcPct val="107300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1500" spc="-7" baseline="-1111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1500" spc="-7" baseline="-1111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1500" spc="-7" baseline="-11111" dirty="0">
                <a:solidFill>
                  <a:srgbClr val="FFFFFF"/>
                </a:solidFill>
                <a:latin typeface="Arial"/>
                <a:cs typeface="Arial"/>
              </a:rPr>
              <a:t>3 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500" spc="-15" baseline="-1111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500" spc="-15" baseline="-1111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500" spc="-7" baseline="-1111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500" baseline="-11111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7a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6725798" y="2373718"/>
            <a:ext cx="1156970" cy="684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0" marR="5080" indent="-13335">
              <a:lnSpc>
                <a:spcPct val="107100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1500" spc="-7" baseline="-1111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H 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500" spc="-15" baseline="-1111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500" spc="-15" baseline="-1111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500" spc="-7" baseline="-1111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500" baseline="-11111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7b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6616689" y="3635380"/>
            <a:ext cx="152400" cy="50800"/>
          </a:xfrm>
          <a:custGeom>
            <a:avLst/>
            <a:gdLst/>
            <a:ahLst/>
            <a:cxnLst/>
            <a:rect l="l" t="t" r="r" b="b"/>
            <a:pathLst>
              <a:path w="152400" h="50800">
                <a:moveTo>
                  <a:pt x="152399" y="0"/>
                </a:moveTo>
                <a:lnTo>
                  <a:pt x="0" y="5077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604010" y="3635380"/>
            <a:ext cx="190500" cy="63500"/>
          </a:xfrm>
          <a:custGeom>
            <a:avLst/>
            <a:gdLst/>
            <a:ahLst/>
            <a:cxnLst/>
            <a:rect l="l" t="t" r="r" b="b"/>
            <a:pathLst>
              <a:path w="190500" h="63500">
                <a:moveTo>
                  <a:pt x="190499" y="0"/>
                </a:moveTo>
                <a:lnTo>
                  <a:pt x="177789" y="0"/>
                </a:lnTo>
                <a:lnTo>
                  <a:pt x="25389" y="38099"/>
                </a:lnTo>
                <a:lnTo>
                  <a:pt x="0" y="63489"/>
                </a:lnTo>
                <a:lnTo>
                  <a:pt x="190499" y="12679"/>
                </a:lnTo>
                <a:lnTo>
                  <a:pt x="1904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781800" y="3635380"/>
            <a:ext cx="190500" cy="63500"/>
          </a:xfrm>
          <a:custGeom>
            <a:avLst/>
            <a:gdLst/>
            <a:ahLst/>
            <a:cxnLst/>
            <a:rect l="l" t="t" r="r" b="b"/>
            <a:pathLst>
              <a:path w="190500" h="63500">
                <a:moveTo>
                  <a:pt x="12710" y="0"/>
                </a:moveTo>
                <a:lnTo>
                  <a:pt x="0" y="12679"/>
                </a:lnTo>
                <a:lnTo>
                  <a:pt x="177789" y="63489"/>
                </a:lnTo>
                <a:lnTo>
                  <a:pt x="190499" y="50779"/>
                </a:lnTo>
                <a:lnTo>
                  <a:pt x="177789" y="38099"/>
                </a:lnTo>
                <a:lnTo>
                  <a:pt x="127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794510" y="3635380"/>
            <a:ext cx="152400" cy="50800"/>
          </a:xfrm>
          <a:custGeom>
            <a:avLst/>
            <a:gdLst/>
            <a:ahLst/>
            <a:cxnLst/>
            <a:rect l="l" t="t" r="r" b="b"/>
            <a:pathLst>
              <a:path w="152400" h="50800">
                <a:moveTo>
                  <a:pt x="152399" y="5077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959589" y="3533759"/>
            <a:ext cx="88900" cy="140335"/>
          </a:xfrm>
          <a:custGeom>
            <a:avLst/>
            <a:gdLst/>
            <a:ahLst/>
            <a:cxnLst/>
            <a:rect l="l" t="t" r="r" b="b"/>
            <a:pathLst>
              <a:path w="88900" h="140335">
                <a:moveTo>
                  <a:pt x="88910" y="0"/>
                </a:moveTo>
                <a:lnTo>
                  <a:pt x="0" y="13972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946910" y="3546469"/>
            <a:ext cx="50800" cy="101600"/>
          </a:xfrm>
          <a:custGeom>
            <a:avLst/>
            <a:gdLst/>
            <a:ahLst/>
            <a:cxnLst/>
            <a:rect l="l" t="t" r="r" b="b"/>
            <a:pathLst>
              <a:path w="50800" h="101600">
                <a:moveTo>
                  <a:pt x="0" y="101589"/>
                </a:moveTo>
                <a:lnTo>
                  <a:pt x="5077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616689" y="3533759"/>
            <a:ext cx="76200" cy="140335"/>
          </a:xfrm>
          <a:custGeom>
            <a:avLst/>
            <a:gdLst/>
            <a:ahLst/>
            <a:cxnLst/>
            <a:rect l="l" t="t" r="r" b="b"/>
            <a:pathLst>
              <a:path w="76200" h="140335">
                <a:moveTo>
                  <a:pt x="0" y="139720"/>
                </a:moveTo>
                <a:lnTo>
                  <a:pt x="7619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604010" y="3521080"/>
            <a:ext cx="101600" cy="177800"/>
          </a:xfrm>
          <a:custGeom>
            <a:avLst/>
            <a:gdLst/>
            <a:ahLst/>
            <a:cxnLst/>
            <a:rect l="l" t="t" r="r" b="b"/>
            <a:pathLst>
              <a:path w="101600" h="177800">
                <a:moveTo>
                  <a:pt x="88879" y="0"/>
                </a:moveTo>
                <a:lnTo>
                  <a:pt x="0" y="177789"/>
                </a:lnTo>
                <a:lnTo>
                  <a:pt x="25389" y="152399"/>
                </a:lnTo>
                <a:lnTo>
                  <a:pt x="101589" y="12679"/>
                </a:lnTo>
                <a:lnTo>
                  <a:pt x="888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680210" y="3559180"/>
            <a:ext cx="38100" cy="76200"/>
          </a:xfrm>
          <a:custGeom>
            <a:avLst/>
            <a:gdLst/>
            <a:ahLst/>
            <a:cxnLst/>
            <a:rect l="l" t="t" r="r" b="b"/>
            <a:pathLst>
              <a:path w="38100" h="76200">
                <a:moveTo>
                  <a:pt x="0" y="76199"/>
                </a:moveTo>
                <a:lnTo>
                  <a:pt x="3809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692889" y="3482980"/>
            <a:ext cx="178435" cy="38100"/>
          </a:xfrm>
          <a:custGeom>
            <a:avLst/>
            <a:gdLst/>
            <a:ahLst/>
            <a:cxnLst/>
            <a:rect l="l" t="t" r="r" b="b"/>
            <a:pathLst>
              <a:path w="178434" h="38100">
                <a:moveTo>
                  <a:pt x="17782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883389" y="3470269"/>
            <a:ext cx="165100" cy="50800"/>
          </a:xfrm>
          <a:custGeom>
            <a:avLst/>
            <a:gdLst/>
            <a:ahLst/>
            <a:cxnLst/>
            <a:rect l="l" t="t" r="r" b="b"/>
            <a:pathLst>
              <a:path w="165100" h="50800">
                <a:moveTo>
                  <a:pt x="0" y="0"/>
                </a:moveTo>
                <a:lnTo>
                  <a:pt x="165110" y="508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794510" y="3317869"/>
            <a:ext cx="76200" cy="139700"/>
          </a:xfrm>
          <a:custGeom>
            <a:avLst/>
            <a:gdLst/>
            <a:ahLst/>
            <a:cxnLst/>
            <a:rect l="l" t="t" r="r" b="b"/>
            <a:pathLst>
              <a:path w="76200" h="139700">
                <a:moveTo>
                  <a:pt x="0" y="0"/>
                </a:moveTo>
                <a:lnTo>
                  <a:pt x="76199" y="13968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794510" y="3292480"/>
            <a:ext cx="88900" cy="190500"/>
          </a:xfrm>
          <a:custGeom>
            <a:avLst/>
            <a:gdLst/>
            <a:ahLst/>
            <a:cxnLst/>
            <a:rect l="l" t="t" r="r" b="b"/>
            <a:pathLst>
              <a:path w="88900" h="190500">
                <a:moveTo>
                  <a:pt x="0" y="0"/>
                </a:moveTo>
                <a:lnTo>
                  <a:pt x="0" y="50779"/>
                </a:lnTo>
                <a:lnTo>
                  <a:pt x="76199" y="190499"/>
                </a:lnTo>
                <a:lnTo>
                  <a:pt x="88879" y="190499"/>
                </a:lnTo>
                <a:lnTo>
                  <a:pt x="88879" y="1777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788154" y="3292480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899"/>
                </a:lnTo>
              </a:path>
            </a:pathLst>
          </a:custGeom>
          <a:ln w="127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781800" y="3317869"/>
            <a:ext cx="1905" cy="304800"/>
          </a:xfrm>
          <a:custGeom>
            <a:avLst/>
            <a:gdLst/>
            <a:ahLst/>
            <a:cxnLst/>
            <a:rect l="l" t="t" r="r" b="b"/>
            <a:pathLst>
              <a:path w="1904" h="304800">
                <a:moveTo>
                  <a:pt x="0" y="304799"/>
                </a:moveTo>
                <a:lnTo>
                  <a:pt x="164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061210" y="3521080"/>
            <a:ext cx="101600" cy="1905"/>
          </a:xfrm>
          <a:custGeom>
            <a:avLst/>
            <a:gdLst/>
            <a:ahLst/>
            <a:cxnLst/>
            <a:rect l="l" t="t" r="r" b="b"/>
            <a:pathLst>
              <a:path w="101600" h="1904">
                <a:moveTo>
                  <a:pt x="101589" y="0"/>
                </a:moveTo>
                <a:lnTo>
                  <a:pt x="0" y="164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972300" y="3686159"/>
            <a:ext cx="88900" cy="1905"/>
          </a:xfrm>
          <a:custGeom>
            <a:avLst/>
            <a:gdLst/>
            <a:ahLst/>
            <a:cxnLst/>
            <a:rect l="l" t="t" r="r" b="b"/>
            <a:pathLst>
              <a:path w="88900" h="1904">
                <a:moveTo>
                  <a:pt x="88910" y="0"/>
                </a:moveTo>
                <a:lnTo>
                  <a:pt x="0" y="152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 txBox="1"/>
          <p:nvPr/>
        </p:nvSpPr>
        <p:spPr>
          <a:xfrm>
            <a:off x="7068698" y="3520117"/>
            <a:ext cx="1017269" cy="333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1600">
              <a:lnSpc>
                <a:spcPct val="71400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1500" spc="-7" baseline="-1111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H 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500" spc="-15" baseline="-1111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500" spc="-15" baseline="-1111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500" spc="-7" baseline="-1111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500" baseline="-11111">
              <a:latin typeface="Arial"/>
              <a:cs typeface="Arial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4604769" y="3509515"/>
            <a:ext cx="13144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4978389" y="3648059"/>
            <a:ext cx="152400" cy="50800"/>
          </a:xfrm>
          <a:custGeom>
            <a:avLst/>
            <a:gdLst/>
            <a:ahLst/>
            <a:cxnLst/>
            <a:rect l="l" t="t" r="r" b="b"/>
            <a:pathLst>
              <a:path w="152400" h="50800">
                <a:moveTo>
                  <a:pt x="152399" y="0"/>
                </a:moveTo>
                <a:lnTo>
                  <a:pt x="0" y="508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953000" y="3648059"/>
            <a:ext cx="190500" cy="64135"/>
          </a:xfrm>
          <a:custGeom>
            <a:avLst/>
            <a:gdLst/>
            <a:ahLst/>
            <a:cxnLst/>
            <a:rect l="l" t="t" r="r" b="b"/>
            <a:pathLst>
              <a:path w="190500" h="64135">
                <a:moveTo>
                  <a:pt x="190499" y="0"/>
                </a:moveTo>
                <a:lnTo>
                  <a:pt x="38099" y="38099"/>
                </a:lnTo>
                <a:lnTo>
                  <a:pt x="0" y="63520"/>
                </a:lnTo>
                <a:lnTo>
                  <a:pt x="190499" y="12710"/>
                </a:lnTo>
                <a:lnTo>
                  <a:pt x="1904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143500" y="3648059"/>
            <a:ext cx="177800" cy="50800"/>
          </a:xfrm>
          <a:custGeom>
            <a:avLst/>
            <a:gdLst/>
            <a:ahLst/>
            <a:cxnLst/>
            <a:rect l="l" t="t" r="r" b="b"/>
            <a:pathLst>
              <a:path w="177800" h="50800">
                <a:moveTo>
                  <a:pt x="177789" y="5081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321289" y="3546469"/>
            <a:ext cx="88900" cy="152400"/>
          </a:xfrm>
          <a:custGeom>
            <a:avLst/>
            <a:gdLst/>
            <a:ahLst/>
            <a:cxnLst/>
            <a:rect l="l" t="t" r="r" b="b"/>
            <a:pathLst>
              <a:path w="88900" h="152400">
                <a:moveTo>
                  <a:pt x="88910" y="0"/>
                </a:moveTo>
                <a:lnTo>
                  <a:pt x="0" y="1523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308610" y="3559180"/>
            <a:ext cx="50800" cy="101600"/>
          </a:xfrm>
          <a:custGeom>
            <a:avLst/>
            <a:gdLst/>
            <a:ahLst/>
            <a:cxnLst/>
            <a:rect l="l" t="t" r="r" b="b"/>
            <a:pathLst>
              <a:path w="50800" h="101600">
                <a:moveTo>
                  <a:pt x="0" y="101589"/>
                </a:moveTo>
                <a:lnTo>
                  <a:pt x="5077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965710" y="3546469"/>
            <a:ext cx="88900" cy="139700"/>
          </a:xfrm>
          <a:custGeom>
            <a:avLst/>
            <a:gdLst/>
            <a:ahLst/>
            <a:cxnLst/>
            <a:rect l="l" t="t" r="r" b="b"/>
            <a:pathLst>
              <a:path w="88900" h="139700">
                <a:moveTo>
                  <a:pt x="0" y="139689"/>
                </a:moveTo>
                <a:lnTo>
                  <a:pt x="8887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953000" y="3533759"/>
            <a:ext cx="114300" cy="178435"/>
          </a:xfrm>
          <a:custGeom>
            <a:avLst/>
            <a:gdLst/>
            <a:ahLst/>
            <a:cxnLst/>
            <a:rect l="l" t="t" r="r" b="b"/>
            <a:pathLst>
              <a:path w="114300" h="178435">
                <a:moveTo>
                  <a:pt x="101589" y="0"/>
                </a:moveTo>
                <a:lnTo>
                  <a:pt x="0" y="177820"/>
                </a:lnTo>
                <a:lnTo>
                  <a:pt x="38099" y="152399"/>
                </a:lnTo>
                <a:lnTo>
                  <a:pt x="114299" y="12710"/>
                </a:lnTo>
                <a:lnTo>
                  <a:pt x="101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029200" y="3571859"/>
            <a:ext cx="50800" cy="76200"/>
          </a:xfrm>
          <a:custGeom>
            <a:avLst/>
            <a:gdLst/>
            <a:ahLst/>
            <a:cxnLst/>
            <a:rect l="l" t="t" r="r" b="b"/>
            <a:pathLst>
              <a:path w="50800" h="76200">
                <a:moveTo>
                  <a:pt x="0" y="76199"/>
                </a:moveTo>
                <a:lnTo>
                  <a:pt x="5081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054589" y="3495659"/>
            <a:ext cx="178435" cy="38100"/>
          </a:xfrm>
          <a:custGeom>
            <a:avLst/>
            <a:gdLst/>
            <a:ahLst/>
            <a:cxnLst/>
            <a:rect l="l" t="t" r="r" b="b"/>
            <a:pathLst>
              <a:path w="178435" h="38100">
                <a:moveTo>
                  <a:pt x="177820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245089" y="3482980"/>
            <a:ext cx="165100" cy="50800"/>
          </a:xfrm>
          <a:custGeom>
            <a:avLst/>
            <a:gdLst/>
            <a:ahLst/>
            <a:cxnLst/>
            <a:rect l="l" t="t" r="r" b="b"/>
            <a:pathLst>
              <a:path w="165100" h="50800">
                <a:moveTo>
                  <a:pt x="0" y="0"/>
                </a:moveTo>
                <a:lnTo>
                  <a:pt x="165110" y="5077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156210" y="3330580"/>
            <a:ext cx="76200" cy="139700"/>
          </a:xfrm>
          <a:custGeom>
            <a:avLst/>
            <a:gdLst/>
            <a:ahLst/>
            <a:cxnLst/>
            <a:rect l="l" t="t" r="r" b="b"/>
            <a:pathLst>
              <a:path w="76200" h="139700">
                <a:moveTo>
                  <a:pt x="0" y="0"/>
                </a:moveTo>
                <a:lnTo>
                  <a:pt x="76199" y="13968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156210" y="3305159"/>
            <a:ext cx="88900" cy="190500"/>
          </a:xfrm>
          <a:custGeom>
            <a:avLst/>
            <a:gdLst/>
            <a:ahLst/>
            <a:cxnLst/>
            <a:rect l="l" t="t" r="r" b="b"/>
            <a:pathLst>
              <a:path w="88900" h="190500">
                <a:moveTo>
                  <a:pt x="0" y="0"/>
                </a:moveTo>
                <a:lnTo>
                  <a:pt x="0" y="50810"/>
                </a:lnTo>
                <a:lnTo>
                  <a:pt x="76199" y="190499"/>
                </a:lnTo>
                <a:lnTo>
                  <a:pt x="88879" y="190499"/>
                </a:lnTo>
                <a:lnTo>
                  <a:pt x="88879" y="1778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143500" y="3330580"/>
            <a:ext cx="1905" cy="304800"/>
          </a:xfrm>
          <a:custGeom>
            <a:avLst/>
            <a:gdLst/>
            <a:ahLst/>
            <a:cxnLst/>
            <a:rect l="l" t="t" r="r" b="b"/>
            <a:pathLst>
              <a:path w="1904" h="304800">
                <a:moveTo>
                  <a:pt x="0" y="304799"/>
                </a:moveTo>
                <a:lnTo>
                  <a:pt x="164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422910" y="3533759"/>
            <a:ext cx="88900" cy="1905"/>
          </a:xfrm>
          <a:custGeom>
            <a:avLst/>
            <a:gdLst/>
            <a:ahLst/>
            <a:cxnLst/>
            <a:rect l="l" t="t" r="r" b="b"/>
            <a:pathLst>
              <a:path w="88900" h="1904">
                <a:moveTo>
                  <a:pt x="88879" y="0"/>
                </a:moveTo>
                <a:lnTo>
                  <a:pt x="0" y="152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321289" y="3698869"/>
            <a:ext cx="102235" cy="1905"/>
          </a:xfrm>
          <a:custGeom>
            <a:avLst/>
            <a:gdLst/>
            <a:ahLst/>
            <a:cxnLst/>
            <a:rect l="l" t="t" r="r" b="b"/>
            <a:pathLst>
              <a:path w="102235" h="1904">
                <a:moveTo>
                  <a:pt x="101620" y="0"/>
                </a:moveTo>
                <a:lnTo>
                  <a:pt x="0" y="152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 txBox="1"/>
          <p:nvPr/>
        </p:nvSpPr>
        <p:spPr>
          <a:xfrm>
            <a:off x="5430143" y="3532944"/>
            <a:ext cx="1105535" cy="333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900">
              <a:lnSpc>
                <a:spcPct val="71400"/>
              </a:lnSpc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500" spc="-15" baseline="-1111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500" spc="-15" baseline="-1111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500" spc="-7" baseline="-11111" dirty="0">
                <a:solidFill>
                  <a:srgbClr val="FFFFFF"/>
                </a:solidFill>
                <a:latin typeface="Arial"/>
                <a:cs typeface="Arial"/>
              </a:rPr>
              <a:t>3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1500" spc="-7" baseline="-1111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1500" spc="-7" baseline="-1111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1500" spc="-7" baseline="-1111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500" baseline="-11111">
              <a:latin typeface="Arial"/>
              <a:cs typeface="Arial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5214370" y="3778247"/>
            <a:ext cx="180975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8a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6751071" y="3790947"/>
            <a:ext cx="188595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8b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8173980" y="3509007"/>
            <a:ext cx="5499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&gt;99%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8199253" y="2476877"/>
            <a:ext cx="4318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96%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5029200" y="4587871"/>
            <a:ext cx="152400" cy="50800"/>
          </a:xfrm>
          <a:custGeom>
            <a:avLst/>
            <a:gdLst/>
            <a:ahLst/>
            <a:cxnLst/>
            <a:rect l="l" t="t" r="r" b="b"/>
            <a:pathLst>
              <a:path w="152400" h="50800">
                <a:moveTo>
                  <a:pt x="152399" y="0"/>
                </a:moveTo>
                <a:lnTo>
                  <a:pt x="0" y="5080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016489" y="4587871"/>
            <a:ext cx="190500" cy="63500"/>
          </a:xfrm>
          <a:custGeom>
            <a:avLst/>
            <a:gdLst/>
            <a:ahLst/>
            <a:cxnLst/>
            <a:rect l="l" t="t" r="r" b="b"/>
            <a:pathLst>
              <a:path w="190500" h="63500">
                <a:moveTo>
                  <a:pt x="177820" y="0"/>
                </a:moveTo>
                <a:lnTo>
                  <a:pt x="25420" y="50804"/>
                </a:lnTo>
                <a:lnTo>
                  <a:pt x="12710" y="50804"/>
                </a:lnTo>
                <a:lnTo>
                  <a:pt x="0" y="63508"/>
                </a:lnTo>
                <a:lnTo>
                  <a:pt x="190499" y="12704"/>
                </a:lnTo>
                <a:lnTo>
                  <a:pt x="1778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194310" y="4587871"/>
            <a:ext cx="177800" cy="50800"/>
          </a:xfrm>
          <a:custGeom>
            <a:avLst/>
            <a:gdLst/>
            <a:ahLst/>
            <a:cxnLst/>
            <a:rect l="l" t="t" r="r" b="b"/>
            <a:pathLst>
              <a:path w="177800" h="50800">
                <a:moveTo>
                  <a:pt x="177789" y="50804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372100" y="4486275"/>
            <a:ext cx="88900" cy="152400"/>
          </a:xfrm>
          <a:custGeom>
            <a:avLst/>
            <a:gdLst/>
            <a:ahLst/>
            <a:cxnLst/>
            <a:rect l="l" t="t" r="r" b="b"/>
            <a:pathLst>
              <a:path w="88900" h="152400">
                <a:moveTo>
                  <a:pt x="0" y="152399"/>
                </a:moveTo>
                <a:lnTo>
                  <a:pt x="8891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359389" y="4498979"/>
            <a:ext cx="50800" cy="101600"/>
          </a:xfrm>
          <a:custGeom>
            <a:avLst/>
            <a:gdLst/>
            <a:ahLst/>
            <a:cxnLst/>
            <a:rect l="l" t="t" r="r" b="b"/>
            <a:pathLst>
              <a:path w="50800" h="101600">
                <a:moveTo>
                  <a:pt x="50810" y="0"/>
                </a:moveTo>
                <a:lnTo>
                  <a:pt x="0" y="10159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029200" y="4486275"/>
            <a:ext cx="76200" cy="139700"/>
          </a:xfrm>
          <a:custGeom>
            <a:avLst/>
            <a:gdLst/>
            <a:ahLst/>
            <a:cxnLst/>
            <a:rect l="l" t="t" r="r" b="b"/>
            <a:pathLst>
              <a:path w="76200" h="139700">
                <a:moveTo>
                  <a:pt x="76199" y="0"/>
                </a:moveTo>
                <a:lnTo>
                  <a:pt x="0" y="13969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118110" y="4435471"/>
            <a:ext cx="165100" cy="38100"/>
          </a:xfrm>
          <a:custGeom>
            <a:avLst/>
            <a:gdLst/>
            <a:ahLst/>
            <a:cxnLst/>
            <a:rect l="l" t="t" r="r" b="b"/>
            <a:pathLst>
              <a:path w="165100" h="38100">
                <a:moveTo>
                  <a:pt x="165079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295900" y="4435471"/>
            <a:ext cx="165100" cy="50800"/>
          </a:xfrm>
          <a:custGeom>
            <a:avLst/>
            <a:gdLst/>
            <a:ahLst/>
            <a:cxnLst/>
            <a:rect l="l" t="t" r="r" b="b"/>
            <a:pathLst>
              <a:path w="165100" h="50800">
                <a:moveTo>
                  <a:pt x="0" y="0"/>
                </a:moveTo>
                <a:lnTo>
                  <a:pt x="165110" y="5080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206989" y="4283071"/>
            <a:ext cx="76200" cy="139700"/>
          </a:xfrm>
          <a:custGeom>
            <a:avLst/>
            <a:gdLst/>
            <a:ahLst/>
            <a:cxnLst/>
            <a:rect l="l" t="t" r="r" b="b"/>
            <a:pathLst>
              <a:path w="76200" h="139700">
                <a:moveTo>
                  <a:pt x="0" y="0"/>
                </a:moveTo>
                <a:lnTo>
                  <a:pt x="76199" y="13970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206989" y="4257675"/>
            <a:ext cx="88900" cy="177800"/>
          </a:xfrm>
          <a:custGeom>
            <a:avLst/>
            <a:gdLst/>
            <a:ahLst/>
            <a:cxnLst/>
            <a:rect l="l" t="t" r="r" b="b"/>
            <a:pathLst>
              <a:path w="88900" h="177800">
                <a:moveTo>
                  <a:pt x="0" y="0"/>
                </a:moveTo>
                <a:lnTo>
                  <a:pt x="0" y="50804"/>
                </a:lnTo>
                <a:lnTo>
                  <a:pt x="76199" y="177795"/>
                </a:lnTo>
                <a:lnTo>
                  <a:pt x="88910" y="1777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194310" y="4283071"/>
            <a:ext cx="1905" cy="292100"/>
          </a:xfrm>
          <a:custGeom>
            <a:avLst/>
            <a:gdLst/>
            <a:ahLst/>
            <a:cxnLst/>
            <a:rect l="l" t="t" r="r" b="b"/>
            <a:pathLst>
              <a:path w="1904" h="292100">
                <a:moveTo>
                  <a:pt x="0" y="292108"/>
                </a:moveTo>
                <a:lnTo>
                  <a:pt x="164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473689" y="4486275"/>
            <a:ext cx="102235" cy="1905"/>
          </a:xfrm>
          <a:custGeom>
            <a:avLst/>
            <a:gdLst/>
            <a:ahLst/>
            <a:cxnLst/>
            <a:rect l="l" t="t" r="r" b="b"/>
            <a:pathLst>
              <a:path w="102235" h="1904">
                <a:moveTo>
                  <a:pt x="101620" y="0"/>
                </a:moveTo>
                <a:lnTo>
                  <a:pt x="0" y="152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384810" y="4638675"/>
            <a:ext cx="101600" cy="1905"/>
          </a:xfrm>
          <a:custGeom>
            <a:avLst/>
            <a:gdLst/>
            <a:ahLst/>
            <a:cxnLst/>
            <a:rect l="l" t="t" r="r" b="b"/>
            <a:pathLst>
              <a:path w="101600" h="1904">
                <a:moveTo>
                  <a:pt x="101589" y="0"/>
                </a:moveTo>
                <a:lnTo>
                  <a:pt x="0" y="152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041910" y="4448175"/>
            <a:ext cx="63500" cy="25400"/>
          </a:xfrm>
          <a:custGeom>
            <a:avLst/>
            <a:gdLst/>
            <a:ahLst/>
            <a:cxnLst/>
            <a:rect l="l" t="t" r="r" b="b"/>
            <a:pathLst>
              <a:path w="63500" h="25400">
                <a:moveTo>
                  <a:pt x="0" y="0"/>
                </a:moveTo>
                <a:lnTo>
                  <a:pt x="63489" y="2539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978389" y="4486275"/>
            <a:ext cx="38100" cy="139700"/>
          </a:xfrm>
          <a:custGeom>
            <a:avLst/>
            <a:gdLst/>
            <a:ahLst/>
            <a:cxnLst/>
            <a:rect l="l" t="t" r="r" b="b"/>
            <a:pathLst>
              <a:path w="38100" h="139700">
                <a:moveTo>
                  <a:pt x="38099" y="139695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978389" y="4486275"/>
            <a:ext cx="50800" cy="165100"/>
          </a:xfrm>
          <a:custGeom>
            <a:avLst/>
            <a:gdLst/>
            <a:ahLst/>
            <a:cxnLst/>
            <a:rect l="l" t="t" r="r" b="b"/>
            <a:pathLst>
              <a:path w="50800" h="165100">
                <a:moveTo>
                  <a:pt x="12710" y="0"/>
                </a:moveTo>
                <a:lnTo>
                  <a:pt x="0" y="0"/>
                </a:lnTo>
                <a:lnTo>
                  <a:pt x="38099" y="165104"/>
                </a:lnTo>
                <a:lnTo>
                  <a:pt x="50810" y="152399"/>
                </a:lnTo>
                <a:lnTo>
                  <a:pt x="50810" y="139695"/>
                </a:lnTo>
                <a:lnTo>
                  <a:pt x="127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692889" y="4638675"/>
            <a:ext cx="190500" cy="63500"/>
          </a:xfrm>
          <a:custGeom>
            <a:avLst/>
            <a:gdLst/>
            <a:ahLst/>
            <a:cxnLst/>
            <a:rect l="l" t="t" r="r" b="b"/>
            <a:pathLst>
              <a:path w="190500" h="63500">
                <a:moveTo>
                  <a:pt x="177820" y="0"/>
                </a:moveTo>
                <a:lnTo>
                  <a:pt x="25420" y="50804"/>
                </a:lnTo>
                <a:lnTo>
                  <a:pt x="12710" y="50804"/>
                </a:lnTo>
                <a:lnTo>
                  <a:pt x="0" y="63495"/>
                </a:lnTo>
                <a:lnTo>
                  <a:pt x="190499" y="12704"/>
                </a:lnTo>
                <a:lnTo>
                  <a:pt x="1778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705600" y="4638675"/>
            <a:ext cx="152400" cy="50800"/>
          </a:xfrm>
          <a:custGeom>
            <a:avLst/>
            <a:gdLst/>
            <a:ahLst/>
            <a:cxnLst/>
            <a:rect l="l" t="t" r="r" b="b"/>
            <a:pathLst>
              <a:path w="152400" h="50800">
                <a:moveTo>
                  <a:pt x="152399" y="0"/>
                </a:moveTo>
                <a:lnTo>
                  <a:pt x="0" y="5080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883389" y="4638675"/>
            <a:ext cx="178435" cy="50800"/>
          </a:xfrm>
          <a:custGeom>
            <a:avLst/>
            <a:gdLst/>
            <a:ahLst/>
            <a:cxnLst/>
            <a:rect l="l" t="t" r="r" b="b"/>
            <a:pathLst>
              <a:path w="178434" h="50800">
                <a:moveTo>
                  <a:pt x="177820" y="50804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061210" y="4537079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199" y="0"/>
                </a:moveTo>
                <a:lnTo>
                  <a:pt x="0" y="1523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035789" y="4549771"/>
            <a:ext cx="50800" cy="101600"/>
          </a:xfrm>
          <a:custGeom>
            <a:avLst/>
            <a:gdLst/>
            <a:ahLst/>
            <a:cxnLst/>
            <a:rect l="l" t="t" r="r" b="b"/>
            <a:pathLst>
              <a:path w="50800" h="101600">
                <a:moveTo>
                  <a:pt x="50810" y="0"/>
                </a:moveTo>
                <a:lnTo>
                  <a:pt x="0" y="10160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705600" y="4537079"/>
            <a:ext cx="76200" cy="139700"/>
          </a:xfrm>
          <a:custGeom>
            <a:avLst/>
            <a:gdLst/>
            <a:ahLst/>
            <a:cxnLst/>
            <a:rect l="l" t="t" r="r" b="b"/>
            <a:pathLst>
              <a:path w="76200" h="139700">
                <a:moveTo>
                  <a:pt x="76199" y="0"/>
                </a:moveTo>
                <a:lnTo>
                  <a:pt x="0" y="13969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794510" y="4486275"/>
            <a:ext cx="165100" cy="38100"/>
          </a:xfrm>
          <a:custGeom>
            <a:avLst/>
            <a:gdLst/>
            <a:ahLst/>
            <a:cxnLst/>
            <a:rect l="l" t="t" r="r" b="b"/>
            <a:pathLst>
              <a:path w="165100" h="38100">
                <a:moveTo>
                  <a:pt x="165079" y="0"/>
                </a:moveTo>
                <a:lnTo>
                  <a:pt x="0" y="380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972300" y="4486275"/>
            <a:ext cx="165100" cy="38100"/>
          </a:xfrm>
          <a:custGeom>
            <a:avLst/>
            <a:gdLst/>
            <a:ahLst/>
            <a:cxnLst/>
            <a:rect l="l" t="t" r="r" b="b"/>
            <a:pathLst>
              <a:path w="165100" h="38100">
                <a:moveTo>
                  <a:pt x="0" y="0"/>
                </a:moveTo>
                <a:lnTo>
                  <a:pt x="165110" y="380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883389" y="4333875"/>
            <a:ext cx="76200" cy="139700"/>
          </a:xfrm>
          <a:custGeom>
            <a:avLst/>
            <a:gdLst/>
            <a:ahLst/>
            <a:cxnLst/>
            <a:rect l="l" t="t" r="r" b="b"/>
            <a:pathLst>
              <a:path w="76200" h="139700">
                <a:moveTo>
                  <a:pt x="0" y="0"/>
                </a:moveTo>
                <a:lnTo>
                  <a:pt x="76199" y="13969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883389" y="4308479"/>
            <a:ext cx="88900" cy="177800"/>
          </a:xfrm>
          <a:custGeom>
            <a:avLst/>
            <a:gdLst/>
            <a:ahLst/>
            <a:cxnLst/>
            <a:rect l="l" t="t" r="r" b="b"/>
            <a:pathLst>
              <a:path w="88900" h="177800">
                <a:moveTo>
                  <a:pt x="0" y="0"/>
                </a:moveTo>
                <a:lnTo>
                  <a:pt x="0" y="50791"/>
                </a:lnTo>
                <a:lnTo>
                  <a:pt x="76199" y="177795"/>
                </a:lnTo>
                <a:lnTo>
                  <a:pt x="88910" y="1777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870710" y="4333875"/>
            <a:ext cx="1905" cy="292100"/>
          </a:xfrm>
          <a:custGeom>
            <a:avLst/>
            <a:gdLst/>
            <a:ahLst/>
            <a:cxnLst/>
            <a:rect l="l" t="t" r="r" b="b"/>
            <a:pathLst>
              <a:path w="1904" h="292100">
                <a:moveTo>
                  <a:pt x="0" y="292095"/>
                </a:moveTo>
                <a:lnTo>
                  <a:pt x="164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150089" y="4524375"/>
            <a:ext cx="102235" cy="1905"/>
          </a:xfrm>
          <a:custGeom>
            <a:avLst/>
            <a:gdLst/>
            <a:ahLst/>
            <a:cxnLst/>
            <a:rect l="l" t="t" r="r" b="b"/>
            <a:pathLst>
              <a:path w="102234" h="1904">
                <a:moveTo>
                  <a:pt x="101620" y="0"/>
                </a:moveTo>
                <a:lnTo>
                  <a:pt x="0" y="152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061210" y="4689479"/>
            <a:ext cx="101600" cy="1905"/>
          </a:xfrm>
          <a:custGeom>
            <a:avLst/>
            <a:gdLst/>
            <a:ahLst/>
            <a:cxnLst/>
            <a:rect l="l" t="t" r="r" b="b"/>
            <a:pathLst>
              <a:path w="101600" h="1904">
                <a:moveTo>
                  <a:pt x="101589" y="0"/>
                </a:moveTo>
                <a:lnTo>
                  <a:pt x="0" y="152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718310" y="4498979"/>
            <a:ext cx="63500" cy="25400"/>
          </a:xfrm>
          <a:custGeom>
            <a:avLst/>
            <a:gdLst/>
            <a:ahLst/>
            <a:cxnLst/>
            <a:rect l="l" t="t" r="r" b="b"/>
            <a:pathLst>
              <a:path w="63500" h="25400">
                <a:moveTo>
                  <a:pt x="63489" y="25395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667500" y="4537079"/>
            <a:ext cx="25400" cy="139700"/>
          </a:xfrm>
          <a:custGeom>
            <a:avLst/>
            <a:gdLst/>
            <a:ahLst/>
            <a:cxnLst/>
            <a:rect l="l" t="t" r="r" b="b"/>
            <a:pathLst>
              <a:path w="25400" h="139700">
                <a:moveTo>
                  <a:pt x="25389" y="139695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667500" y="4537079"/>
            <a:ext cx="38100" cy="165100"/>
          </a:xfrm>
          <a:custGeom>
            <a:avLst/>
            <a:gdLst/>
            <a:ahLst/>
            <a:cxnLst/>
            <a:rect l="l" t="t" r="r" b="b"/>
            <a:pathLst>
              <a:path w="38100" h="165100">
                <a:moveTo>
                  <a:pt x="12710" y="0"/>
                </a:moveTo>
                <a:lnTo>
                  <a:pt x="0" y="0"/>
                </a:lnTo>
                <a:lnTo>
                  <a:pt x="25389" y="165091"/>
                </a:lnTo>
                <a:lnTo>
                  <a:pt x="38099" y="152399"/>
                </a:lnTo>
                <a:lnTo>
                  <a:pt x="38099" y="139695"/>
                </a:lnTo>
                <a:lnTo>
                  <a:pt x="127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 txBox="1"/>
          <p:nvPr/>
        </p:nvSpPr>
        <p:spPr>
          <a:xfrm>
            <a:off x="4883915" y="4335650"/>
            <a:ext cx="16446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7526280" y="4541010"/>
            <a:ext cx="9588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7259198" y="4462777"/>
            <a:ext cx="49149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1" name="object 271"/>
          <p:cNvSpPr txBox="1"/>
          <p:nvPr/>
        </p:nvSpPr>
        <p:spPr>
          <a:xfrm>
            <a:off x="7170553" y="4615178"/>
            <a:ext cx="1016635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500" spc="-15" baseline="-1111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500" spc="-15" baseline="-1111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500" spc="-7" baseline="-1111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500" baseline="-11111">
              <a:latin typeface="Arial"/>
              <a:cs typeface="Arial"/>
            </a:endParaRPr>
          </a:p>
        </p:txBody>
      </p:sp>
      <p:sp>
        <p:nvSpPr>
          <p:cNvPr id="272" name="object 272"/>
          <p:cNvSpPr txBox="1"/>
          <p:nvPr/>
        </p:nvSpPr>
        <p:spPr>
          <a:xfrm>
            <a:off x="5493770" y="4472872"/>
            <a:ext cx="1243965" cy="333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265">
              <a:lnSpc>
                <a:spcPct val="71400"/>
              </a:lnSpc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500" spc="-15" baseline="-1111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500" spc="-15" baseline="-1111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500" spc="-15" baseline="-1111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100" baseline="7936" dirty="0">
                <a:solidFill>
                  <a:srgbClr val="FFFFFF"/>
                </a:solidFill>
                <a:latin typeface="Arial"/>
                <a:cs typeface="Arial"/>
              </a:rPr>
              <a:t>O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1500" spc="-7" baseline="-1111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1500" spc="-7" baseline="-1111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1500" spc="-7" baseline="-1111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500" baseline="-11111">
              <a:latin typeface="Arial"/>
              <a:cs typeface="Arial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4579115" y="4386070"/>
            <a:ext cx="13144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500">
              <a:latin typeface="Arial"/>
              <a:cs typeface="Arial"/>
            </a:endParaRPr>
          </a:p>
        </p:txBody>
      </p:sp>
      <p:sp>
        <p:nvSpPr>
          <p:cNvPr id="274" name="object 274"/>
          <p:cNvSpPr txBox="1"/>
          <p:nvPr/>
        </p:nvSpPr>
        <p:spPr>
          <a:xfrm>
            <a:off x="5214370" y="4731002"/>
            <a:ext cx="180975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9a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5" name="object 275"/>
          <p:cNvSpPr txBox="1"/>
          <p:nvPr/>
        </p:nvSpPr>
        <p:spPr>
          <a:xfrm>
            <a:off x="6865752" y="4781929"/>
            <a:ext cx="188595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9b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6" name="object 276"/>
          <p:cNvSpPr txBox="1"/>
          <p:nvPr/>
        </p:nvSpPr>
        <p:spPr>
          <a:xfrm>
            <a:off x="8135880" y="4487035"/>
            <a:ext cx="5499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&gt;99%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1200404" y="5572728"/>
            <a:ext cx="5877560" cy="703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5399"/>
              </a:lnSpc>
              <a:buSzPct val="76923"/>
              <a:buAutoNum type="alphaLcPeriod"/>
              <a:tabLst>
                <a:tab pos="171450" algn="l"/>
              </a:tabLst>
            </a:pP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Yields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are isolated yields from silica gel column chromatography based on the  amounts of the diesters  submitted to the</a:t>
            </a:r>
            <a:r>
              <a:rPr sz="130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reaction.</a:t>
            </a:r>
            <a:endParaRPr sz="1300">
              <a:latin typeface="Arial"/>
              <a:cs typeface="Arial"/>
            </a:endParaRPr>
          </a:p>
          <a:p>
            <a:pPr marL="170815" indent="-158115">
              <a:lnSpc>
                <a:spcPct val="100000"/>
              </a:lnSpc>
              <a:spcBef>
                <a:spcPts val="240"/>
              </a:spcBef>
              <a:buSzPct val="76923"/>
              <a:buAutoNum type="alphaLcPeriod"/>
              <a:tabLst>
                <a:tab pos="171450" algn="l"/>
              </a:tabLst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yield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diminished due to the slight volatility of</a:t>
            </a:r>
            <a:r>
              <a:rPr sz="1300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3b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94060" y="2597139"/>
            <a:ext cx="355600" cy="330835"/>
          </a:xfrm>
          <a:custGeom>
            <a:avLst/>
            <a:gdLst/>
            <a:ahLst/>
            <a:cxnLst/>
            <a:rect l="l" t="t" r="r" b="b"/>
            <a:pathLst>
              <a:path w="355600" h="330835">
                <a:moveTo>
                  <a:pt x="355579" y="330220"/>
                </a:moveTo>
                <a:lnTo>
                  <a:pt x="355579" y="292120"/>
                </a:lnTo>
                <a:lnTo>
                  <a:pt x="292089" y="292120"/>
                </a:lnTo>
                <a:lnTo>
                  <a:pt x="292089" y="241310"/>
                </a:lnTo>
                <a:lnTo>
                  <a:pt x="228599" y="241310"/>
                </a:lnTo>
                <a:lnTo>
                  <a:pt x="228599" y="177820"/>
                </a:lnTo>
                <a:lnTo>
                  <a:pt x="165079" y="177820"/>
                </a:lnTo>
                <a:lnTo>
                  <a:pt x="165079" y="114299"/>
                </a:lnTo>
                <a:lnTo>
                  <a:pt x="101589" y="127010"/>
                </a:lnTo>
                <a:lnTo>
                  <a:pt x="101589" y="63520"/>
                </a:lnTo>
                <a:lnTo>
                  <a:pt x="38099" y="63520"/>
                </a:lnTo>
                <a:lnTo>
                  <a:pt x="38099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9960" y="3613160"/>
            <a:ext cx="330200" cy="342900"/>
          </a:xfrm>
          <a:custGeom>
            <a:avLst/>
            <a:gdLst/>
            <a:ahLst/>
            <a:cxnLst/>
            <a:rect l="l" t="t" r="r" b="b"/>
            <a:pathLst>
              <a:path w="330200" h="342900">
                <a:moveTo>
                  <a:pt x="0" y="0"/>
                </a:moveTo>
                <a:lnTo>
                  <a:pt x="0" y="38099"/>
                </a:lnTo>
                <a:lnTo>
                  <a:pt x="63489" y="38099"/>
                </a:lnTo>
                <a:lnTo>
                  <a:pt x="63489" y="88879"/>
                </a:lnTo>
                <a:lnTo>
                  <a:pt x="114299" y="88879"/>
                </a:lnTo>
                <a:lnTo>
                  <a:pt x="114299" y="152399"/>
                </a:lnTo>
                <a:lnTo>
                  <a:pt x="177789" y="152399"/>
                </a:lnTo>
                <a:lnTo>
                  <a:pt x="177789" y="215889"/>
                </a:lnTo>
                <a:lnTo>
                  <a:pt x="241279" y="215889"/>
                </a:lnTo>
                <a:lnTo>
                  <a:pt x="241279" y="279385"/>
                </a:lnTo>
                <a:lnTo>
                  <a:pt x="304799" y="279385"/>
                </a:lnTo>
                <a:lnTo>
                  <a:pt x="304799" y="342893"/>
                </a:lnTo>
                <a:lnTo>
                  <a:pt x="330189" y="31748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05350" y="2647950"/>
            <a:ext cx="393700" cy="342900"/>
          </a:xfrm>
          <a:custGeom>
            <a:avLst/>
            <a:gdLst/>
            <a:ahLst/>
            <a:cxnLst/>
            <a:rect l="l" t="t" r="r" b="b"/>
            <a:pathLst>
              <a:path w="393700" h="342900">
                <a:moveTo>
                  <a:pt x="0" y="342899"/>
                </a:moveTo>
                <a:lnTo>
                  <a:pt x="38099" y="342899"/>
                </a:lnTo>
                <a:lnTo>
                  <a:pt x="38099" y="279410"/>
                </a:lnTo>
                <a:lnTo>
                  <a:pt x="101589" y="279410"/>
                </a:lnTo>
                <a:lnTo>
                  <a:pt x="101589" y="228599"/>
                </a:lnTo>
                <a:lnTo>
                  <a:pt x="165110" y="228599"/>
                </a:lnTo>
                <a:lnTo>
                  <a:pt x="165110" y="165110"/>
                </a:lnTo>
                <a:lnTo>
                  <a:pt x="228599" y="177789"/>
                </a:lnTo>
                <a:lnTo>
                  <a:pt x="241310" y="114299"/>
                </a:lnTo>
                <a:lnTo>
                  <a:pt x="292089" y="114299"/>
                </a:lnTo>
                <a:lnTo>
                  <a:pt x="304799" y="50810"/>
                </a:lnTo>
                <a:lnTo>
                  <a:pt x="368289" y="63489"/>
                </a:lnTo>
                <a:lnTo>
                  <a:pt x="368289" y="0"/>
                </a:lnTo>
                <a:lnTo>
                  <a:pt x="39371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17860" y="357506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342899" y="0"/>
                </a:moveTo>
                <a:lnTo>
                  <a:pt x="317479" y="0"/>
                </a:lnTo>
                <a:lnTo>
                  <a:pt x="317479" y="63489"/>
                </a:lnTo>
                <a:lnTo>
                  <a:pt x="253989" y="63489"/>
                </a:lnTo>
                <a:lnTo>
                  <a:pt x="253989" y="126979"/>
                </a:lnTo>
                <a:lnTo>
                  <a:pt x="190499" y="126979"/>
                </a:lnTo>
                <a:lnTo>
                  <a:pt x="190499" y="190499"/>
                </a:lnTo>
                <a:lnTo>
                  <a:pt x="139689" y="190499"/>
                </a:lnTo>
                <a:lnTo>
                  <a:pt x="139689" y="241285"/>
                </a:lnTo>
                <a:lnTo>
                  <a:pt x="76199" y="241285"/>
                </a:lnTo>
                <a:lnTo>
                  <a:pt x="76199" y="304793"/>
                </a:lnTo>
                <a:lnTo>
                  <a:pt x="12679" y="304793"/>
                </a:lnTo>
                <a:lnTo>
                  <a:pt x="0" y="34289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95750" y="3867150"/>
            <a:ext cx="38100" cy="469900"/>
          </a:xfrm>
          <a:custGeom>
            <a:avLst/>
            <a:gdLst/>
            <a:ahLst/>
            <a:cxnLst/>
            <a:rect l="l" t="t" r="r" b="b"/>
            <a:pathLst>
              <a:path w="38100" h="469900">
                <a:moveTo>
                  <a:pt x="25389" y="0"/>
                </a:moveTo>
                <a:lnTo>
                  <a:pt x="0" y="12704"/>
                </a:lnTo>
                <a:lnTo>
                  <a:pt x="38099" y="63495"/>
                </a:lnTo>
                <a:lnTo>
                  <a:pt x="0" y="101595"/>
                </a:lnTo>
                <a:lnTo>
                  <a:pt x="38099" y="152399"/>
                </a:lnTo>
                <a:lnTo>
                  <a:pt x="0" y="190499"/>
                </a:lnTo>
                <a:lnTo>
                  <a:pt x="38099" y="228599"/>
                </a:lnTo>
                <a:lnTo>
                  <a:pt x="0" y="279404"/>
                </a:lnTo>
                <a:lnTo>
                  <a:pt x="38099" y="317504"/>
                </a:lnTo>
                <a:lnTo>
                  <a:pt x="0" y="368295"/>
                </a:lnTo>
                <a:lnTo>
                  <a:pt x="38099" y="406395"/>
                </a:lnTo>
                <a:lnTo>
                  <a:pt x="0" y="444495"/>
                </a:lnTo>
                <a:lnTo>
                  <a:pt x="25389" y="46990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19650" y="3244839"/>
            <a:ext cx="571500" cy="50800"/>
          </a:xfrm>
          <a:custGeom>
            <a:avLst/>
            <a:gdLst/>
            <a:ahLst/>
            <a:cxnLst/>
            <a:rect l="l" t="t" r="r" b="b"/>
            <a:pathLst>
              <a:path w="571500" h="50800">
                <a:moveTo>
                  <a:pt x="0" y="25420"/>
                </a:moveTo>
                <a:lnTo>
                  <a:pt x="12710" y="50810"/>
                </a:lnTo>
                <a:lnTo>
                  <a:pt x="63489" y="0"/>
                </a:lnTo>
                <a:lnTo>
                  <a:pt x="101589" y="50810"/>
                </a:lnTo>
                <a:lnTo>
                  <a:pt x="152399" y="0"/>
                </a:lnTo>
                <a:lnTo>
                  <a:pt x="190499" y="50810"/>
                </a:lnTo>
                <a:lnTo>
                  <a:pt x="228599" y="0"/>
                </a:lnTo>
                <a:lnTo>
                  <a:pt x="279410" y="50810"/>
                </a:lnTo>
                <a:lnTo>
                  <a:pt x="317510" y="0"/>
                </a:lnTo>
                <a:lnTo>
                  <a:pt x="368289" y="50810"/>
                </a:lnTo>
                <a:lnTo>
                  <a:pt x="406389" y="0"/>
                </a:lnTo>
                <a:lnTo>
                  <a:pt x="444489" y="50810"/>
                </a:lnTo>
                <a:lnTo>
                  <a:pt x="495299" y="0"/>
                </a:lnTo>
                <a:lnTo>
                  <a:pt x="533399" y="50810"/>
                </a:lnTo>
                <a:lnTo>
                  <a:pt x="571499" y="2542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13054" y="3244839"/>
            <a:ext cx="520700" cy="76200"/>
          </a:xfrm>
          <a:custGeom>
            <a:avLst/>
            <a:gdLst/>
            <a:ahLst/>
            <a:cxnLst/>
            <a:rect l="l" t="t" r="r" b="b"/>
            <a:pathLst>
              <a:path w="520700" h="76200">
                <a:moveTo>
                  <a:pt x="520695" y="50810"/>
                </a:moveTo>
                <a:lnTo>
                  <a:pt x="507985" y="25420"/>
                </a:lnTo>
                <a:lnTo>
                  <a:pt x="457206" y="76199"/>
                </a:lnTo>
                <a:lnTo>
                  <a:pt x="419106" y="25420"/>
                </a:lnTo>
                <a:lnTo>
                  <a:pt x="368295" y="63520"/>
                </a:lnTo>
                <a:lnTo>
                  <a:pt x="330195" y="25420"/>
                </a:lnTo>
                <a:lnTo>
                  <a:pt x="279385" y="63520"/>
                </a:lnTo>
                <a:lnTo>
                  <a:pt x="241285" y="12710"/>
                </a:lnTo>
                <a:lnTo>
                  <a:pt x="203191" y="50810"/>
                </a:lnTo>
                <a:lnTo>
                  <a:pt x="152399" y="12710"/>
                </a:lnTo>
                <a:lnTo>
                  <a:pt x="114299" y="50810"/>
                </a:lnTo>
                <a:lnTo>
                  <a:pt x="76199" y="0"/>
                </a:lnTo>
                <a:lnTo>
                  <a:pt x="25395" y="50810"/>
                </a:lnTo>
                <a:lnTo>
                  <a:pt x="0" y="2542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68739" y="2165360"/>
            <a:ext cx="64135" cy="482600"/>
          </a:xfrm>
          <a:custGeom>
            <a:avLst/>
            <a:gdLst/>
            <a:ahLst/>
            <a:cxnLst/>
            <a:rect l="l" t="t" r="r" b="b"/>
            <a:pathLst>
              <a:path w="64135" h="482600">
                <a:moveTo>
                  <a:pt x="25420" y="482589"/>
                </a:moveTo>
                <a:lnTo>
                  <a:pt x="50810" y="469879"/>
                </a:lnTo>
                <a:lnTo>
                  <a:pt x="0" y="419099"/>
                </a:lnTo>
                <a:lnTo>
                  <a:pt x="50810" y="380999"/>
                </a:lnTo>
                <a:lnTo>
                  <a:pt x="12710" y="330189"/>
                </a:lnTo>
                <a:lnTo>
                  <a:pt x="50810" y="292089"/>
                </a:lnTo>
                <a:lnTo>
                  <a:pt x="12710" y="253989"/>
                </a:lnTo>
                <a:lnTo>
                  <a:pt x="50810" y="203179"/>
                </a:lnTo>
                <a:lnTo>
                  <a:pt x="12710" y="165079"/>
                </a:lnTo>
                <a:lnTo>
                  <a:pt x="50810" y="114299"/>
                </a:lnTo>
                <a:lnTo>
                  <a:pt x="12710" y="76199"/>
                </a:lnTo>
                <a:lnTo>
                  <a:pt x="63520" y="38099"/>
                </a:lnTo>
                <a:lnTo>
                  <a:pt x="3809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05483" y="2444238"/>
            <a:ext cx="525780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-7" baseline="35714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100" spc="-15" baseline="-119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04565" y="3917567"/>
            <a:ext cx="46799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100" baseline="-119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100" baseline="-11904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46018" y="3856225"/>
            <a:ext cx="8509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36493" y="2573016"/>
            <a:ext cx="12509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93592" y="2482338"/>
            <a:ext cx="526415" cy="28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1800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aseline="35714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100" baseline="35714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29283" y="3843398"/>
            <a:ext cx="8509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88084" y="3904739"/>
            <a:ext cx="46672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100" spc="-15" baseline="-119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55037" y="3460366"/>
            <a:ext cx="1254760" cy="518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sz="2700" spc="15" baseline="12345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100" spc="15" baseline="3968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700" spc="15" baseline="1234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RO</a:t>
            </a:r>
            <a:r>
              <a:rPr sz="2100" spc="15" baseline="-119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  <a:p>
            <a:pPr marL="139700">
              <a:lnSpc>
                <a:spcPts val="188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RO</a:t>
            </a:r>
            <a:r>
              <a:rPr sz="2100" spc="-7" baseline="-119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44064" y="2901439"/>
            <a:ext cx="1292860" cy="581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30"/>
              </a:lnSpc>
            </a:pP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100" spc="-82" baseline="-119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700" spc="-82" baseline="-15432" dirty="0">
                <a:solidFill>
                  <a:srgbClr val="FFFFFF"/>
                </a:solidFill>
                <a:latin typeface="Arial"/>
                <a:cs typeface="Arial"/>
              </a:rPr>
              <a:t>RO</a:t>
            </a:r>
            <a:r>
              <a:rPr sz="2100" spc="-82" baseline="-31746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700" spc="-82" baseline="-15432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700" baseline="-15432">
              <a:latin typeface="Arial"/>
              <a:cs typeface="Arial"/>
            </a:endParaRPr>
          </a:p>
          <a:p>
            <a:pPr marL="673100">
              <a:lnSpc>
                <a:spcPts val="213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100" spc="-7" baseline="-119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11220" y="3168139"/>
            <a:ext cx="46799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100" baseline="-119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100" baseline="-11904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52545" y="3106671"/>
            <a:ext cx="8509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53564" y="3206239"/>
            <a:ext cx="63182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100" spc="-15" baseline="-119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11655" y="3106671"/>
            <a:ext cx="8509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70583" y="3168139"/>
            <a:ext cx="467359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100" spc="-15" baseline="-119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99665" y="2672838"/>
            <a:ext cx="632460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100" spc="-15" baseline="-119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25065" y="1900043"/>
            <a:ext cx="526415" cy="376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08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1400">
              <a:latin typeface="Arial"/>
              <a:cs typeface="Arial"/>
            </a:endParaRPr>
          </a:p>
          <a:p>
            <a:pPr marR="63500" algn="r">
              <a:lnSpc>
                <a:spcPts val="156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100" baseline="-119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100" baseline="-11904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2792986" y="674873"/>
            <a:ext cx="3183255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Potential</a:t>
            </a:r>
            <a:r>
              <a:rPr sz="25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Mechanism</a:t>
            </a:r>
            <a:endParaRPr sz="2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61815" y="1866515"/>
            <a:ext cx="502920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950" spc="22" baseline="-21367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319016" y="2934840"/>
            <a:ext cx="304165" cy="617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95"/>
              </a:lnSpc>
            </a:pP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950" spc="22" baseline="-21367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950" baseline="-21367">
              <a:latin typeface="Arial"/>
              <a:cs typeface="Arial"/>
            </a:endParaRPr>
          </a:p>
          <a:p>
            <a:pPr marL="12700">
              <a:lnSpc>
                <a:spcPts val="2395"/>
              </a:lnSpc>
            </a:pP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787399" y="3846954"/>
            <a:ext cx="120014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3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02995" y="3695570"/>
            <a:ext cx="502920" cy="31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98195" y="2018915"/>
            <a:ext cx="502920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950" spc="22" baseline="-21367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93571" y="4300599"/>
            <a:ext cx="5332095" cy="2206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0170" algn="ctr">
              <a:lnSpc>
                <a:spcPts val="1085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1400">
              <a:latin typeface="Arial"/>
              <a:cs typeface="Arial"/>
            </a:endParaRPr>
          </a:p>
          <a:p>
            <a:pPr marR="590550" algn="ctr">
              <a:lnSpc>
                <a:spcPts val="1565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100" baseline="-119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100" baseline="-11904">
              <a:latin typeface="Arial"/>
              <a:cs typeface="Arial"/>
            </a:endParaRPr>
          </a:p>
          <a:p>
            <a:pPr marL="4447540">
              <a:lnSpc>
                <a:spcPct val="100000"/>
              </a:lnSpc>
              <a:spcBef>
                <a:spcPts val="865"/>
              </a:spcBef>
            </a:pP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950" spc="7" baseline="-21367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3200">
              <a:latin typeface="Times New Roman"/>
              <a:cs typeface="Times New Roman"/>
            </a:endParaRPr>
          </a:p>
          <a:p>
            <a:pPr marR="829944" algn="ctr">
              <a:lnSpc>
                <a:spcPct val="100000"/>
              </a:lnSpc>
            </a:pP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950" spc="7" baseline="-21367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Soap-like aggregates prohibit further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hydrolysis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1013</Words>
  <Application>Microsoft Office PowerPoint</Application>
  <PresentationFormat>On-screen Show (4:3)</PresentationFormat>
  <Paragraphs>392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OMICS International</vt:lpstr>
      <vt:lpstr>OMICS Journals are welcoming Submissions</vt:lpstr>
      <vt:lpstr>Recent Progress of Selective Monohydrolysis of Symmetric Diesters</vt:lpstr>
      <vt:lpstr>Synthesis of Pharmaceuticals with the use of half-esters</vt:lpstr>
      <vt:lpstr>Previous examples of monosaponification</vt:lpstr>
      <vt:lpstr>New Selective Monohydrolysis</vt:lpstr>
      <vt:lpstr>Comparison to Classical Conditions</vt:lpstr>
      <vt:lpstr>PowerPoint Presentation</vt:lpstr>
      <vt:lpstr>Potential Mechanism</vt:lpstr>
      <vt:lpstr>PowerPoint Presentation</vt:lpstr>
      <vt:lpstr>Solvent Effects</vt:lpstr>
      <vt:lpstr>Effects of Kinds of Co-Solvent</vt:lpstr>
      <vt:lpstr>Conformational Preference of the Starting Diesters</vt:lpstr>
      <vt:lpstr>The Conformer of Dimethyl Maleate with the Lowest Energy (MP2/6-31G(d)//B3LYP/6-31G(d))</vt:lpstr>
      <vt:lpstr>PowerPoint Presentation</vt:lpstr>
      <vt:lpstr>PowerPoint Presentation</vt:lpstr>
      <vt:lpstr>1) aqueous MOH  THF/H2O, 0 C</vt:lpstr>
      <vt:lpstr>New Conditions for Monohydrolysis of Linear Diesters</vt:lpstr>
      <vt:lpstr>PowerPoint Presentation</vt:lpstr>
      <vt:lpstr>PowerPoint Presentation</vt:lpstr>
      <vt:lpstr>Recognition of Steric Environment</vt:lpstr>
      <vt:lpstr>Summary</vt:lpstr>
      <vt:lpstr>PowerPoint Presentation</vt:lpstr>
      <vt:lpstr>PowerPoint Presentation</vt:lpstr>
      <vt:lpstr>OMICS International Open Access Membership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OMICS International</dc:title>
  <dc:creator>Sri Avinash Kandula</dc:creator>
  <cp:lastModifiedBy>Sri Avinash Kandula</cp:lastModifiedBy>
  <cp:revision>3</cp:revision>
  <dcterms:created xsi:type="dcterms:W3CDTF">2015-09-26T07:39:22Z</dcterms:created>
  <dcterms:modified xsi:type="dcterms:W3CDTF">2015-09-26T06:48:46Z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2014-09-09T00:00:00Z</vt:filetime>
  </property>
  <property fmtid="{D5CDD505-2E9C-101B-9397-08002B2CF9AE}" pid="3" name="Creator">
    <vt:lpwstr>Online2PDF.com</vt:lpwstr>
  </property>
  <property fmtid="{D5CDD505-2E9C-101B-9397-08002B2CF9AE}" pid="4" name="LastSaved">
    <vt:filetime>2015-09-26T00:00:00Z</vt:filetime>
  </property>
</Properties>
</file>