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9368-8A26-41B6-AA3C-A988B7C08147}" type="datetimeFigureOut">
              <a:rPr lang="en-IN" smtClean="0"/>
              <a:t>27-09-2014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AA92-78FD-4AE9-81A5-507BBFA0D6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6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9368-8A26-41B6-AA3C-A988B7C08147}" type="datetimeFigureOut">
              <a:rPr lang="en-IN" smtClean="0"/>
              <a:t>27-09-2014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AA92-78FD-4AE9-81A5-507BBFA0D6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24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9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6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2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4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6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8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15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1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9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Srikanth Peddisetti</dc:creator>
  <cp:lastModifiedBy>Srikanth Peddisetti</cp:lastModifiedBy>
  <cp:revision>1</cp:revision>
  <dcterms:created xsi:type="dcterms:W3CDTF">2014-09-27T05:41:13Z</dcterms:created>
  <dcterms:modified xsi:type="dcterms:W3CDTF">2014-09-27T05:41:13Z</dcterms:modified>
</cp:coreProperties>
</file>