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8" r:id="rId2"/>
    <p:sldMasterId id="2147483810" r:id="rId3"/>
    <p:sldMasterId id="2147483822" r:id="rId4"/>
  </p:sldMasterIdLst>
  <p:notesMasterIdLst>
    <p:notesMasterId r:id="rId12"/>
  </p:notesMasterIdLst>
  <p:handoutMasterIdLst>
    <p:handoutMasterId r:id="rId13"/>
  </p:handoutMasterIdLst>
  <p:sldIdLst>
    <p:sldId id="268" r:id="rId5"/>
    <p:sldId id="269" r:id="rId6"/>
    <p:sldId id="257" r:id="rId7"/>
    <p:sldId id="262" r:id="rId8"/>
    <p:sldId id="265" r:id="rId9"/>
    <p:sldId id="266" r:id="rId10"/>
    <p:sldId id="270" r:id="rId11"/>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9900"/>
    <a:srgbClr val="39914E"/>
    <a:srgbClr val="EC5EEC"/>
    <a:srgbClr val="0000FF"/>
    <a:srgbClr val="CC3399"/>
    <a:srgbClr val="FFCC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91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z="1200" smtClean="0">
                <a:latin typeface="Calibri" pitchFamily="34" charset="0"/>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kumimoji="0" sz="1200" smtClean="0">
                <a:latin typeface="Calibri" pitchFamily="34" charset="0"/>
              </a:defRPr>
            </a:lvl1pPr>
          </a:lstStyle>
          <a:p>
            <a:pPr>
              <a:defRPr/>
            </a:pPr>
            <a:fld id="{201F2E09-53A1-4AF5-98F0-EE50C59191D4}" type="datetimeFigureOut">
              <a:rPr lang="zh-TW" altLang="en-US"/>
              <a:pPr>
                <a:defRPr/>
              </a:pPr>
              <a:t>2015/9/18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kumimoji="0" sz="1200" smtClean="0">
                <a:latin typeface="Calibri" pitchFamily="34" charset="0"/>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kumimoji="0" sz="1200" smtClean="0">
                <a:latin typeface="Calibri" pitchFamily="34" charset="0"/>
              </a:defRPr>
            </a:lvl1pPr>
          </a:lstStyle>
          <a:p>
            <a:pPr>
              <a:defRPr/>
            </a:pPr>
            <a:fld id="{34721741-FABA-48C8-A14D-65EEAF960E55}" type="slidenum">
              <a:rPr lang="zh-TW" altLang="en-US"/>
              <a:pPr>
                <a:defRPr/>
              </a:pPr>
              <a:t>‹#›</a:t>
            </a:fld>
            <a:endParaRPr lang="zh-TW" altLang="en-US"/>
          </a:p>
        </p:txBody>
      </p:sp>
    </p:spTree>
    <p:extLst>
      <p:ext uri="{BB962C8B-B14F-4D97-AF65-F5344CB8AC3E}">
        <p14:creationId xmlns:p14="http://schemas.microsoft.com/office/powerpoint/2010/main" val="3854271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z="1200" smtClean="0">
                <a:latin typeface="Calibri" pitchFamily="34" charset="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kumimoji="0" sz="1200" smtClean="0">
                <a:latin typeface="Calibri" pitchFamily="34" charset="0"/>
              </a:defRPr>
            </a:lvl1pPr>
          </a:lstStyle>
          <a:p>
            <a:pPr>
              <a:defRPr/>
            </a:pPr>
            <a:fld id="{E5E738AE-F6CF-4F42-B9B6-A73C29FF8B8C}" type="datetimeFigureOut">
              <a:rPr lang="zh-TW" altLang="en-US"/>
              <a:pPr>
                <a:defRPr/>
              </a:pPr>
              <a:t>2015/9/18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kumimoji="0" sz="1200" smtClean="0">
                <a:latin typeface="Calibri" pitchFamily="34" charset="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kumimoji="0" sz="1200" smtClean="0">
                <a:latin typeface="Calibri" pitchFamily="34" charset="0"/>
              </a:defRPr>
            </a:lvl1pPr>
          </a:lstStyle>
          <a:p>
            <a:pPr>
              <a:defRPr/>
            </a:pPr>
            <a:fld id="{3E8CB3DE-46F2-4C5F-B451-B478C37EB4F3}" type="slidenum">
              <a:rPr lang="zh-TW" altLang="en-US"/>
              <a:pPr>
                <a:defRPr/>
              </a:pPr>
              <a:t>‹#›</a:t>
            </a:fld>
            <a:endParaRPr lang="zh-TW" altLang="en-US"/>
          </a:p>
        </p:txBody>
      </p:sp>
    </p:spTree>
    <p:extLst>
      <p:ext uri="{BB962C8B-B14F-4D97-AF65-F5344CB8AC3E}">
        <p14:creationId xmlns:p14="http://schemas.microsoft.com/office/powerpoint/2010/main" val="530074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en-US" smtClean="0"/>
          </a:p>
        </p:txBody>
      </p:sp>
      <p:sp>
        <p:nvSpPr>
          <p:cNvPr id="358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fld id="{296202D9-A287-4A24-BB2B-42097CC76A93}" type="slidenum">
              <a:rPr kumimoji="0" lang="zh-TW" altLang="en-US">
                <a:latin typeface="Calibri" pitchFamily="34" charset="0"/>
              </a:rPr>
              <a:pPr/>
              <a:t>3</a:t>
            </a:fld>
            <a:endParaRPr kumimoji="0" lang="zh-TW"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en-US" smtClean="0"/>
          </a:p>
        </p:txBody>
      </p:sp>
      <p:sp>
        <p:nvSpPr>
          <p:cNvPr id="3686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fld id="{3966EC2D-8EFE-44C9-BA7A-40B26F00D4B7}" type="slidenum">
              <a:rPr kumimoji="0" lang="zh-TW" altLang="en-US">
                <a:latin typeface="Calibri" pitchFamily="34" charset="0"/>
              </a:rPr>
              <a:pPr/>
              <a:t>4</a:t>
            </a:fld>
            <a:endParaRPr kumimoji="0" lang="zh-TW"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25" name="標題 24"/>
          <p:cNvSpPr>
            <a:spLocks noGrp="1"/>
          </p:cNvSpPr>
          <p:nvPr>
            <p:ph type="title"/>
          </p:nvPr>
        </p:nvSpPr>
        <p:spPr>
          <a:xfrm>
            <a:off x="467544" y="1916832"/>
            <a:ext cx="8229600" cy="1143000"/>
          </a:xfrm>
        </p:spPr>
        <p:txBody>
          <a:bodyPr/>
          <a:lstStyle/>
          <a:p>
            <a:r>
              <a:rPr lang="zh-TW" altLang="en-US" dirty="0" smtClean="0"/>
              <a:t>按一下以編輯母片標題樣式</a:t>
            </a:r>
            <a:endParaRPr lang="zh-TW" altLang="en-US" dirty="0"/>
          </a:p>
        </p:txBody>
      </p:sp>
      <p:sp>
        <p:nvSpPr>
          <p:cNvPr id="4" name="頁尾版面配置區 4"/>
          <p:cNvSpPr>
            <a:spLocks noGrp="1"/>
          </p:cNvSpPr>
          <p:nvPr>
            <p:ph type="ftr" sz="quarter" idx="10"/>
          </p:nvPr>
        </p:nvSpPr>
        <p:spPr/>
        <p:txBody>
          <a:bodyPr/>
          <a:lstStyle>
            <a:lvl1pPr>
              <a:defRPr smtClean="0"/>
            </a:lvl1pPr>
          </a:lstStyle>
          <a:p>
            <a:pPr>
              <a:defRPr/>
            </a:pPr>
            <a:endParaRPr lang="zh-TW" altLang="en-US"/>
          </a:p>
        </p:txBody>
      </p:sp>
      <p:sp>
        <p:nvSpPr>
          <p:cNvPr id="5" name="投影片編號版面配置區 5"/>
          <p:cNvSpPr>
            <a:spLocks noGrp="1"/>
          </p:cNvSpPr>
          <p:nvPr>
            <p:ph type="sldNum" sz="quarter" idx="11"/>
          </p:nvPr>
        </p:nvSpPr>
        <p:spPr>
          <a:xfrm>
            <a:off x="3779838" y="6492875"/>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1B9B386C-E192-4B26-B202-0D852270D882}" type="slidenum">
              <a:rPr lang="zh-TW" altLang="en-US"/>
              <a:pPr>
                <a:defRPr/>
              </a:pPr>
              <a:t>‹#›</a:t>
            </a:fld>
            <a:endParaRPr lang="zh-TW" altLang="en-US"/>
          </a:p>
        </p:txBody>
      </p:sp>
    </p:spTree>
    <p:extLst>
      <p:ext uri="{BB962C8B-B14F-4D97-AF65-F5344CB8AC3E}">
        <p14:creationId xmlns:p14="http://schemas.microsoft.com/office/powerpoint/2010/main" val="4074512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E8659772-C9B5-4C99-B6A1-B209830998B4}" type="datetimeFigureOut">
              <a:rPr lang="zh-TW" altLang="en-US"/>
              <a:pPr>
                <a:defRPr/>
              </a:pPr>
              <a:t>2015/9/18</a:t>
            </a:fld>
            <a:endParaRPr lang="zh-TW" altLang="en-US"/>
          </a:p>
        </p:txBody>
      </p:sp>
      <p:sp>
        <p:nvSpPr>
          <p:cNvPr id="5" name="頁尾版面配置區 4"/>
          <p:cNvSpPr>
            <a:spLocks noGrp="1"/>
          </p:cNvSpPr>
          <p:nvPr>
            <p:ph type="ftr" sz="quarter" idx="11"/>
          </p:nvPr>
        </p:nvSpPr>
        <p:spPr/>
        <p:txBody>
          <a:bodyPr/>
          <a:lstStyle>
            <a:lvl1pPr>
              <a:defRPr smtClean="0"/>
            </a:lvl1pPr>
          </a:lstStyle>
          <a:p>
            <a:pPr>
              <a:defRPr/>
            </a:pPr>
            <a:endParaRPr lang="zh-TW" altLang="en-US"/>
          </a:p>
        </p:txBody>
      </p:sp>
      <p:sp>
        <p:nvSpPr>
          <p:cNvPr id="6" name="投影片編號版面配置區 5"/>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5F2E1297-5F58-4CD2-88C7-5C6220EA86F1}" type="slidenum">
              <a:rPr lang="zh-TW" altLang="en-US"/>
              <a:pPr>
                <a:defRPr/>
              </a:pPr>
              <a:t>‹#›</a:t>
            </a:fld>
            <a:endParaRPr lang="zh-TW" altLang="en-US"/>
          </a:p>
        </p:txBody>
      </p:sp>
    </p:spTree>
    <p:extLst>
      <p:ext uri="{BB962C8B-B14F-4D97-AF65-F5344CB8AC3E}">
        <p14:creationId xmlns:p14="http://schemas.microsoft.com/office/powerpoint/2010/main" val="353329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7D37DA2F-C83B-4DB5-8B5B-9D8FDD601577}" type="datetimeFigureOut">
              <a:rPr lang="zh-TW" altLang="en-US"/>
              <a:pPr>
                <a:defRPr/>
              </a:pPr>
              <a:t>2015/9/18</a:t>
            </a:fld>
            <a:endParaRPr lang="zh-TW" altLang="en-US"/>
          </a:p>
        </p:txBody>
      </p:sp>
      <p:sp>
        <p:nvSpPr>
          <p:cNvPr id="5" name="頁尾版面配置區 4"/>
          <p:cNvSpPr>
            <a:spLocks noGrp="1"/>
          </p:cNvSpPr>
          <p:nvPr>
            <p:ph type="ftr" sz="quarter" idx="11"/>
          </p:nvPr>
        </p:nvSpPr>
        <p:spPr/>
        <p:txBody>
          <a:bodyPr/>
          <a:lstStyle>
            <a:lvl1pPr>
              <a:defRPr smtClean="0"/>
            </a:lvl1pPr>
          </a:lstStyle>
          <a:p>
            <a:pPr>
              <a:defRPr/>
            </a:pPr>
            <a:endParaRPr lang="zh-TW" altLang="en-US"/>
          </a:p>
        </p:txBody>
      </p:sp>
      <p:sp>
        <p:nvSpPr>
          <p:cNvPr id="6" name="投影片編號版面配置區 5"/>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08FCAD33-D304-4C42-AFD8-7632AEB2389F}" type="slidenum">
              <a:rPr lang="zh-TW" altLang="en-US"/>
              <a:pPr>
                <a:defRPr/>
              </a:pPr>
              <a:t>‹#›</a:t>
            </a:fld>
            <a:endParaRPr lang="zh-TW" altLang="en-US"/>
          </a:p>
        </p:txBody>
      </p:sp>
    </p:spTree>
    <p:extLst>
      <p:ext uri="{BB962C8B-B14F-4D97-AF65-F5344CB8AC3E}">
        <p14:creationId xmlns:p14="http://schemas.microsoft.com/office/powerpoint/2010/main" val="1831556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sp>
        <p:nvSpPr>
          <p:cNvPr id="204802"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0480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kumimoji="1">
                <a:latin typeface="Arial" charset="0"/>
                <a:ea typeface="新細明體" pitchFamily="18" charset="-120"/>
              </a:defRPr>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kumimoji="1">
                <a:latin typeface="Arial" charset="0"/>
                <a:ea typeface="新細明體" pitchFamily="18" charset="-120"/>
              </a:defRPr>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kumimoji="1">
                <a:latin typeface="Arial" charset="0"/>
                <a:ea typeface="新細明體" pitchFamily="18" charset="-120"/>
              </a:defRPr>
            </a:lvl1pPr>
          </a:lstStyle>
          <a:p>
            <a:pPr>
              <a:defRPr/>
            </a:pPr>
            <a:fld id="{AFF04CBD-3022-4165-948E-F277B657F74E}" type="slidenum">
              <a:rPr lang="en-US"/>
              <a:pPr>
                <a:defRPr/>
              </a:pPr>
              <a:t>‹#›</a:t>
            </a:fld>
            <a:endParaRPr lang="en-US"/>
          </a:p>
        </p:txBody>
      </p:sp>
    </p:spTree>
    <p:extLst>
      <p:ext uri="{BB962C8B-B14F-4D97-AF65-F5344CB8AC3E}">
        <p14:creationId xmlns:p14="http://schemas.microsoft.com/office/powerpoint/2010/main" val="736427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5"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6"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68C7BE52-2D4D-4D70-915E-F0070EDCF8F6}" type="slidenum">
              <a:rPr lang="en-US"/>
              <a:pPr>
                <a:defRPr/>
              </a:pPr>
              <a:t>‹#›</a:t>
            </a:fld>
            <a:endParaRPr lang="en-US"/>
          </a:p>
        </p:txBody>
      </p:sp>
    </p:spTree>
    <p:extLst>
      <p:ext uri="{BB962C8B-B14F-4D97-AF65-F5344CB8AC3E}">
        <p14:creationId xmlns:p14="http://schemas.microsoft.com/office/powerpoint/2010/main" val="816533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5"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6"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38E5201E-F51C-449F-81D6-840385599AAC}" type="slidenum">
              <a:rPr lang="en-US"/>
              <a:pPr>
                <a:defRPr/>
              </a:pPr>
              <a:t>‹#›</a:t>
            </a:fld>
            <a:endParaRPr lang="en-US"/>
          </a:p>
        </p:txBody>
      </p:sp>
    </p:spTree>
    <p:extLst>
      <p:ext uri="{BB962C8B-B14F-4D97-AF65-F5344CB8AC3E}">
        <p14:creationId xmlns:p14="http://schemas.microsoft.com/office/powerpoint/2010/main" val="820610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6"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7"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91FBEB49-308E-4556-A17C-9D8399C39DAF}" type="slidenum">
              <a:rPr lang="en-US"/>
              <a:pPr>
                <a:defRPr/>
              </a:pPr>
              <a:t>‹#›</a:t>
            </a:fld>
            <a:endParaRPr lang="en-US"/>
          </a:p>
        </p:txBody>
      </p:sp>
    </p:spTree>
    <p:extLst>
      <p:ext uri="{BB962C8B-B14F-4D97-AF65-F5344CB8AC3E}">
        <p14:creationId xmlns:p14="http://schemas.microsoft.com/office/powerpoint/2010/main" val="3656819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8"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9"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BFB675C7-6403-48E0-8CAF-EF508BD43189}" type="slidenum">
              <a:rPr lang="en-US"/>
              <a:pPr>
                <a:defRPr/>
              </a:pPr>
              <a:t>‹#›</a:t>
            </a:fld>
            <a:endParaRPr lang="en-US"/>
          </a:p>
        </p:txBody>
      </p:sp>
    </p:spTree>
    <p:extLst>
      <p:ext uri="{BB962C8B-B14F-4D97-AF65-F5344CB8AC3E}">
        <p14:creationId xmlns:p14="http://schemas.microsoft.com/office/powerpoint/2010/main" val="1767288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4"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5"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4A04F22C-8DC4-4826-9FD1-4065B77EEA89}" type="slidenum">
              <a:rPr lang="en-US"/>
              <a:pPr>
                <a:defRPr/>
              </a:pPr>
              <a:t>‹#›</a:t>
            </a:fld>
            <a:endParaRPr lang="en-US"/>
          </a:p>
        </p:txBody>
      </p:sp>
    </p:spTree>
    <p:extLst>
      <p:ext uri="{BB962C8B-B14F-4D97-AF65-F5344CB8AC3E}">
        <p14:creationId xmlns:p14="http://schemas.microsoft.com/office/powerpoint/2010/main" val="2786382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3"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4"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117394D1-8EEF-462B-A0B8-D77CCFC6F6EB}" type="slidenum">
              <a:rPr lang="en-US"/>
              <a:pPr>
                <a:defRPr/>
              </a:pPr>
              <a:t>‹#›</a:t>
            </a:fld>
            <a:endParaRPr lang="en-US"/>
          </a:p>
        </p:txBody>
      </p:sp>
    </p:spTree>
    <p:extLst>
      <p:ext uri="{BB962C8B-B14F-4D97-AF65-F5344CB8AC3E}">
        <p14:creationId xmlns:p14="http://schemas.microsoft.com/office/powerpoint/2010/main" val="1004335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6"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7"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A84256A1-D477-4ED0-AE93-8749356E8C93}" type="slidenum">
              <a:rPr lang="en-US"/>
              <a:pPr>
                <a:defRPr/>
              </a:pPr>
              <a:t>‹#›</a:t>
            </a:fld>
            <a:endParaRPr lang="en-US"/>
          </a:p>
        </p:txBody>
      </p:sp>
    </p:spTree>
    <p:extLst>
      <p:ext uri="{BB962C8B-B14F-4D97-AF65-F5344CB8AC3E}">
        <p14:creationId xmlns:p14="http://schemas.microsoft.com/office/powerpoint/2010/main" val="23841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F8C646DD-42BD-4177-B1F4-3259DB0BFFE9}" type="datetimeFigureOut">
              <a:rPr lang="zh-TW" altLang="en-US"/>
              <a:pPr>
                <a:defRPr/>
              </a:pPr>
              <a:t>2015/9/18</a:t>
            </a:fld>
            <a:endParaRPr lang="zh-TW" altLang="en-US"/>
          </a:p>
        </p:txBody>
      </p:sp>
      <p:sp>
        <p:nvSpPr>
          <p:cNvPr id="5" name="頁尾版面配置區 4"/>
          <p:cNvSpPr>
            <a:spLocks noGrp="1"/>
          </p:cNvSpPr>
          <p:nvPr>
            <p:ph type="ftr" sz="quarter" idx="11"/>
          </p:nvPr>
        </p:nvSpPr>
        <p:spPr/>
        <p:txBody>
          <a:bodyPr/>
          <a:lstStyle>
            <a:lvl1pPr>
              <a:defRPr smtClean="0"/>
            </a:lvl1pPr>
          </a:lstStyle>
          <a:p>
            <a:pPr>
              <a:defRPr/>
            </a:pPr>
            <a:endParaRPr lang="zh-TW" altLang="en-US"/>
          </a:p>
        </p:txBody>
      </p:sp>
      <p:sp>
        <p:nvSpPr>
          <p:cNvPr id="6" name="投影片編號版面配置區 5"/>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1E86DB47-0B4E-46BE-80B5-8003674011EC}" type="slidenum">
              <a:rPr lang="zh-TW" altLang="en-US"/>
              <a:pPr>
                <a:defRPr/>
              </a:pPr>
              <a:t>‹#›</a:t>
            </a:fld>
            <a:endParaRPr lang="zh-TW" altLang="en-US"/>
          </a:p>
        </p:txBody>
      </p:sp>
    </p:spTree>
    <p:extLst>
      <p:ext uri="{BB962C8B-B14F-4D97-AF65-F5344CB8AC3E}">
        <p14:creationId xmlns:p14="http://schemas.microsoft.com/office/powerpoint/2010/main" val="546215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6"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7"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B5C3FE9D-B7F6-4802-B02B-71FF135A7B14}" type="slidenum">
              <a:rPr lang="en-US"/>
              <a:pPr>
                <a:defRPr/>
              </a:pPr>
              <a:t>‹#›</a:t>
            </a:fld>
            <a:endParaRPr lang="en-US"/>
          </a:p>
        </p:txBody>
      </p:sp>
    </p:spTree>
    <p:extLst>
      <p:ext uri="{BB962C8B-B14F-4D97-AF65-F5344CB8AC3E}">
        <p14:creationId xmlns:p14="http://schemas.microsoft.com/office/powerpoint/2010/main" val="8787810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5"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6"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5FB70465-0BB7-437A-B77F-B4853F209447}" type="slidenum">
              <a:rPr lang="en-US"/>
              <a:pPr>
                <a:defRPr/>
              </a:pPr>
              <a:t>‹#›</a:t>
            </a:fld>
            <a:endParaRPr lang="en-US"/>
          </a:p>
        </p:txBody>
      </p:sp>
    </p:spTree>
    <p:extLst>
      <p:ext uri="{BB962C8B-B14F-4D97-AF65-F5344CB8AC3E}">
        <p14:creationId xmlns:p14="http://schemas.microsoft.com/office/powerpoint/2010/main" val="21359251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5"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6"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DB0E892B-DB9D-4BAE-979E-F3DD618B288E}" type="slidenum">
              <a:rPr lang="en-US"/>
              <a:pPr>
                <a:defRPr/>
              </a:pPr>
              <a:t>‹#›</a:t>
            </a:fld>
            <a:endParaRPr lang="en-US"/>
          </a:p>
        </p:txBody>
      </p:sp>
    </p:spTree>
    <p:extLst>
      <p:ext uri="{BB962C8B-B14F-4D97-AF65-F5344CB8AC3E}">
        <p14:creationId xmlns:p14="http://schemas.microsoft.com/office/powerpoint/2010/main" val="14548516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66738" y="304800"/>
            <a:ext cx="8008937"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4"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5"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9E3EA4A3-8970-4A15-9AB6-986EE900B1EF}" type="slidenum">
              <a:rPr lang="en-US"/>
              <a:pPr>
                <a:defRPr/>
              </a:pPr>
              <a:t>‹#›</a:t>
            </a:fld>
            <a:endParaRPr lang="en-US"/>
          </a:p>
        </p:txBody>
      </p:sp>
    </p:spTree>
    <p:extLst>
      <p:ext uri="{BB962C8B-B14F-4D97-AF65-F5344CB8AC3E}">
        <p14:creationId xmlns:p14="http://schemas.microsoft.com/office/powerpoint/2010/main" val="38939190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kumimoji="1">
                <a:latin typeface="Arial" charset="0"/>
                <a:ea typeface="新細明體" pitchFamily="18" charset="-120"/>
              </a:defRPr>
            </a:lvl1pPr>
          </a:lstStyle>
          <a:p>
            <a:pPr>
              <a:defRPr/>
            </a:pPr>
            <a:endParaRPr lang="en-US"/>
          </a:p>
        </p:txBody>
      </p:sp>
      <p:sp>
        <p:nvSpPr>
          <p:cNvPr id="6" name="Rectangle 7"/>
          <p:cNvSpPr>
            <a:spLocks noGrp="1" noChangeArrowheads="1"/>
          </p:cNvSpPr>
          <p:nvPr>
            <p:ph type="ftr" sz="quarter" idx="11"/>
          </p:nvPr>
        </p:nvSpPr>
        <p:spPr/>
        <p:txBody>
          <a:bodyPr/>
          <a:lstStyle>
            <a:lvl1pPr>
              <a:defRPr kumimoji="1">
                <a:latin typeface="Arial" charset="0"/>
                <a:ea typeface="新細明體" pitchFamily="18" charset="-120"/>
              </a:defRPr>
            </a:lvl1pPr>
          </a:lstStyle>
          <a:p>
            <a:pPr>
              <a:defRPr/>
            </a:pPr>
            <a:endParaRPr lang="en-US"/>
          </a:p>
        </p:txBody>
      </p:sp>
      <p:sp>
        <p:nvSpPr>
          <p:cNvPr id="7" name="Rectangle 8"/>
          <p:cNvSpPr>
            <a:spLocks noGrp="1" noChangeArrowheads="1"/>
          </p:cNvSpPr>
          <p:nvPr>
            <p:ph type="sldNum" sz="quarter" idx="12"/>
          </p:nvPr>
        </p:nvSpPr>
        <p:spPr/>
        <p:txBody>
          <a:bodyPr/>
          <a:lstStyle>
            <a:lvl1pPr>
              <a:defRPr kumimoji="1">
                <a:latin typeface="Arial" charset="0"/>
                <a:ea typeface="新細明體" pitchFamily="18" charset="-120"/>
              </a:defRPr>
            </a:lvl1pPr>
          </a:lstStyle>
          <a:p>
            <a:pPr>
              <a:defRPr/>
            </a:pPr>
            <a:fld id="{34FA252D-29A5-42F8-98C6-8834710015F2}" type="slidenum">
              <a:rPr lang="en-US"/>
              <a:pPr>
                <a:defRPr/>
              </a:pPr>
              <a:t>‹#›</a:t>
            </a:fld>
            <a:endParaRPr lang="en-US"/>
          </a:p>
        </p:txBody>
      </p:sp>
    </p:spTree>
    <p:extLst>
      <p:ext uri="{BB962C8B-B14F-4D97-AF65-F5344CB8AC3E}">
        <p14:creationId xmlns:p14="http://schemas.microsoft.com/office/powerpoint/2010/main" val="32524751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55797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18136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55074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09415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7543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4915A1F1-BE9C-4352-9E9B-44BED9FE20D9}" type="datetimeFigureOut">
              <a:rPr lang="zh-TW" altLang="en-US"/>
              <a:pPr>
                <a:defRPr/>
              </a:pPr>
              <a:t>2015/9/18</a:t>
            </a:fld>
            <a:endParaRPr lang="zh-TW" altLang="en-US"/>
          </a:p>
        </p:txBody>
      </p:sp>
      <p:sp>
        <p:nvSpPr>
          <p:cNvPr id="5" name="頁尾版面配置區 4"/>
          <p:cNvSpPr>
            <a:spLocks noGrp="1"/>
          </p:cNvSpPr>
          <p:nvPr>
            <p:ph type="ftr" sz="quarter" idx="11"/>
          </p:nvPr>
        </p:nvSpPr>
        <p:spPr/>
        <p:txBody>
          <a:bodyPr/>
          <a:lstStyle>
            <a:lvl1pPr>
              <a:defRPr smtClean="0"/>
            </a:lvl1pPr>
          </a:lstStyle>
          <a:p>
            <a:pPr>
              <a:defRPr/>
            </a:pPr>
            <a:endParaRPr lang="zh-TW" altLang="en-US"/>
          </a:p>
        </p:txBody>
      </p:sp>
      <p:sp>
        <p:nvSpPr>
          <p:cNvPr id="6" name="投影片編號版面配置區 5"/>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FDFD05FC-61AC-481F-B723-EC8A804E0C6E}" type="slidenum">
              <a:rPr lang="zh-TW" altLang="en-US"/>
              <a:pPr>
                <a:defRPr/>
              </a:pPr>
              <a:t>‹#›</a:t>
            </a:fld>
            <a:endParaRPr lang="zh-TW" altLang="en-US"/>
          </a:p>
        </p:txBody>
      </p:sp>
    </p:spTree>
    <p:extLst>
      <p:ext uri="{BB962C8B-B14F-4D97-AF65-F5344CB8AC3E}">
        <p14:creationId xmlns:p14="http://schemas.microsoft.com/office/powerpoint/2010/main" val="33915513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12509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5449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15403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48613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13470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99731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8738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7421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35822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104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BD6D2814-C24B-4C7A-839F-644FFFF1929A}" type="datetimeFigureOut">
              <a:rPr lang="zh-TW" altLang="en-US"/>
              <a:pPr>
                <a:defRPr/>
              </a:pPr>
              <a:t>2015/9/18</a:t>
            </a:fld>
            <a:endParaRPr lang="zh-TW" altLang="en-US"/>
          </a:p>
        </p:txBody>
      </p:sp>
      <p:sp>
        <p:nvSpPr>
          <p:cNvPr id="6" name="頁尾版面配置區 5"/>
          <p:cNvSpPr>
            <a:spLocks noGrp="1"/>
          </p:cNvSpPr>
          <p:nvPr>
            <p:ph type="ftr" sz="quarter" idx="11"/>
          </p:nvPr>
        </p:nvSpPr>
        <p:spPr/>
        <p:txBody>
          <a:bodyPr/>
          <a:lstStyle>
            <a:lvl1pPr>
              <a:defRPr smtClean="0"/>
            </a:lvl1pPr>
          </a:lstStyle>
          <a:p>
            <a:pPr>
              <a:defRPr/>
            </a:pPr>
            <a:endParaRPr lang="zh-TW" altLang="en-US"/>
          </a:p>
        </p:txBody>
      </p:sp>
      <p:sp>
        <p:nvSpPr>
          <p:cNvPr id="7" name="投影片編號版面配置區 6"/>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ABA23CDB-6FA5-4801-A53A-A7BD627E513D}" type="slidenum">
              <a:rPr lang="zh-TW" altLang="en-US"/>
              <a:pPr>
                <a:defRPr/>
              </a:pPr>
              <a:t>‹#›</a:t>
            </a:fld>
            <a:endParaRPr lang="zh-TW" altLang="en-US"/>
          </a:p>
        </p:txBody>
      </p:sp>
    </p:spTree>
    <p:extLst>
      <p:ext uri="{BB962C8B-B14F-4D97-AF65-F5344CB8AC3E}">
        <p14:creationId xmlns:p14="http://schemas.microsoft.com/office/powerpoint/2010/main" val="42257207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94069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02100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00136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29178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58293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54736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390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725B1D2A-3D7E-4F81-8693-BFE0CE9F3B16}" type="datetimeFigureOut">
              <a:rPr lang="zh-TW" altLang="en-US"/>
              <a:pPr>
                <a:defRPr/>
              </a:pPr>
              <a:t>2015/9/18</a:t>
            </a:fld>
            <a:endParaRPr lang="zh-TW" altLang="en-US"/>
          </a:p>
        </p:txBody>
      </p:sp>
      <p:sp>
        <p:nvSpPr>
          <p:cNvPr id="8" name="頁尾版面配置區 7"/>
          <p:cNvSpPr>
            <a:spLocks noGrp="1"/>
          </p:cNvSpPr>
          <p:nvPr>
            <p:ph type="ftr" sz="quarter" idx="11"/>
          </p:nvPr>
        </p:nvSpPr>
        <p:spPr/>
        <p:txBody>
          <a:bodyPr/>
          <a:lstStyle>
            <a:lvl1pPr>
              <a:defRPr smtClean="0"/>
            </a:lvl1pPr>
          </a:lstStyle>
          <a:p>
            <a:pPr>
              <a:defRPr/>
            </a:pPr>
            <a:endParaRPr lang="zh-TW" altLang="en-US"/>
          </a:p>
        </p:txBody>
      </p:sp>
      <p:sp>
        <p:nvSpPr>
          <p:cNvPr id="9" name="投影片編號版面配置區 8"/>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D8B77F09-69B9-47CA-98BC-79613EF56136}" type="slidenum">
              <a:rPr lang="zh-TW" altLang="en-US"/>
              <a:pPr>
                <a:defRPr/>
              </a:pPr>
              <a:t>‹#›</a:t>
            </a:fld>
            <a:endParaRPr lang="zh-TW" altLang="en-US"/>
          </a:p>
        </p:txBody>
      </p:sp>
    </p:spTree>
    <p:extLst>
      <p:ext uri="{BB962C8B-B14F-4D97-AF65-F5344CB8AC3E}">
        <p14:creationId xmlns:p14="http://schemas.microsoft.com/office/powerpoint/2010/main" val="19440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86A3D27C-F8E7-4C58-B3B1-46D6EA2BD9C2}" type="datetimeFigureOut">
              <a:rPr lang="zh-TW" altLang="en-US"/>
              <a:pPr>
                <a:defRPr/>
              </a:pPr>
              <a:t>2015/9/18</a:t>
            </a:fld>
            <a:endParaRPr lang="zh-TW" altLang="en-US"/>
          </a:p>
        </p:txBody>
      </p:sp>
      <p:sp>
        <p:nvSpPr>
          <p:cNvPr id="4" name="頁尾版面配置區 3"/>
          <p:cNvSpPr>
            <a:spLocks noGrp="1"/>
          </p:cNvSpPr>
          <p:nvPr>
            <p:ph type="ftr" sz="quarter" idx="11"/>
          </p:nvPr>
        </p:nvSpPr>
        <p:spPr/>
        <p:txBody>
          <a:bodyPr/>
          <a:lstStyle>
            <a:lvl1pPr>
              <a:defRPr smtClean="0"/>
            </a:lvl1pPr>
          </a:lstStyle>
          <a:p>
            <a:pPr>
              <a:defRPr/>
            </a:pPr>
            <a:endParaRPr lang="zh-TW" altLang="en-US"/>
          </a:p>
        </p:txBody>
      </p:sp>
      <p:sp>
        <p:nvSpPr>
          <p:cNvPr id="5" name="投影片編號版面配置區 4"/>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5023AFC1-2875-4A30-BD4F-DB2AD7AF686D}" type="slidenum">
              <a:rPr lang="zh-TW" altLang="en-US"/>
              <a:pPr>
                <a:defRPr/>
              </a:pPr>
              <a:t>‹#›</a:t>
            </a:fld>
            <a:endParaRPr lang="zh-TW" altLang="en-US"/>
          </a:p>
        </p:txBody>
      </p:sp>
    </p:spTree>
    <p:extLst>
      <p:ext uri="{BB962C8B-B14F-4D97-AF65-F5344CB8AC3E}">
        <p14:creationId xmlns:p14="http://schemas.microsoft.com/office/powerpoint/2010/main" val="57337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3B868FF4-CABC-484B-A787-3B852DF47E34}" type="datetimeFigureOut">
              <a:rPr lang="zh-TW" altLang="en-US"/>
              <a:pPr>
                <a:defRPr/>
              </a:pPr>
              <a:t>2015/9/18</a:t>
            </a:fld>
            <a:endParaRPr lang="zh-TW" altLang="en-US"/>
          </a:p>
        </p:txBody>
      </p:sp>
      <p:sp>
        <p:nvSpPr>
          <p:cNvPr id="3" name="頁尾版面配置區 2"/>
          <p:cNvSpPr>
            <a:spLocks noGrp="1"/>
          </p:cNvSpPr>
          <p:nvPr>
            <p:ph type="ftr" sz="quarter" idx="11"/>
          </p:nvPr>
        </p:nvSpPr>
        <p:spPr/>
        <p:txBody>
          <a:bodyPr/>
          <a:lstStyle>
            <a:lvl1pPr>
              <a:defRPr smtClean="0"/>
            </a:lvl1pPr>
          </a:lstStyle>
          <a:p>
            <a:pPr>
              <a:defRPr/>
            </a:pPr>
            <a:endParaRPr lang="zh-TW" altLang="en-US"/>
          </a:p>
        </p:txBody>
      </p:sp>
      <p:sp>
        <p:nvSpPr>
          <p:cNvPr id="4" name="投影片編號版面配置區 3"/>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1811E6A3-3DC2-4E9F-8201-FB6067D89CAD}" type="slidenum">
              <a:rPr lang="zh-TW" altLang="en-US"/>
              <a:pPr>
                <a:defRPr/>
              </a:pPr>
              <a:t>‹#›</a:t>
            </a:fld>
            <a:endParaRPr lang="zh-TW" altLang="en-US"/>
          </a:p>
        </p:txBody>
      </p:sp>
    </p:spTree>
    <p:extLst>
      <p:ext uri="{BB962C8B-B14F-4D97-AF65-F5344CB8AC3E}">
        <p14:creationId xmlns:p14="http://schemas.microsoft.com/office/powerpoint/2010/main" val="366269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781D793E-EB46-4DAB-BF92-553A410B51D0}" type="datetimeFigureOut">
              <a:rPr lang="zh-TW" altLang="en-US"/>
              <a:pPr>
                <a:defRPr/>
              </a:pPr>
              <a:t>2015/9/18</a:t>
            </a:fld>
            <a:endParaRPr lang="zh-TW" altLang="en-US"/>
          </a:p>
        </p:txBody>
      </p:sp>
      <p:sp>
        <p:nvSpPr>
          <p:cNvPr id="6" name="頁尾版面配置區 5"/>
          <p:cNvSpPr>
            <a:spLocks noGrp="1"/>
          </p:cNvSpPr>
          <p:nvPr>
            <p:ph type="ftr" sz="quarter" idx="11"/>
          </p:nvPr>
        </p:nvSpPr>
        <p:spPr/>
        <p:txBody>
          <a:bodyPr/>
          <a:lstStyle>
            <a:lvl1pPr>
              <a:defRPr smtClean="0"/>
            </a:lvl1pPr>
          </a:lstStyle>
          <a:p>
            <a:pPr>
              <a:defRPr/>
            </a:pPr>
            <a:endParaRPr lang="zh-TW" altLang="en-US"/>
          </a:p>
        </p:txBody>
      </p:sp>
      <p:sp>
        <p:nvSpPr>
          <p:cNvPr id="7" name="投影片編號版面配置區 6"/>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BBC11A54-D8CB-48C9-AD43-8D15B6B1C5E7}" type="slidenum">
              <a:rPr lang="zh-TW" altLang="en-US"/>
              <a:pPr>
                <a:defRPr/>
              </a:pPr>
              <a:t>‹#›</a:t>
            </a:fld>
            <a:endParaRPr lang="zh-TW" altLang="en-US"/>
          </a:p>
        </p:txBody>
      </p:sp>
    </p:spTree>
    <p:extLst>
      <p:ext uri="{BB962C8B-B14F-4D97-AF65-F5344CB8AC3E}">
        <p14:creationId xmlns:p14="http://schemas.microsoft.com/office/powerpoint/2010/main" val="2168625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2700338" y="472440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C6413D45-27C7-430A-900E-5F0066313404}" type="datetimeFigureOut">
              <a:rPr lang="zh-TW" altLang="en-US"/>
              <a:pPr>
                <a:defRPr/>
              </a:pPr>
              <a:t>2015/9/18</a:t>
            </a:fld>
            <a:endParaRPr lang="zh-TW" altLang="en-US"/>
          </a:p>
        </p:txBody>
      </p:sp>
      <p:sp>
        <p:nvSpPr>
          <p:cNvPr id="6" name="頁尾版面配置區 5"/>
          <p:cNvSpPr>
            <a:spLocks noGrp="1"/>
          </p:cNvSpPr>
          <p:nvPr>
            <p:ph type="ftr" sz="quarter" idx="11"/>
          </p:nvPr>
        </p:nvSpPr>
        <p:spPr/>
        <p:txBody>
          <a:bodyPr/>
          <a:lstStyle>
            <a:lvl1pPr>
              <a:defRPr smtClean="0"/>
            </a:lvl1pPr>
          </a:lstStyle>
          <a:p>
            <a:pPr>
              <a:defRPr/>
            </a:pPr>
            <a:endParaRPr lang="zh-TW" altLang="en-US"/>
          </a:p>
        </p:txBody>
      </p:sp>
      <p:sp>
        <p:nvSpPr>
          <p:cNvPr id="7" name="投影片編號版面配置區 6"/>
          <p:cNvSpPr>
            <a:spLocks noGrp="1"/>
          </p:cNvSpPr>
          <p:nvPr>
            <p:ph type="sldNum" sz="quarter" idx="12"/>
          </p:nvPr>
        </p:nvSpPr>
        <p:spPr>
          <a:xfrm>
            <a:off x="5148263" y="515778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kumimoji="0" smtClean="0">
                <a:latin typeface="Calibri" pitchFamily="34" charset="0"/>
              </a:defRPr>
            </a:lvl1pPr>
          </a:lstStyle>
          <a:p>
            <a:pPr>
              <a:defRPr/>
            </a:pPr>
            <a:fld id="{C28A24D5-3C83-4157-ABA2-6DBA981A829F}" type="slidenum">
              <a:rPr lang="zh-TW" altLang="en-US"/>
              <a:pPr>
                <a:defRPr/>
              </a:pPr>
              <a:t>‹#›</a:t>
            </a:fld>
            <a:endParaRPr lang="zh-TW" altLang="en-US"/>
          </a:p>
        </p:txBody>
      </p:sp>
    </p:spTree>
    <p:extLst>
      <p:ext uri="{BB962C8B-B14F-4D97-AF65-F5344CB8AC3E}">
        <p14:creationId xmlns:p14="http://schemas.microsoft.com/office/powerpoint/2010/main" val="372475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5" name="頁尾版面配置區 4"/>
          <p:cNvSpPr>
            <a:spLocks noGrp="1"/>
          </p:cNvSpPr>
          <p:nvPr>
            <p:ph type="ftr" sz="quarter" idx="3"/>
          </p:nvPr>
        </p:nvSpPr>
        <p:spPr>
          <a:xfrm>
            <a:off x="6248400" y="6492875"/>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smtClean="0">
                <a:solidFill>
                  <a:srgbClr val="898989"/>
                </a:solidFill>
                <a:latin typeface="Calibri" pitchFamily="34" charset="0"/>
              </a:defRPr>
            </a:lvl1pPr>
          </a:lstStyle>
          <a:p>
            <a:pPr>
              <a:defRPr/>
            </a:pPr>
            <a:endParaRPr lang="zh-TW" altLang="en-US"/>
          </a:p>
        </p:txBody>
      </p:sp>
      <p:sp>
        <p:nvSpPr>
          <p:cNvPr id="7" name="弧形 6"/>
          <p:cNvSpPr/>
          <p:nvPr userDrawn="1"/>
        </p:nvSpPr>
        <p:spPr>
          <a:xfrm rot="158850">
            <a:off x="12700" y="6026150"/>
            <a:ext cx="9134475" cy="763588"/>
          </a:xfrm>
          <a:prstGeom prst="arc">
            <a:avLst>
              <a:gd name="adj1" fmla="val 21507779"/>
              <a:gd name="adj2" fmla="val 11732306"/>
            </a:avLst>
          </a:prstGeom>
          <a:effectLst>
            <a:outerShdw blurRad="50800" dist="38100" dir="13500000" algn="br" rotWithShape="0">
              <a:prstClr val="black">
                <a:alpha val="40000"/>
              </a:prstClr>
            </a:outerShdw>
          </a:effectLst>
        </p:spPr>
        <p:style>
          <a:lnRef idx="2">
            <a:schemeClr val="accent2"/>
          </a:lnRef>
          <a:fillRef idx="0">
            <a:schemeClr val="accent2"/>
          </a:fillRef>
          <a:effectRef idx="1">
            <a:schemeClr val="accent2"/>
          </a:effectRef>
          <a:fontRef idx="minor">
            <a:schemeClr val="tx1"/>
          </a:fontRef>
        </p:style>
        <p:txBody>
          <a:bodyPr anchor="ctr"/>
          <a:lstStyle/>
          <a:p>
            <a:pPr algn="ctr" eaLnBrk="1" fontAlgn="auto" hangingPunct="1">
              <a:spcBef>
                <a:spcPts val="0"/>
              </a:spcBef>
              <a:spcAft>
                <a:spcPts val="0"/>
              </a:spcAft>
              <a:defRPr/>
            </a:pPr>
            <a:endParaRPr kumimoji="0" lang="zh-TW" altLang="en-US"/>
          </a:p>
        </p:txBody>
      </p:sp>
      <p:sp>
        <p:nvSpPr>
          <p:cNvPr id="8" name="弧形 7"/>
          <p:cNvSpPr/>
          <p:nvPr userDrawn="1"/>
        </p:nvSpPr>
        <p:spPr>
          <a:xfrm rot="21359542">
            <a:off x="84138" y="6119813"/>
            <a:ext cx="4024312" cy="481012"/>
          </a:xfrm>
          <a:prstGeom prst="arc">
            <a:avLst>
              <a:gd name="adj1" fmla="val 11129916"/>
              <a:gd name="adj2" fmla="val 10750269"/>
            </a:avLst>
          </a:prstGeom>
          <a:ln>
            <a:solidFill>
              <a:srgbClr val="FB8FC8"/>
            </a:solidFill>
          </a:ln>
        </p:spPr>
        <p:style>
          <a:lnRef idx="2">
            <a:schemeClr val="accent1"/>
          </a:lnRef>
          <a:fillRef idx="0">
            <a:schemeClr val="accent1"/>
          </a:fillRef>
          <a:effectRef idx="1">
            <a:schemeClr val="accent1"/>
          </a:effectRef>
          <a:fontRef idx="minor">
            <a:schemeClr val="tx1"/>
          </a:fontRef>
        </p:style>
        <p:txBody>
          <a:bodyPr anchor="ctr"/>
          <a:lstStyle/>
          <a:p>
            <a:pPr algn="ctr" eaLnBrk="1" fontAlgn="auto" hangingPunct="1">
              <a:spcBef>
                <a:spcPts val="0"/>
              </a:spcBef>
              <a:spcAft>
                <a:spcPts val="0"/>
              </a:spcAft>
              <a:defRPr/>
            </a:pPr>
            <a:endParaRPr kumimoji="0" lang="zh-TW" altLang="en-US" dirty="0">
              <a:solidFill>
                <a:srgbClr val="FFCCFF"/>
              </a:solidFill>
            </a:endParaRPr>
          </a:p>
        </p:txBody>
      </p:sp>
      <p:sp>
        <p:nvSpPr>
          <p:cNvPr id="9" name="弧形 8"/>
          <p:cNvSpPr/>
          <p:nvPr userDrawn="1"/>
        </p:nvSpPr>
        <p:spPr>
          <a:xfrm rot="21358026">
            <a:off x="19050" y="6027738"/>
            <a:ext cx="4186238" cy="684212"/>
          </a:xfrm>
          <a:prstGeom prst="arc">
            <a:avLst>
              <a:gd name="adj1" fmla="val 11322799"/>
              <a:gd name="adj2" fmla="val 11027830"/>
            </a:avLst>
          </a:prstGeom>
          <a:effectLst>
            <a:outerShdw blurRad="50800" dist="38100" dir="18900000" algn="bl" rotWithShape="0">
              <a:prstClr val="black">
                <a:alpha val="40000"/>
              </a:prstClr>
            </a:outerShdw>
          </a:effectLst>
        </p:spPr>
        <p:style>
          <a:lnRef idx="2">
            <a:schemeClr val="accent4"/>
          </a:lnRef>
          <a:fillRef idx="0">
            <a:schemeClr val="accent4"/>
          </a:fillRef>
          <a:effectRef idx="1">
            <a:schemeClr val="accent4"/>
          </a:effectRef>
          <a:fontRef idx="minor">
            <a:schemeClr val="tx1"/>
          </a:fontRef>
        </p:style>
        <p:txBody>
          <a:bodyPr anchor="ctr"/>
          <a:lstStyle/>
          <a:p>
            <a:pPr algn="ctr" eaLnBrk="1" fontAlgn="auto" hangingPunct="1">
              <a:spcBef>
                <a:spcPts val="0"/>
              </a:spcBef>
              <a:spcAft>
                <a:spcPts val="0"/>
              </a:spcAft>
              <a:defRPr/>
            </a:pPr>
            <a:endParaRPr kumimoji="0" lang="zh-TW" altLang="en-US"/>
          </a:p>
        </p:txBody>
      </p:sp>
      <p:sp>
        <p:nvSpPr>
          <p:cNvPr id="1032" name="日期版面配置區 3"/>
          <p:cNvSpPr txBox="1">
            <a:spLocks/>
          </p:cNvSpPr>
          <p:nvPr userDrawn="1"/>
        </p:nvSpPr>
        <p:spPr bwMode="auto">
          <a:xfrm>
            <a:off x="576263" y="6169025"/>
            <a:ext cx="41957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dbl">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defRPr/>
            </a:pPr>
            <a:r>
              <a:rPr kumimoji="0" lang="en-US" altLang="zh-TW" sz="1500" i="1" smtClean="0">
                <a:solidFill>
                  <a:srgbClr val="F53D8C"/>
                </a:solidFill>
                <a:latin typeface="Times New Roman" pitchFamily="18" charset="0"/>
                <a:ea typeface="Batang" pitchFamily="18" charset="-127"/>
                <a:cs typeface="Times New Roman" pitchFamily="18" charset="0"/>
              </a:rPr>
              <a:t>  M</a:t>
            </a:r>
            <a:r>
              <a:rPr kumimoji="0" lang="en-US" altLang="zh-TW" sz="1500" i="1" smtClean="0">
                <a:solidFill>
                  <a:srgbClr val="7F7F7F"/>
                </a:solidFill>
                <a:latin typeface="Times New Roman" pitchFamily="18" charset="0"/>
                <a:ea typeface="Batang" pitchFamily="18" charset="-127"/>
                <a:cs typeface="Times New Roman" pitchFamily="18" charset="0"/>
              </a:rPr>
              <a:t>embrane</a:t>
            </a:r>
            <a:r>
              <a:rPr kumimoji="0" lang="en-US" altLang="zh-TW" sz="1500" i="1" smtClean="0">
                <a:latin typeface="Times New Roman" pitchFamily="18" charset="0"/>
                <a:ea typeface="Batang" pitchFamily="18" charset="-127"/>
                <a:cs typeface="Times New Roman" pitchFamily="18" charset="0"/>
              </a:rPr>
              <a:t> </a:t>
            </a:r>
            <a:r>
              <a:rPr kumimoji="0" lang="en-US" altLang="zh-TW" sz="1500" i="1" smtClean="0">
                <a:solidFill>
                  <a:srgbClr val="F53D8C"/>
                </a:solidFill>
                <a:latin typeface="Times New Roman" pitchFamily="18" charset="0"/>
                <a:ea typeface="Batang" pitchFamily="18" charset="-127"/>
                <a:cs typeface="Times New Roman" pitchFamily="18" charset="0"/>
              </a:rPr>
              <a:t>S</a:t>
            </a:r>
            <a:r>
              <a:rPr kumimoji="0" lang="en-US" altLang="zh-TW" sz="1500" i="1" smtClean="0">
                <a:solidFill>
                  <a:srgbClr val="7F7F7F"/>
                </a:solidFill>
                <a:latin typeface="Times New Roman" pitchFamily="18" charset="0"/>
                <a:ea typeface="Batang" pitchFamily="18" charset="-127"/>
                <a:cs typeface="Times New Roman" pitchFamily="18" charset="0"/>
              </a:rPr>
              <a:t>eparation</a:t>
            </a:r>
            <a:r>
              <a:rPr kumimoji="0" lang="en-US" altLang="zh-TW" sz="1500" i="1" smtClean="0">
                <a:latin typeface="Times New Roman" pitchFamily="18" charset="0"/>
                <a:ea typeface="Batang" pitchFamily="18" charset="-127"/>
                <a:cs typeface="Times New Roman" pitchFamily="18" charset="0"/>
              </a:rPr>
              <a:t> </a:t>
            </a:r>
            <a:r>
              <a:rPr kumimoji="0" lang="en-US" altLang="zh-TW" sz="1500" i="1" smtClean="0">
                <a:solidFill>
                  <a:srgbClr val="F53D8C"/>
                </a:solidFill>
                <a:latin typeface="Times New Roman" pitchFamily="18" charset="0"/>
                <a:ea typeface="Batang" pitchFamily="18" charset="-127"/>
                <a:cs typeface="Times New Roman" pitchFamily="18" charset="0"/>
              </a:rPr>
              <a:t>T</a:t>
            </a:r>
            <a:r>
              <a:rPr kumimoji="0" lang="en-US" altLang="zh-TW" sz="1500" i="1" smtClean="0">
                <a:solidFill>
                  <a:srgbClr val="7F7F7F"/>
                </a:solidFill>
                <a:latin typeface="Times New Roman" pitchFamily="18" charset="0"/>
                <a:ea typeface="Batang" pitchFamily="18" charset="-127"/>
                <a:cs typeface="Times New Roman" pitchFamily="18" charset="0"/>
              </a:rPr>
              <a:t>echnology</a:t>
            </a:r>
            <a:r>
              <a:rPr kumimoji="0" lang="zh-TW" altLang="en-US" sz="1500" i="1" smtClean="0">
                <a:latin typeface="Times New Roman" pitchFamily="18" charset="0"/>
                <a:ea typeface="Batang" pitchFamily="18" charset="-127"/>
                <a:cs typeface="Times New Roman" pitchFamily="18" charset="0"/>
              </a:rPr>
              <a:t> </a:t>
            </a:r>
            <a:r>
              <a:rPr kumimoji="0" lang="en-US" altLang="zh-TW" sz="1500" i="1" smtClean="0">
                <a:solidFill>
                  <a:srgbClr val="F53D8C"/>
                </a:solidFill>
                <a:latin typeface="Times New Roman" pitchFamily="18" charset="0"/>
                <a:ea typeface="Batang" pitchFamily="18" charset="-127"/>
                <a:cs typeface="Times New Roman" pitchFamily="18" charset="0"/>
              </a:rPr>
              <a:t>L</a:t>
            </a:r>
            <a:r>
              <a:rPr kumimoji="0" lang="en-US" altLang="zh-TW" sz="1500" i="1" smtClean="0">
                <a:solidFill>
                  <a:srgbClr val="7F7F7F"/>
                </a:solidFill>
                <a:latin typeface="Times New Roman" pitchFamily="18" charset="0"/>
                <a:ea typeface="Batang" pitchFamily="18" charset="-127"/>
                <a:cs typeface="Times New Roman" pitchFamily="18" charset="0"/>
              </a:rPr>
              <a:t>ab</a:t>
            </a:r>
          </a:p>
        </p:txBody>
      </p:sp>
      <p:sp>
        <p:nvSpPr>
          <p:cNvPr id="11" name="矩形 10"/>
          <p:cNvSpPr/>
          <p:nvPr userDrawn="1"/>
        </p:nvSpPr>
        <p:spPr>
          <a:xfrm>
            <a:off x="-216025" y="6025161"/>
            <a:ext cx="1024142" cy="698974"/>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lnSpc>
                <a:spcPct val="50000"/>
              </a:lnSpc>
              <a:spcBef>
                <a:spcPts val="0"/>
              </a:spcBef>
              <a:spcAft>
                <a:spcPts val="0"/>
              </a:spcAft>
              <a:defRPr/>
            </a:pPr>
            <a:r>
              <a:rPr kumimoji="0" lang="en-US" altLang="zh-TW"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rPr>
              <a:t>M</a:t>
            </a:r>
          </a:p>
          <a:p>
            <a:pPr algn="ctr" eaLnBrk="1" fontAlgn="auto" hangingPunct="1">
              <a:lnSpc>
                <a:spcPct val="50000"/>
              </a:lnSpc>
              <a:spcBef>
                <a:spcPts val="0"/>
              </a:spcBef>
              <a:spcAft>
                <a:spcPts val="0"/>
              </a:spcAft>
              <a:defRPr/>
            </a:pPr>
            <a:r>
              <a:rPr kumimoji="0" lang="en-US" altLang="zh-TW"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rPr>
              <a:t>ST</a:t>
            </a:r>
            <a:endParaRPr kumimoji="0" lang="zh-TW" alt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endParaRPr>
          </a:p>
        </p:txBody>
      </p:sp>
      <p:sp>
        <p:nvSpPr>
          <p:cNvPr id="12" name="矩形 11"/>
          <p:cNvSpPr/>
          <p:nvPr userDrawn="1"/>
        </p:nvSpPr>
        <p:spPr>
          <a:xfrm>
            <a:off x="36288" y="6196073"/>
            <a:ext cx="1172254" cy="50400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fontAlgn="auto" hangingPunct="1">
              <a:lnSpc>
                <a:spcPct val="50000"/>
              </a:lnSpc>
              <a:spcBef>
                <a:spcPts val="0"/>
              </a:spcBef>
              <a:spcAft>
                <a:spcPts val="0"/>
              </a:spcAft>
              <a:defRPr/>
            </a:pPr>
            <a:r>
              <a:rPr kumimoji="0" lang="en-US" altLang="zh-TW"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rPr>
              <a:t>L</a:t>
            </a:r>
            <a:endParaRPr kumimoji="0" lang="zh-TW" alt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endParaRPr>
          </a:p>
        </p:txBody>
      </p:sp>
      <p:sp>
        <p:nvSpPr>
          <p:cNvPr id="13" name="矩形 12"/>
          <p:cNvSpPr/>
          <p:nvPr userDrawn="1"/>
        </p:nvSpPr>
        <p:spPr>
          <a:xfrm>
            <a:off x="395288" y="0"/>
            <a:ext cx="500062" cy="1079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0" lang="zh-TW" altLang="en-US">
              <a:solidFill>
                <a:srgbClr val="FFFFFF"/>
              </a:solidFill>
            </a:endParaRPr>
          </a:p>
        </p:txBody>
      </p:sp>
      <p:sp>
        <p:nvSpPr>
          <p:cNvPr id="14" name="圓角矩形 13"/>
          <p:cNvSpPr/>
          <p:nvPr userDrawn="1"/>
        </p:nvSpPr>
        <p:spPr>
          <a:xfrm>
            <a:off x="574675" y="90488"/>
            <a:ext cx="8534400" cy="630237"/>
          </a:xfrm>
          <a:prstGeom prst="roundRect">
            <a:avLst/>
          </a:prstGeom>
          <a:solidFill>
            <a:schemeClr val="lt1">
              <a:alpha val="0"/>
            </a:schemeClr>
          </a:solidFill>
          <a:ln/>
          <a:effectLst/>
        </p:spPr>
        <p:style>
          <a:lnRef idx="2">
            <a:schemeClr val="accent5"/>
          </a:lnRef>
          <a:fillRef idx="1">
            <a:schemeClr val="lt1"/>
          </a:fillRef>
          <a:effectRef idx="0">
            <a:schemeClr val="accent5"/>
          </a:effectRef>
          <a:fontRef idx="minor">
            <a:schemeClr val="dk1"/>
          </a:fontRef>
        </p:style>
        <p:txBody>
          <a:bodyPr anchor="ctr"/>
          <a:lstStyle/>
          <a:p>
            <a:pPr algn="ctr" eaLnBrk="1" hangingPunct="1">
              <a:defRPr/>
            </a:pPr>
            <a:endParaRPr kumimoji="0" lang="zh-TW" altLang="en-US">
              <a:solidFill>
                <a:srgbClr val="000000"/>
              </a:solidFill>
            </a:endParaRPr>
          </a:p>
        </p:txBody>
      </p:sp>
      <p:sp>
        <p:nvSpPr>
          <p:cNvPr id="15" name="圓角矩形 14"/>
          <p:cNvSpPr/>
          <p:nvPr userDrawn="1"/>
        </p:nvSpPr>
        <p:spPr>
          <a:xfrm>
            <a:off x="611188" y="130175"/>
            <a:ext cx="8459787" cy="546100"/>
          </a:xfrm>
          <a:prstGeom prst="roundRect">
            <a:avLst/>
          </a:prstGeom>
          <a:solidFill>
            <a:schemeClr val="lt1">
              <a:alpha val="0"/>
            </a:schemeClr>
          </a:solidFill>
          <a:ln>
            <a:solidFill>
              <a:srgbClr val="FB8FC8"/>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kumimoji="0" lang="zh-TW" altLang="en-US">
              <a:solidFill>
                <a:srgbClr val="000000"/>
              </a:solidFill>
            </a:endParaRPr>
          </a:p>
        </p:txBody>
      </p:sp>
      <p:sp>
        <p:nvSpPr>
          <p:cNvPr id="16" name="圓角矩形 15"/>
          <p:cNvSpPr/>
          <p:nvPr userDrawn="1"/>
        </p:nvSpPr>
        <p:spPr>
          <a:xfrm>
            <a:off x="684213" y="173038"/>
            <a:ext cx="8351837" cy="457200"/>
          </a:xfrm>
          <a:prstGeom prst="round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0" lang="zh-TW" altLang="en-US">
              <a:solidFill>
                <a:srgbClr val="FFFFFF"/>
              </a:solidFill>
            </a:endParaRPr>
          </a:p>
        </p:txBody>
      </p:sp>
      <p:sp>
        <p:nvSpPr>
          <p:cNvPr id="17" name="圓角矩形 16"/>
          <p:cNvSpPr/>
          <p:nvPr userDrawn="1"/>
        </p:nvSpPr>
        <p:spPr>
          <a:xfrm>
            <a:off x="755650" y="215900"/>
            <a:ext cx="8243888" cy="366713"/>
          </a:xfrm>
          <a:prstGeom prst="roundRect">
            <a:avLst>
              <a:gd name="adj" fmla="val 17429"/>
            </a:avLst>
          </a:prstGeom>
          <a:solidFill>
            <a:schemeClr val="lt1">
              <a:alpha val="0"/>
            </a:schemeClr>
          </a:solidFill>
          <a:ln/>
        </p:spPr>
        <p:style>
          <a:lnRef idx="2">
            <a:schemeClr val="accent5"/>
          </a:lnRef>
          <a:fillRef idx="1">
            <a:schemeClr val="lt1"/>
          </a:fillRef>
          <a:effectRef idx="0">
            <a:schemeClr val="accent5"/>
          </a:effectRef>
          <a:fontRef idx="minor">
            <a:schemeClr val="dk1"/>
          </a:fontRef>
        </p:style>
        <p:txBody>
          <a:bodyPr anchor="ctr"/>
          <a:lstStyle/>
          <a:p>
            <a:pPr algn="ctr" eaLnBrk="1" hangingPunct="1">
              <a:defRPr/>
            </a:pPr>
            <a:endParaRPr kumimoji="0" lang="zh-TW" altLang="en-US">
              <a:solidFill>
                <a:srgbClr val="000000"/>
              </a:solidFill>
            </a:endParaRPr>
          </a:p>
        </p:txBody>
      </p:sp>
      <p:sp>
        <p:nvSpPr>
          <p:cNvPr id="18" name="矩形 17"/>
          <p:cNvSpPr/>
          <p:nvPr userDrawn="1"/>
        </p:nvSpPr>
        <p:spPr>
          <a:xfrm rot="16200000">
            <a:off x="4139407" y="-2907506"/>
            <a:ext cx="360362" cy="698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0" lang="zh-TW" altLang="en-US">
              <a:solidFill>
                <a:srgbClr val="FFFFFF"/>
              </a:solidFill>
            </a:endParaRPr>
          </a:p>
        </p:txBody>
      </p:sp>
      <p:sp>
        <p:nvSpPr>
          <p:cNvPr id="19" name="矩形 18"/>
          <p:cNvSpPr/>
          <p:nvPr userDrawn="1"/>
        </p:nvSpPr>
        <p:spPr>
          <a:xfrm>
            <a:off x="8496000" y="97200"/>
            <a:ext cx="564705" cy="646331"/>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fontAlgn="auto" hangingPunct="1">
              <a:spcBef>
                <a:spcPts val="0"/>
              </a:spcBef>
              <a:spcAft>
                <a:spcPts val="0"/>
              </a:spcAft>
              <a:defRPr/>
            </a:pPr>
            <a:r>
              <a:rPr kumimoji="0" lang="en-US" altLang="zh-TW"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rPr>
              <a:t>U</a:t>
            </a:r>
            <a:endParaRPr kumimoji="0" lang="zh-TW" altLang="en-US"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endParaRPr>
          </a:p>
        </p:txBody>
      </p:sp>
      <p:sp>
        <p:nvSpPr>
          <p:cNvPr id="20" name="矩形 19"/>
          <p:cNvSpPr/>
          <p:nvPr userDrawn="1"/>
        </p:nvSpPr>
        <p:spPr>
          <a:xfrm>
            <a:off x="8208000" y="151200"/>
            <a:ext cx="576064" cy="648000"/>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fontAlgn="auto" hangingPunct="1">
              <a:spcBef>
                <a:spcPts val="0"/>
              </a:spcBef>
              <a:spcAft>
                <a:spcPts val="0"/>
              </a:spcAft>
              <a:defRPr/>
            </a:pPr>
            <a:r>
              <a:rPr kumimoji="0" lang="en-US" altLang="zh-TW" sz="3600" b="1" cap="all" dirty="0">
                <a:ln/>
                <a:solidFill>
                  <a:srgbClr val="7030A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rPr>
              <a:t>H</a:t>
            </a:r>
            <a:endParaRPr kumimoji="0" lang="zh-TW" altLang="en-US" sz="3600" b="1" cap="all" dirty="0">
              <a:ln/>
              <a:solidFill>
                <a:srgbClr val="7030A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endParaRPr>
          </a:p>
        </p:txBody>
      </p:sp>
      <p:sp>
        <p:nvSpPr>
          <p:cNvPr id="21" name="矩形 20"/>
          <p:cNvSpPr/>
          <p:nvPr userDrawn="1"/>
        </p:nvSpPr>
        <p:spPr>
          <a:xfrm>
            <a:off x="7920000" y="190800"/>
            <a:ext cx="576064" cy="646331"/>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fontAlgn="auto" hangingPunct="1">
              <a:spcBef>
                <a:spcPts val="0"/>
              </a:spcBef>
              <a:spcAft>
                <a:spcPts val="0"/>
              </a:spcAft>
              <a:defRPr/>
            </a:pPr>
            <a:r>
              <a:rPr kumimoji="0" lang="en-US" altLang="zh-TW" sz="3600" b="1" cap="all" dirty="0">
                <a:ln>
                  <a:solidFill>
                    <a:srgbClr val="FF2FFF"/>
                  </a:solidFill>
                </a:ln>
                <a:solidFill>
                  <a:srgbClr val="F296EB"/>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rPr>
              <a:t>C</a:t>
            </a:r>
            <a:endParaRPr kumimoji="0" lang="zh-TW" altLang="en-US" sz="3600" b="1" cap="all" dirty="0">
              <a:ln>
                <a:solidFill>
                  <a:srgbClr val="FF2FFF"/>
                </a:solidFill>
              </a:ln>
              <a:solidFill>
                <a:srgbClr val="F296EB"/>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endParaRPr>
          </a:p>
        </p:txBody>
      </p:sp>
      <p:sp>
        <p:nvSpPr>
          <p:cNvPr id="22" name="矩形 21"/>
          <p:cNvSpPr/>
          <p:nvPr userDrawn="1"/>
        </p:nvSpPr>
        <p:spPr>
          <a:xfrm>
            <a:off x="7650000" y="241200"/>
            <a:ext cx="564705" cy="646331"/>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1" fontAlgn="auto" hangingPunct="1">
              <a:spcBef>
                <a:spcPts val="0"/>
              </a:spcBef>
              <a:spcAft>
                <a:spcPts val="0"/>
              </a:spcAft>
              <a:defRPr/>
            </a:pPr>
            <a:r>
              <a:rPr kumimoji="0" lang="en-US" altLang="zh-TW"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rPr>
              <a:t>N</a:t>
            </a:r>
            <a:endParaRPr kumimoji="0" lang="zh-TW" altLang="en-US"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ea typeface="+mn-ea"/>
              <a:cs typeface="Times New Roman" pitchFamily="18" charset="0"/>
            </a:endParaRPr>
          </a:p>
        </p:txBody>
      </p:sp>
      <p:pic>
        <p:nvPicPr>
          <p:cNvPr id="1045" name="Picture 2" descr="C:\Users\Zihong\Desktop\logo1-1.gif"/>
          <p:cNvPicPr>
            <a:picLocks noChangeAspect="1" noChangeArrowheads="1"/>
          </p:cNvPicPr>
          <p:nvPr userDrawn="1"/>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711438">
            <a:off x="-31750" y="71438"/>
            <a:ext cx="1108075"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sp>
        <p:nvSpPr>
          <p:cNvPr id="2053"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8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200" b="0">
                <a:solidFill>
                  <a:srgbClr val="000000"/>
                </a:solidFill>
                <a:latin typeface="Verdana" pitchFamily="34" charset="0"/>
                <a:ea typeface="+mn-ea"/>
              </a:defRPr>
            </a:lvl1pPr>
          </a:lstStyle>
          <a:p>
            <a:pPr>
              <a:defRPr/>
            </a:pPr>
            <a:endParaRPr lang="en-US"/>
          </a:p>
        </p:txBody>
      </p:sp>
      <p:sp>
        <p:nvSpPr>
          <p:cNvPr id="20378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200" b="0">
                <a:solidFill>
                  <a:srgbClr val="000000"/>
                </a:solidFill>
                <a:latin typeface="Verdana" pitchFamily="34" charset="0"/>
                <a:ea typeface="+mn-ea"/>
              </a:defRPr>
            </a:lvl1pPr>
          </a:lstStyle>
          <a:p>
            <a:pPr>
              <a:defRPr/>
            </a:pPr>
            <a:endParaRPr lang="en-US"/>
          </a:p>
        </p:txBody>
      </p:sp>
      <p:sp>
        <p:nvSpPr>
          <p:cNvPr id="20378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200" b="0">
                <a:solidFill>
                  <a:srgbClr val="000000"/>
                </a:solidFill>
                <a:latin typeface="Verdana" pitchFamily="34" charset="0"/>
                <a:ea typeface="+mn-ea"/>
              </a:defRPr>
            </a:lvl1pPr>
          </a:lstStyle>
          <a:p>
            <a:pPr>
              <a:defRPr/>
            </a:pPr>
            <a:fld id="{E1FC9FA0-CC5C-4A2D-BFCB-56C92750B2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E3705DBE-4AD4-654C-A153-C32C19A1BDF3}" type="datetimeFigureOut">
              <a:rPr kumimoji="0" lang="en-US" smtClean="0">
                <a:solidFill>
                  <a:prstClr val="black">
                    <a:tint val="75000"/>
                  </a:prstClr>
                </a:solidFill>
                <a:latin typeface="Calibri"/>
                <a:ea typeface="+mn-ea"/>
              </a:rPr>
              <a:pPr defTabSz="457200" eaLnBrk="1" fontAlgn="auto" hangingPunct="1">
                <a:spcBef>
                  <a:spcPts val="0"/>
                </a:spcBef>
                <a:spcAft>
                  <a:spcPts val="0"/>
                </a:spcAft>
              </a:pPr>
              <a:t>9/18/2015</a:t>
            </a:fld>
            <a:endParaRPr kumimoji="0" lang="en-US">
              <a:solidFill>
                <a:prstClr val="black">
                  <a:tint val="75000"/>
                </a:prstClr>
              </a:solidFill>
              <a:latin typeface="Calibri"/>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endParaRPr kumimoji="0" lang="en-US">
              <a:solidFill>
                <a:prstClr val="black">
                  <a:tint val="75000"/>
                </a:prstClr>
              </a:solidFill>
              <a:latin typeface="Calibri"/>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D4E52FB8-DB2E-4747-8AA1-8FE54EAC05D0}" type="slidenum">
              <a:rPr kumimoji="0" lang="en-US" smtClean="0">
                <a:solidFill>
                  <a:prstClr val="black">
                    <a:tint val="75000"/>
                  </a:prstClr>
                </a:solidFill>
                <a:latin typeface="Calibri"/>
                <a:ea typeface="+mn-ea"/>
              </a:rPr>
              <a:pPr defTabSz="457200" eaLnBrk="1" fontAlgn="auto" hangingPunct="1">
                <a:spcBef>
                  <a:spcPts val="0"/>
                </a:spcBef>
                <a:spcAft>
                  <a:spcPts val="0"/>
                </a:spcAft>
              </a:pPr>
              <a:t>‹#›</a:t>
            </a:fld>
            <a:endParaRPr kumimoji="0" lang="en-US">
              <a:solidFill>
                <a:prstClr val="black">
                  <a:tint val="75000"/>
                </a:prstClr>
              </a:solidFill>
              <a:latin typeface="Calibri"/>
              <a:ea typeface="+mn-ea"/>
            </a:endParaRPr>
          </a:p>
        </p:txBody>
      </p:sp>
    </p:spTree>
    <p:extLst>
      <p:ext uri="{BB962C8B-B14F-4D97-AF65-F5344CB8AC3E}">
        <p14:creationId xmlns:p14="http://schemas.microsoft.com/office/powerpoint/2010/main" val="2733248208"/>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E3705DBE-4AD4-654C-A153-C32C19A1BDF3}" type="datetimeFigureOut">
              <a:rPr kumimoji="0" lang="en-US" smtClean="0">
                <a:solidFill>
                  <a:prstClr val="black">
                    <a:tint val="75000"/>
                  </a:prstClr>
                </a:solidFill>
                <a:latin typeface="Calibri"/>
                <a:ea typeface="+mn-ea"/>
              </a:rPr>
              <a:pPr defTabSz="457200" eaLnBrk="1" fontAlgn="auto" hangingPunct="1">
                <a:spcBef>
                  <a:spcPts val="0"/>
                </a:spcBef>
                <a:spcAft>
                  <a:spcPts val="0"/>
                </a:spcAft>
              </a:pPr>
              <a:t>9/18/2015</a:t>
            </a:fld>
            <a:endParaRPr kumimoji="0" lang="en-US">
              <a:solidFill>
                <a:prstClr val="black">
                  <a:tint val="75000"/>
                </a:prstClr>
              </a:solidFill>
              <a:latin typeface="Calibri"/>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endParaRPr kumimoji="0" lang="en-US">
              <a:solidFill>
                <a:prstClr val="black">
                  <a:tint val="75000"/>
                </a:prstClr>
              </a:solidFill>
              <a:latin typeface="Calibri"/>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D4E52FB8-DB2E-4747-8AA1-8FE54EAC05D0}" type="slidenum">
              <a:rPr kumimoji="0" lang="en-US" smtClean="0">
                <a:solidFill>
                  <a:prstClr val="black">
                    <a:tint val="75000"/>
                  </a:prstClr>
                </a:solidFill>
                <a:latin typeface="Calibri"/>
                <a:ea typeface="+mn-ea"/>
              </a:rPr>
              <a:pPr defTabSz="457200" eaLnBrk="1" fontAlgn="auto" hangingPunct="1">
                <a:spcBef>
                  <a:spcPts val="0"/>
                </a:spcBef>
                <a:spcAft>
                  <a:spcPts val="0"/>
                </a:spcAft>
              </a:pPr>
              <a:t>‹#›</a:t>
            </a:fld>
            <a:endParaRPr kumimoji="0" lang="en-US">
              <a:solidFill>
                <a:prstClr val="black">
                  <a:tint val="75000"/>
                </a:prstClr>
              </a:solidFill>
              <a:latin typeface="Calibri"/>
              <a:ea typeface="+mn-ea"/>
            </a:endParaRPr>
          </a:p>
        </p:txBody>
      </p:sp>
    </p:spTree>
    <p:extLst>
      <p:ext uri="{BB962C8B-B14F-4D97-AF65-F5344CB8AC3E}">
        <p14:creationId xmlns:p14="http://schemas.microsoft.com/office/powerpoint/2010/main" val="3227505971"/>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7.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Subtitle 2"/>
          <p:cNvSpPr txBox="1">
            <a:spLocks/>
          </p:cNvSpPr>
          <p:nvPr/>
        </p:nvSpPr>
        <p:spPr bwMode="auto">
          <a:xfrm>
            <a:off x="1217613" y="285750"/>
            <a:ext cx="6556375"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defTabSz="457200" eaLnBrk="1" fontAlgn="auto" hangingPunct="1">
              <a:spcBef>
                <a:spcPct val="20000"/>
              </a:spcBef>
              <a:spcAft>
                <a:spcPts val="0"/>
              </a:spcAft>
              <a:buFont typeface="Arial" charset="0"/>
              <a:buNone/>
            </a:pPr>
            <a:r>
              <a:rPr lang="en-US" sz="5400" b="1" dirty="0">
                <a:solidFill>
                  <a:srgbClr val="AC6D56"/>
                </a:solidFill>
                <a:latin typeface="Stencil" pitchFamily="82" charset="0"/>
              </a:rPr>
              <a:t>OMICS </a:t>
            </a:r>
            <a:r>
              <a:rPr lang="en-US" sz="5400" b="1" dirty="0" smtClean="0">
                <a:solidFill>
                  <a:srgbClr val="AC6D56"/>
                </a:solidFill>
                <a:latin typeface="Stencil" pitchFamily="82" charset="0"/>
              </a:rPr>
              <a:t>International</a:t>
            </a:r>
            <a:endParaRPr lang="en-US" sz="5400" b="1" dirty="0">
              <a:solidFill>
                <a:srgbClr val="AC6D56"/>
              </a:solidFill>
              <a:latin typeface="Stencil" pitchFamily="82" charset="0"/>
            </a:endParaRPr>
          </a:p>
        </p:txBody>
      </p:sp>
      <p:sp>
        <p:nvSpPr>
          <p:cNvPr id="276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57200" eaLnBrk="1" fontAlgn="auto" hangingPunct="1">
              <a:spcBef>
                <a:spcPts val="0"/>
              </a:spcBef>
              <a:spcAft>
                <a:spcPts val="0"/>
              </a:spcAft>
            </a:pPr>
            <a:r>
              <a:rPr kumimoji="0" lang="en-US" altLang="en-US" sz="2000">
                <a:solidFill>
                  <a:srgbClr val="7030A0"/>
                </a:solidFill>
                <a:latin typeface="Calibri"/>
                <a:ea typeface="+mn-ea"/>
                <a:cs typeface="Arial" charset="0"/>
              </a:rPr>
              <a:t>Contact us at: contact.omics@omicsonline.org</a:t>
            </a:r>
          </a:p>
        </p:txBody>
      </p:sp>
      <p:sp>
        <p:nvSpPr>
          <p:cNvPr id="2" name="Folded Corner 1"/>
          <p:cNvSpPr/>
          <p:nvPr/>
        </p:nvSpPr>
        <p:spPr>
          <a:xfrm>
            <a:off x="6350" y="3457183"/>
            <a:ext cx="9137650" cy="3315091"/>
          </a:xfrm>
          <a:prstGeom prst="foldedCorner">
            <a:avLst/>
          </a:prstGeom>
          <a:gradFill>
            <a:gsLst>
              <a:gs pos="95419">
                <a:srgbClr val="FFE7E6"/>
              </a:gs>
              <a:gs pos="90417">
                <a:srgbClr val="FFE5E3"/>
              </a:gs>
              <a:gs pos="76683">
                <a:srgbClr val="FFDFDD"/>
              </a:gs>
              <a:gs pos="61650">
                <a:srgbClr val="FFD8D6"/>
              </a:gs>
              <a:gs pos="0">
                <a:srgbClr val="FBA7A4"/>
              </a:gs>
              <a:gs pos="57493">
                <a:srgbClr val="FFD3D1"/>
              </a:gs>
              <a:gs pos="35000">
                <a:srgbClr val="FFB8B9"/>
              </a:gs>
              <a:gs pos="100000">
                <a:schemeClr val="accent5">
                  <a:tint val="15000"/>
                  <a:satMod val="350000"/>
                </a:schemeClr>
              </a:gs>
            </a:gsLst>
            <a:lin ang="16200000" scaled="1"/>
          </a:gradFill>
        </p:spPr>
        <p:style>
          <a:lnRef idx="1">
            <a:schemeClr val="accent5"/>
          </a:lnRef>
          <a:fillRef idx="2">
            <a:schemeClr val="accent5"/>
          </a:fillRef>
          <a:effectRef idx="1">
            <a:schemeClr val="accent5"/>
          </a:effectRef>
          <a:fontRef idx="minor">
            <a:schemeClr val="dk1"/>
          </a:fontRef>
        </p:style>
        <p:txBody>
          <a:bodyPr anchor="ctr"/>
          <a:lstStyle/>
          <a:p>
            <a:pPr defTabSz="457200" eaLnBrk="1" fontAlgn="auto" hangingPunct="1">
              <a:spcBef>
                <a:spcPts val="0"/>
              </a:spcBef>
              <a:spcAft>
                <a:spcPts val="0"/>
              </a:spcAft>
              <a:defRPr/>
            </a:pPr>
            <a:r>
              <a:rPr kumimoji="0"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a:t>
            </a:r>
            <a:r>
              <a:rPr kumimoji="0" lang="en-US" sz="2200" dirty="0" smtClean="0">
                <a:solidFill>
                  <a:srgbClr val="0070C0"/>
                </a:solidFill>
                <a:latin typeface="Nyala" panose="02000504070300020003" pitchFamily="2" charset="0"/>
              </a:rPr>
              <a:t>OMICS </a:t>
            </a:r>
            <a:r>
              <a:rPr kumimoji="0" lang="en-US" sz="2200" dirty="0">
                <a:solidFill>
                  <a:srgbClr val="0070C0"/>
                </a:solidFill>
                <a:latin typeface="Nyala" panose="02000504070300020003" pitchFamily="2" charset="0"/>
              </a:rPr>
              <a:t>Group signed an agreement with more than 1000 International Societies to make healthcare information Open Access.</a:t>
            </a:r>
          </a:p>
        </p:txBody>
      </p:sp>
    </p:spTree>
    <p:extLst>
      <p:ext uri="{BB962C8B-B14F-4D97-AF65-F5344CB8AC3E}">
        <p14:creationId xmlns:p14="http://schemas.microsoft.com/office/powerpoint/2010/main" val="436740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defTabSz="457200" eaLnBrk="1" fontAlgn="auto" hangingPunct="1">
              <a:spcBef>
                <a:spcPts val="0"/>
              </a:spcBef>
              <a:spcAft>
                <a:spcPts val="0"/>
              </a:spcAft>
              <a:defRPr/>
            </a:pPr>
            <a:r>
              <a:rPr kumimoji="0" lang="en-IN" sz="2000" dirty="0">
                <a:solidFill>
                  <a:srgbClr val="EEECE1">
                    <a:lumMod val="10000"/>
                  </a:srgbClr>
                </a:solidFill>
                <a:latin typeface="Centaur" panose="02030504050205020304" pitchFamily="18" charset="0"/>
              </a:rPr>
              <a:t>OMICS </a:t>
            </a:r>
            <a:r>
              <a:rPr kumimoji="0" lang="en-IN" sz="2000" dirty="0" smtClean="0">
                <a:solidFill>
                  <a:srgbClr val="EEECE1">
                    <a:lumMod val="10000"/>
                  </a:srgbClr>
                </a:solidFill>
                <a:latin typeface="Centaur" panose="02030504050205020304" pitchFamily="18" charset="0"/>
              </a:rPr>
              <a:t>International </a:t>
            </a:r>
            <a:r>
              <a:rPr kumimoji="0" lang="en-IN" sz="2000" dirty="0">
                <a:solidFill>
                  <a:srgbClr val="EEECE1">
                    <a:lumMod val="10000"/>
                  </a:srgbClr>
                </a:solidFill>
                <a:latin typeface="Centaur" panose="02030504050205020304" pitchFamily="18" charset="0"/>
              </a:rPr>
              <a:t>welcomes submissions that are original and technically so as to serve both the developing world and developed countries in the best possible way.</a:t>
            </a:r>
          </a:p>
          <a:p>
            <a:pPr algn="ctr" defTabSz="457200" eaLnBrk="1" fontAlgn="auto" hangingPunct="1">
              <a:spcBef>
                <a:spcPts val="0"/>
              </a:spcBef>
              <a:spcAft>
                <a:spcPts val="0"/>
              </a:spcAft>
              <a:defRPr/>
            </a:pPr>
            <a:r>
              <a:rPr kumimoji="0" lang="en-US" sz="2000" dirty="0">
                <a:solidFill>
                  <a:srgbClr val="EEECE1">
                    <a:lumMod val="10000"/>
                  </a:srgbClr>
                </a:solidFill>
                <a:latin typeface="Centaur" panose="02030504050205020304" pitchFamily="18" charset="0"/>
              </a:rPr>
              <a:t>OMICS </a:t>
            </a:r>
            <a:r>
              <a:rPr kumimoji="0" lang="en-IN" sz="2000" dirty="0">
                <a:solidFill>
                  <a:srgbClr val="EEECE1">
                    <a:lumMod val="10000"/>
                  </a:srgbClr>
                </a:solidFill>
                <a:latin typeface="Centaur" panose="02030504050205020304" pitchFamily="18" charset="0"/>
              </a:rPr>
              <a:t>International </a:t>
            </a:r>
            <a:r>
              <a:rPr kumimoji="0" lang="en-US" sz="2000" dirty="0" smtClean="0">
                <a:solidFill>
                  <a:srgbClr val="EEECE1">
                    <a:lumMod val="10000"/>
                  </a:srgbClr>
                </a:solidFill>
                <a:latin typeface="Centaur" panose="02030504050205020304" pitchFamily="18" charset="0"/>
              </a:rPr>
              <a:t>Journals  </a:t>
            </a:r>
            <a:r>
              <a:rPr kumimoji="0" lang="en-US" sz="2000" dirty="0">
                <a:solidFill>
                  <a:srgbClr val="EEECE1">
                    <a:lumMod val="10000"/>
                  </a:srgbClr>
                </a:solidFill>
                <a:latin typeface="Centaur" panose="02030504050205020304" pitchFamily="18" charset="0"/>
              </a:rPr>
              <a:t>are poised in excellence by publishing high quality research. </a:t>
            </a:r>
            <a:r>
              <a:rPr kumimoji="0" lang="en-IN" sz="2000" dirty="0">
                <a:solidFill>
                  <a:srgbClr val="EEECE1">
                    <a:lumMod val="10000"/>
                  </a:srgbClr>
                </a:solidFill>
                <a:latin typeface="Centaur" panose="02030504050205020304" pitchFamily="18" charset="0"/>
              </a:rPr>
              <a:t>OMICS Group follows an Editorial Manager® System peer review process and boasts of a strong and active editorial board.</a:t>
            </a:r>
            <a:endParaRPr kumimoji="0" lang="en-US" sz="2000" dirty="0">
              <a:solidFill>
                <a:srgbClr val="EEECE1">
                  <a:lumMod val="10000"/>
                </a:srgbClr>
              </a:solidFill>
              <a:latin typeface="Centaur" panose="02030504050205020304" pitchFamily="18" charset="0"/>
            </a:endParaRPr>
          </a:p>
          <a:p>
            <a:pPr algn="ctr" defTabSz="457200" eaLnBrk="1" fontAlgn="auto" hangingPunct="1">
              <a:spcBef>
                <a:spcPts val="0"/>
              </a:spcBef>
              <a:spcAft>
                <a:spcPts val="0"/>
              </a:spcAft>
              <a:defRPr/>
            </a:pPr>
            <a:r>
              <a:rPr kumimoji="0" lang="en-US" sz="2000" dirty="0">
                <a:solidFill>
                  <a:srgbClr val="EEECE1">
                    <a:lumMod val="10000"/>
                  </a:srgbClr>
                </a:solidFill>
                <a:latin typeface="Centaur" panose="02030504050205020304" pitchFamily="18" charset="0"/>
              </a:rPr>
              <a:t>Editors and reviewers are experts in their field and provide anonymous, unbiased and detailed reviews of all submissions.</a:t>
            </a:r>
          </a:p>
          <a:p>
            <a:pPr algn="ctr" defTabSz="457200" eaLnBrk="1" fontAlgn="auto" hangingPunct="1">
              <a:spcBef>
                <a:spcPts val="0"/>
              </a:spcBef>
              <a:spcAft>
                <a:spcPts val="0"/>
              </a:spcAft>
              <a:defRPr/>
            </a:pPr>
            <a:r>
              <a:rPr kumimoji="0" lang="en-IN" sz="2000" dirty="0">
                <a:solidFill>
                  <a:srgbClr val="EEECE1">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kumimoji="0" lang="en-US" sz="2000" dirty="0">
              <a:solidFill>
                <a:srgbClr val="EEECE1">
                  <a:lumMod val="10000"/>
                </a:srgbClr>
              </a:solidFill>
              <a:latin typeface="Centaur" panose="02030504050205020304" pitchFamily="18" charset="0"/>
            </a:endParaRPr>
          </a:p>
          <a:p>
            <a:pPr defTabSz="457200" eaLnBrk="1" fontAlgn="auto" hangingPunct="1">
              <a:spcBef>
                <a:spcPts val="0"/>
              </a:spcBef>
              <a:spcAft>
                <a:spcPts val="0"/>
              </a:spcAft>
              <a:defRPr/>
            </a:pPr>
            <a:endParaRPr kumimoji="0" lang="en-US" sz="2000" dirty="0">
              <a:solidFill>
                <a:prstClr val="black"/>
              </a:solidFill>
            </a:endParaRPr>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defTabSz="457200" eaLnBrk="1" fontAlgn="auto" hangingPunct="1">
              <a:spcBef>
                <a:spcPts val="0"/>
              </a:spcBef>
              <a:spcAft>
                <a:spcPts val="0"/>
              </a:spcAft>
              <a:defRPr/>
            </a:pPr>
            <a:r>
              <a:rPr kumimoji="0" lang="en-US" dirty="0">
                <a:solidFill>
                  <a:srgbClr val="0070C0"/>
                </a:solidFill>
                <a:latin typeface="Microsoft YaHei" panose="020B0503020204020204" pitchFamily="34" charset="-122"/>
                <a:ea typeface="Microsoft YaHei" panose="020B0503020204020204" pitchFamily="34" charset="-122"/>
              </a:rPr>
              <a:t>For more details please visit our website: </a:t>
            </a:r>
            <a:r>
              <a:rPr kumimoji="0" lang="en-US" dirty="0">
                <a:solidFill>
                  <a:srgbClr val="4BACC6">
                    <a:lumMod val="10000"/>
                  </a:srgbClr>
                </a:solidFill>
                <a:latin typeface="Microsoft YaHei" panose="020B0503020204020204" pitchFamily="34" charset="-122"/>
                <a:ea typeface="Microsoft YaHei" panose="020B0503020204020204" pitchFamily="34" charset="-122"/>
                <a:hlinkClick r:id="rId3"/>
              </a:rPr>
              <a:t>http://omicsonline.org/Submitmanuscript.php</a:t>
            </a:r>
            <a:r>
              <a:rPr kumimoji="0" lang="en-US" dirty="0">
                <a:solidFill>
                  <a:srgbClr val="4BACC6">
                    <a:lumMod val="10000"/>
                  </a:srgbClr>
                </a:solidFill>
                <a:latin typeface="Microsoft YaHei" panose="020B0503020204020204" pitchFamily="34" charset="-122"/>
                <a:ea typeface="Microsoft YaHei" panose="020B0503020204020204" pitchFamily="34" charset="-122"/>
              </a:rPr>
              <a:t> </a:t>
            </a:r>
          </a:p>
          <a:p>
            <a:pPr defTabSz="457200" eaLnBrk="1" fontAlgn="auto" hangingPunct="1">
              <a:spcBef>
                <a:spcPts val="0"/>
              </a:spcBef>
              <a:spcAft>
                <a:spcPts val="0"/>
              </a:spcAft>
              <a:defRPr/>
            </a:pPr>
            <a:endParaRPr kumimoji="0"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kumimoji="0" lang="en-US" sz="3200" dirty="0" smtClean="0">
                <a:solidFill>
                  <a:srgbClr val="8064A2">
                    <a:lumMod val="10000"/>
                  </a:srgbClr>
                </a:solidFill>
                <a:latin typeface="Baskerville Old Face" panose="02020602080505020303" pitchFamily="18" charset="0"/>
              </a:rPr>
              <a:t>OMICS Journals are welcoming Submissions</a:t>
            </a:r>
            <a:r>
              <a:rPr kumimoji="0" lang="en-US" sz="3200" dirty="0" smtClean="0">
                <a:solidFill>
                  <a:srgbClr val="8064A2">
                    <a:lumMod val="10000"/>
                  </a:srgbClr>
                </a:solidFill>
              </a:rPr>
              <a:t/>
            </a:r>
            <a:br>
              <a:rPr kumimoji="0" lang="en-US" sz="3200" dirty="0" smtClean="0">
                <a:solidFill>
                  <a:srgbClr val="8064A2">
                    <a:lumMod val="10000"/>
                  </a:srgbClr>
                </a:solidFill>
              </a:rPr>
            </a:br>
            <a:endParaRPr kumimoji="0" lang="en-US" sz="3200" dirty="0">
              <a:solidFill>
                <a:srgbClr val="8064A2">
                  <a:lumMod val="10000"/>
                </a:srgbClr>
              </a:solidFill>
            </a:endParaRPr>
          </a:p>
        </p:txBody>
      </p:sp>
    </p:spTree>
    <p:extLst>
      <p:ext uri="{BB962C8B-B14F-4D97-AF65-F5344CB8AC3E}">
        <p14:creationId xmlns:p14="http://schemas.microsoft.com/office/powerpoint/2010/main" val="3161461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標題 2"/>
          <p:cNvSpPr txBox="1">
            <a:spLocks/>
          </p:cNvSpPr>
          <p:nvPr/>
        </p:nvSpPr>
        <p:spPr bwMode="auto">
          <a:xfrm>
            <a:off x="185738" y="304800"/>
            <a:ext cx="8640762" cy="649288"/>
          </a:xfrm>
          <a:prstGeom prst="rect">
            <a:avLst/>
          </a:prstGeom>
          <a:noFill/>
          <a:ln w="9525">
            <a:noFill/>
            <a:miter lim="800000"/>
            <a:headEnd/>
            <a:tailEnd/>
          </a:ln>
        </p:spPr>
        <p:txBody>
          <a:bodyPr>
            <a:normAutofit/>
          </a:bodyPr>
          <a:lstStyle/>
          <a:p>
            <a:pPr algn="ctr" eaLnBrk="1" fontAlgn="auto" hangingPunct="1">
              <a:spcBef>
                <a:spcPct val="20000"/>
              </a:spcBef>
              <a:spcAft>
                <a:spcPts val="0"/>
              </a:spcAft>
              <a:buFont typeface="Arial" pitchFamily="34" charset="0"/>
              <a:buNone/>
              <a:defRPr/>
            </a:pPr>
            <a:r>
              <a:rPr kumimoji="0" lang="en-US" altLang="zh-TW" sz="2800" b="1" dirty="0" err="1">
                <a:solidFill>
                  <a:schemeClr val="accent2">
                    <a:lumMod val="75000"/>
                  </a:schemeClr>
                </a:solidFill>
                <a:latin typeface="+mn-lt"/>
                <a:ea typeface="+mn-ea"/>
              </a:rPr>
              <a:t>Shing</a:t>
            </a:r>
            <a:r>
              <a:rPr kumimoji="0" lang="en-US" altLang="zh-TW" sz="2800" b="1" dirty="0">
                <a:solidFill>
                  <a:schemeClr val="accent2">
                    <a:lumMod val="75000"/>
                  </a:schemeClr>
                </a:solidFill>
                <a:latin typeface="+mn-lt"/>
                <a:ea typeface="+mn-ea"/>
              </a:rPr>
              <a:t>-Yi </a:t>
            </a:r>
            <a:r>
              <a:rPr kumimoji="0" lang="en-US" altLang="zh-TW" sz="2800" b="1" dirty="0" err="1">
                <a:solidFill>
                  <a:schemeClr val="accent2">
                    <a:lumMod val="75000"/>
                  </a:schemeClr>
                </a:solidFill>
                <a:latin typeface="+mn-lt"/>
                <a:ea typeface="+mn-ea"/>
              </a:rPr>
              <a:t>Suen</a:t>
            </a:r>
            <a:endParaRPr kumimoji="0" lang="en-US" altLang="zh-TW" sz="2800" b="1" dirty="0">
              <a:solidFill>
                <a:schemeClr val="accent2">
                  <a:lumMod val="75000"/>
                </a:schemeClr>
              </a:solidFill>
              <a:latin typeface="+mn-lt"/>
              <a:ea typeface="+mn-ea"/>
            </a:endParaRPr>
          </a:p>
        </p:txBody>
      </p:sp>
      <p:sp>
        <p:nvSpPr>
          <p:cNvPr id="29699" name="Rectangle 5"/>
          <p:cNvSpPr>
            <a:spLocks noChangeArrowheads="1"/>
          </p:cNvSpPr>
          <p:nvPr/>
        </p:nvSpPr>
        <p:spPr bwMode="auto">
          <a:xfrm>
            <a:off x="319088" y="1035050"/>
            <a:ext cx="8748712" cy="290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Aft>
                <a:spcPts val="600"/>
              </a:spcAft>
            </a:pPr>
            <a:r>
              <a:rPr lang="en-US" altLang="zh-TW" b="1">
                <a:solidFill>
                  <a:srgbClr val="0000FF"/>
                </a:solidFill>
                <a:latin typeface="Calibri" pitchFamily="34" charset="0"/>
                <a:cs typeface="Times New Roman" pitchFamily="18" charset="0"/>
              </a:rPr>
              <a:t>Academic Position</a:t>
            </a:r>
            <a:endParaRPr lang="en-US" altLang="zh-TW">
              <a:solidFill>
                <a:srgbClr val="0000FF"/>
              </a:solidFill>
              <a:latin typeface="Calibri" pitchFamily="34" charset="0"/>
            </a:endParaRPr>
          </a:p>
          <a:p>
            <a:r>
              <a:rPr lang="en-US" altLang="zh-TW" sz="1600" b="1">
                <a:solidFill>
                  <a:srgbClr val="EC5EEC"/>
                </a:solidFill>
                <a:latin typeface="Calibri" pitchFamily="34" charset="0"/>
                <a:cs typeface="Times New Roman" pitchFamily="18" charset="0"/>
              </a:rPr>
              <a:t>Professor, Department of Chemical Engineering, National Chung Hsing University, Taichung, Taiwan, 8/2000~present</a:t>
            </a:r>
            <a:endParaRPr lang="en-US" altLang="zh-TW" sz="1600" b="1">
              <a:solidFill>
                <a:srgbClr val="EC5EEC"/>
              </a:solidFill>
              <a:latin typeface="Calibri" pitchFamily="34" charset="0"/>
            </a:endParaRPr>
          </a:p>
          <a:p>
            <a:r>
              <a:rPr lang="en-US" altLang="zh-TW" sz="1600" b="1">
                <a:solidFill>
                  <a:srgbClr val="39914E"/>
                </a:solidFill>
                <a:latin typeface="Calibri" pitchFamily="34" charset="0"/>
                <a:cs typeface="Times New Roman" pitchFamily="18" charset="0"/>
              </a:rPr>
              <a:t>Vice Dean, Engineering College, National Chung Hsing University, Taichung, Taiwan, 8/2011~7/2013</a:t>
            </a:r>
            <a:endParaRPr lang="en-US" altLang="zh-TW" sz="1600" b="1">
              <a:solidFill>
                <a:srgbClr val="39914E"/>
              </a:solidFill>
              <a:latin typeface="Calibri" pitchFamily="34" charset="0"/>
            </a:endParaRPr>
          </a:p>
          <a:p>
            <a:r>
              <a:rPr lang="en-US" altLang="zh-TW" sz="1600" b="1">
                <a:solidFill>
                  <a:srgbClr val="7030A0"/>
                </a:solidFill>
                <a:latin typeface="Calibri" pitchFamily="34" charset="0"/>
                <a:cs typeface="Times New Roman" pitchFamily="18" charset="0"/>
              </a:rPr>
              <a:t>Chairman, Department of Chemical Engineering, National Chung Hsing University, Taichung, Taiwan, 8/2009~7/2011</a:t>
            </a:r>
            <a:endParaRPr lang="en-US" altLang="zh-TW" sz="1600" b="1">
              <a:solidFill>
                <a:srgbClr val="7030A0"/>
              </a:solidFill>
              <a:latin typeface="Calibri" pitchFamily="34" charset="0"/>
            </a:endParaRPr>
          </a:p>
          <a:p>
            <a:r>
              <a:rPr lang="en-US" altLang="zh-TW" sz="1600" b="1">
                <a:solidFill>
                  <a:srgbClr val="FF9900"/>
                </a:solidFill>
                <a:latin typeface="Calibri" pitchFamily="34" charset="0"/>
                <a:cs typeface="Times New Roman" pitchFamily="18" charset="0"/>
              </a:rPr>
              <a:t>Visiting Professor, Department of Chemical and Process Engineering, University of Canterbury, Christchurch, New Zealand, 7/2005~1/2006</a:t>
            </a:r>
            <a:endParaRPr lang="en-US" altLang="zh-TW" sz="1600" b="1">
              <a:solidFill>
                <a:srgbClr val="FF9900"/>
              </a:solidFill>
              <a:latin typeface="Calibri" pitchFamily="34" charset="0"/>
            </a:endParaRPr>
          </a:p>
          <a:p>
            <a:r>
              <a:rPr lang="en-US" altLang="zh-TW" sz="1600" b="1">
                <a:solidFill>
                  <a:srgbClr val="0070C0"/>
                </a:solidFill>
                <a:latin typeface="Calibri" pitchFamily="34" charset="0"/>
                <a:cs typeface="Times New Roman" pitchFamily="18" charset="0"/>
              </a:rPr>
              <a:t>Coordinator, Research and Development Division, Center for Research and Development of Engineering Technology, Engineering College, National Chung Hsing University, Taichung, Taiwan, 8/2000~7/2002</a:t>
            </a:r>
            <a:endParaRPr lang="en-US" altLang="zh-TW" sz="1600" b="1">
              <a:solidFill>
                <a:srgbClr val="0070C0"/>
              </a:solidFill>
              <a:latin typeface="Calibri" pitchFamily="34" charset="0"/>
            </a:endParaRPr>
          </a:p>
        </p:txBody>
      </p:sp>
      <p:sp>
        <p:nvSpPr>
          <p:cNvPr id="29700" name="Rectangle 6"/>
          <p:cNvSpPr>
            <a:spLocks noChangeArrowheads="1"/>
          </p:cNvSpPr>
          <p:nvPr/>
        </p:nvSpPr>
        <p:spPr bwMode="auto">
          <a:xfrm>
            <a:off x="334963" y="4151313"/>
            <a:ext cx="8340725" cy="143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Aft>
                <a:spcPts val="600"/>
              </a:spcAft>
            </a:pPr>
            <a:r>
              <a:rPr lang="en-US" altLang="zh-TW" b="1">
                <a:solidFill>
                  <a:srgbClr val="0000FF"/>
                </a:solidFill>
                <a:latin typeface="Calibri" pitchFamily="34" charset="0"/>
                <a:cs typeface="Times New Roman" pitchFamily="18" charset="0"/>
              </a:rPr>
              <a:t>Education</a:t>
            </a:r>
            <a:endParaRPr lang="en-US" altLang="zh-TW">
              <a:solidFill>
                <a:srgbClr val="0000FF"/>
              </a:solidFill>
              <a:latin typeface="Calibri" pitchFamily="34" charset="0"/>
            </a:endParaRPr>
          </a:p>
          <a:p>
            <a:r>
              <a:rPr lang="en-US" altLang="zh-TW" sz="1600" b="1">
                <a:solidFill>
                  <a:srgbClr val="EC5EEC"/>
                </a:solidFill>
                <a:latin typeface="Calibri" pitchFamily="34" charset="0"/>
                <a:cs typeface="Times New Roman" pitchFamily="18" charset="0"/>
              </a:rPr>
              <a:t>Ph.D. Chemical Engineering, University of Wisconsin, Madison, WI, USA, 5/1994</a:t>
            </a:r>
            <a:endParaRPr lang="en-US" altLang="zh-TW" sz="1600" b="1">
              <a:solidFill>
                <a:srgbClr val="EC5EEC"/>
              </a:solidFill>
              <a:latin typeface="Calibri" pitchFamily="34" charset="0"/>
            </a:endParaRPr>
          </a:p>
          <a:p>
            <a:r>
              <a:rPr lang="en-US" altLang="zh-TW" sz="1600" b="1">
                <a:solidFill>
                  <a:srgbClr val="39914E"/>
                </a:solidFill>
                <a:latin typeface="Calibri" pitchFamily="34" charset="0"/>
                <a:cs typeface="Times New Roman" pitchFamily="18" charset="0"/>
              </a:rPr>
              <a:t>M.S. Chemical Engineering, National Taiwan University, Taipei, Taiwan, 6/1989</a:t>
            </a:r>
            <a:endParaRPr lang="en-US" altLang="zh-TW" sz="1600" b="1">
              <a:solidFill>
                <a:srgbClr val="39914E"/>
              </a:solidFill>
              <a:latin typeface="Calibri" pitchFamily="34" charset="0"/>
            </a:endParaRPr>
          </a:p>
          <a:p>
            <a:r>
              <a:rPr lang="en-US" altLang="zh-TW" sz="1600" b="1">
                <a:solidFill>
                  <a:srgbClr val="7030A0"/>
                </a:solidFill>
                <a:latin typeface="Calibri" pitchFamily="34" charset="0"/>
                <a:cs typeface="Times New Roman" pitchFamily="18" charset="0"/>
              </a:rPr>
              <a:t>B.S. Chemical Engineering, National Taiwan University, Taipei, Taiwan, 6/1987</a:t>
            </a:r>
            <a:endParaRPr lang="en-US" altLang="zh-TW" sz="1600" b="1">
              <a:solidFill>
                <a:srgbClr val="7030A0"/>
              </a:solidFill>
              <a:latin typeface="Calibri" pitchFamily="34" charset="0"/>
            </a:endParaRPr>
          </a:p>
          <a:p>
            <a:endParaRPr lang="en-US" altLang="zh-TW" sz="1600"/>
          </a:p>
        </p:txBody>
      </p:sp>
      <p:sp>
        <p:nvSpPr>
          <p:cNvPr id="29701" name="文字方塊 8"/>
          <p:cNvSpPr txBox="1">
            <a:spLocks noChangeArrowheads="1"/>
          </p:cNvSpPr>
          <p:nvPr/>
        </p:nvSpPr>
        <p:spPr bwMode="auto">
          <a:xfrm>
            <a:off x="0" y="5876925"/>
            <a:ext cx="9134475" cy="981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29702" name="Rectangle 7"/>
          <p:cNvSpPr>
            <a:spLocks noChangeArrowheads="1"/>
          </p:cNvSpPr>
          <p:nvPr/>
        </p:nvSpPr>
        <p:spPr bwMode="auto">
          <a:xfrm>
            <a:off x="319088" y="5432425"/>
            <a:ext cx="8824912" cy="146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Aft>
                <a:spcPts val="600"/>
              </a:spcAft>
            </a:pPr>
            <a:r>
              <a:rPr lang="en-US" altLang="zh-TW" b="1">
                <a:solidFill>
                  <a:srgbClr val="0000FF"/>
                </a:solidFill>
                <a:latin typeface="Calibri" pitchFamily="34" charset="0"/>
                <a:cs typeface="Times New Roman" pitchFamily="18" charset="0"/>
              </a:rPr>
              <a:t>Academic Service</a:t>
            </a:r>
            <a:endParaRPr lang="en-US" altLang="zh-TW">
              <a:solidFill>
                <a:srgbClr val="0000FF"/>
              </a:solidFill>
              <a:latin typeface="Calibri" pitchFamily="34" charset="0"/>
            </a:endParaRPr>
          </a:p>
          <a:p>
            <a:r>
              <a:rPr lang="en-US" altLang="zh-TW" sz="1600" b="1">
                <a:solidFill>
                  <a:srgbClr val="EC5EEC"/>
                </a:solidFill>
                <a:latin typeface="Calibri" pitchFamily="34" charset="0"/>
                <a:cs typeface="Times New Roman" pitchFamily="18" charset="0"/>
              </a:rPr>
              <a:t>Associate Editor, Journal of the Taiwan Institute of Chemical Engineers, 2014~present</a:t>
            </a:r>
            <a:endParaRPr lang="en-US" altLang="zh-TW" sz="1600" b="1">
              <a:solidFill>
                <a:srgbClr val="EC5EEC"/>
              </a:solidFill>
              <a:latin typeface="Calibri" pitchFamily="34" charset="0"/>
            </a:endParaRPr>
          </a:p>
          <a:p>
            <a:r>
              <a:rPr lang="en-US" altLang="zh-TW" sz="1600" b="1">
                <a:solidFill>
                  <a:srgbClr val="39914E"/>
                </a:solidFill>
                <a:latin typeface="Calibri" pitchFamily="34" charset="0"/>
                <a:cs typeface="Times New Roman" pitchFamily="18" charset="0"/>
              </a:rPr>
              <a:t>Editorial Board, Journal of Chemical Engineering and Process Technology, 2012~present</a:t>
            </a:r>
            <a:endParaRPr lang="en-US" altLang="zh-TW" sz="1600" b="1">
              <a:solidFill>
                <a:srgbClr val="39914E"/>
              </a:solidFill>
              <a:latin typeface="Calibri" pitchFamily="34" charset="0"/>
            </a:endParaRPr>
          </a:p>
          <a:p>
            <a:r>
              <a:rPr lang="en-US" altLang="zh-TW" sz="1600" b="1">
                <a:solidFill>
                  <a:srgbClr val="7030A0"/>
                </a:solidFill>
                <a:latin typeface="Calibri" pitchFamily="34" charset="0"/>
                <a:cs typeface="Times New Roman" pitchFamily="18" charset="0"/>
              </a:rPr>
              <a:t>Editorial Board, Dataset Papers in Materials Science, 2012~present</a:t>
            </a:r>
            <a:endParaRPr lang="en-US" altLang="zh-TW" sz="1600" b="1">
              <a:solidFill>
                <a:srgbClr val="7030A0"/>
              </a:solidFill>
              <a:latin typeface="Calibri" pitchFamily="34" charset="0"/>
            </a:endParaRPr>
          </a:p>
          <a:p>
            <a:endParaRPr lang="en-US" altLang="zh-TW"/>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ctrTitle"/>
          </p:nvPr>
        </p:nvSpPr>
        <p:spPr>
          <a:xfrm>
            <a:off x="952500" y="5157788"/>
            <a:ext cx="7786688" cy="785812"/>
          </a:xfrm>
        </p:spPr>
        <p:txBody>
          <a:bodyPr/>
          <a:lstStyle/>
          <a:p>
            <a:pPr algn="just" eaLnBrk="1" hangingPunct="1"/>
            <a:r>
              <a:rPr lang="en-US" altLang="zh-TW" sz="1400" b="1" smtClean="0">
                <a:solidFill>
                  <a:srgbClr val="FFCC00"/>
                </a:solidFill>
              </a:rPr>
              <a:t>●</a:t>
            </a:r>
            <a:r>
              <a:rPr lang="zh-TW" altLang="en-US" sz="1400" b="1" smtClean="0">
                <a:solidFill>
                  <a:srgbClr val="7030A0"/>
                </a:solidFill>
              </a:rPr>
              <a:t>  </a:t>
            </a:r>
            <a:r>
              <a:rPr lang="en-US" altLang="zh-TW" sz="2000" b="1" smtClean="0">
                <a:solidFill>
                  <a:srgbClr val="7030A0"/>
                </a:solidFill>
              </a:rPr>
              <a:t>Membrane distillation</a:t>
            </a:r>
            <a:endParaRPr lang="zh-TW" altLang="en-US" sz="2000" b="1" smtClean="0">
              <a:solidFill>
                <a:srgbClr val="7030A0"/>
              </a:solidFill>
            </a:endParaRPr>
          </a:p>
        </p:txBody>
      </p:sp>
      <p:sp>
        <p:nvSpPr>
          <p:cNvPr id="4" name="副標題 2"/>
          <p:cNvSpPr txBox="1">
            <a:spLocks/>
          </p:cNvSpPr>
          <p:nvPr/>
        </p:nvSpPr>
        <p:spPr bwMode="auto">
          <a:xfrm>
            <a:off x="898525" y="333375"/>
            <a:ext cx="7173913" cy="574675"/>
          </a:xfrm>
          <a:prstGeom prst="rect">
            <a:avLst/>
          </a:prstGeom>
          <a:noFill/>
          <a:ln w="9525">
            <a:noFill/>
            <a:miter lim="800000"/>
            <a:headEnd/>
            <a:tailEnd/>
          </a:ln>
        </p:spPr>
        <p:txBody>
          <a:bodyPr>
            <a:normAutofit/>
          </a:bodyPr>
          <a:lstStyle/>
          <a:p>
            <a:pPr algn="ctr" eaLnBrk="1" fontAlgn="auto" hangingPunct="1">
              <a:spcBef>
                <a:spcPct val="20000"/>
              </a:spcBef>
              <a:spcAft>
                <a:spcPts val="0"/>
              </a:spcAft>
              <a:buFont typeface="Arial" pitchFamily="34" charset="0"/>
              <a:buNone/>
              <a:defRPr/>
            </a:pPr>
            <a:r>
              <a:rPr kumimoji="0" lang="en-US" altLang="zh-TW" sz="2800" b="1" dirty="0" err="1">
                <a:solidFill>
                  <a:schemeClr val="accent2">
                    <a:lumMod val="75000"/>
                  </a:schemeClr>
                </a:solidFill>
                <a:latin typeface="+mn-lt"/>
                <a:ea typeface="+mn-ea"/>
              </a:rPr>
              <a:t>Shing</a:t>
            </a:r>
            <a:r>
              <a:rPr kumimoji="0" lang="en-US" altLang="zh-TW" sz="2800" b="1" dirty="0">
                <a:solidFill>
                  <a:schemeClr val="accent2">
                    <a:lumMod val="75000"/>
                  </a:schemeClr>
                </a:solidFill>
                <a:latin typeface="+mn-lt"/>
                <a:ea typeface="+mn-ea"/>
              </a:rPr>
              <a:t>-Yi </a:t>
            </a:r>
            <a:r>
              <a:rPr kumimoji="0" lang="en-US" altLang="zh-TW" sz="2800" b="1" dirty="0" err="1">
                <a:solidFill>
                  <a:schemeClr val="accent2">
                    <a:lumMod val="75000"/>
                  </a:schemeClr>
                </a:solidFill>
                <a:latin typeface="+mn-lt"/>
                <a:ea typeface="+mn-ea"/>
              </a:rPr>
              <a:t>Suen</a:t>
            </a:r>
            <a:endParaRPr kumimoji="0" lang="en-US" altLang="zh-TW" sz="2800" b="1" dirty="0">
              <a:solidFill>
                <a:schemeClr val="accent2">
                  <a:lumMod val="75000"/>
                </a:schemeClr>
              </a:solidFill>
              <a:latin typeface="+mn-lt"/>
              <a:ea typeface="+mn-ea"/>
            </a:endParaRPr>
          </a:p>
        </p:txBody>
      </p:sp>
      <p:sp>
        <p:nvSpPr>
          <p:cNvPr id="30724" name="副標題 2"/>
          <p:cNvSpPr>
            <a:spLocks noGrp="1"/>
          </p:cNvSpPr>
          <p:nvPr>
            <p:ph type="subTitle" idx="1"/>
          </p:nvPr>
        </p:nvSpPr>
        <p:spPr>
          <a:xfrm>
            <a:off x="946150" y="1093788"/>
            <a:ext cx="6669088" cy="1436687"/>
          </a:xfrm>
        </p:spPr>
        <p:txBody>
          <a:bodyPr/>
          <a:lstStyle/>
          <a:p>
            <a:pPr algn="l" eaLnBrk="1" hangingPunct="1">
              <a:lnSpc>
                <a:spcPct val="90000"/>
              </a:lnSpc>
            </a:pPr>
            <a:r>
              <a:rPr lang="en-US" altLang="zh-TW" sz="1400" b="1" smtClean="0">
                <a:solidFill>
                  <a:srgbClr val="FFCC00"/>
                </a:solidFill>
              </a:rPr>
              <a:t>●</a:t>
            </a:r>
            <a:r>
              <a:rPr lang="zh-TW" altLang="en-US" sz="1400" b="1" smtClean="0">
                <a:solidFill>
                  <a:srgbClr val="7030A0"/>
                </a:solidFill>
              </a:rPr>
              <a:t>  </a:t>
            </a:r>
            <a:r>
              <a:rPr lang="en-US" altLang="zh-TW" sz="2000" b="1" smtClean="0">
                <a:solidFill>
                  <a:srgbClr val="7030A0"/>
                </a:solidFill>
              </a:rPr>
              <a:t>Mixed matrix membranes</a:t>
            </a:r>
          </a:p>
          <a:p>
            <a:pPr algn="l" eaLnBrk="1" hangingPunct="1">
              <a:lnSpc>
                <a:spcPct val="90000"/>
              </a:lnSpc>
            </a:pPr>
            <a:r>
              <a:rPr lang="en-US" altLang="zh-TW" sz="2000" b="1" smtClean="0">
                <a:solidFill>
                  <a:srgbClr val="FF0000"/>
                </a:solidFill>
              </a:rPr>
              <a:t>     - Gas separation</a:t>
            </a:r>
          </a:p>
          <a:p>
            <a:pPr algn="l" eaLnBrk="1" hangingPunct="1">
              <a:lnSpc>
                <a:spcPct val="90000"/>
              </a:lnSpc>
            </a:pPr>
            <a:r>
              <a:rPr lang="en-US" altLang="zh-TW" sz="2000" b="1" smtClean="0">
                <a:solidFill>
                  <a:srgbClr val="39914E"/>
                </a:solidFill>
              </a:rPr>
              <a:t>     - Adsorptive removal of pollutants from wastewater</a:t>
            </a:r>
          </a:p>
          <a:p>
            <a:pPr algn="l" eaLnBrk="1" hangingPunct="1">
              <a:lnSpc>
                <a:spcPct val="90000"/>
              </a:lnSpc>
            </a:pPr>
            <a:r>
              <a:rPr lang="en-US" altLang="zh-TW" sz="2000" b="1" smtClean="0">
                <a:solidFill>
                  <a:srgbClr val="CC3399"/>
                </a:solidFill>
              </a:rPr>
              <a:t>     - cationic dye removal</a:t>
            </a:r>
          </a:p>
          <a:p>
            <a:pPr algn="l" eaLnBrk="1" hangingPunct="1">
              <a:lnSpc>
                <a:spcPct val="90000"/>
              </a:lnSpc>
            </a:pPr>
            <a:endParaRPr lang="en-US" altLang="zh-TW" sz="2000" b="1" smtClean="0">
              <a:solidFill>
                <a:srgbClr val="CC3399"/>
              </a:solidFill>
            </a:endParaRPr>
          </a:p>
        </p:txBody>
      </p:sp>
      <p:sp>
        <p:nvSpPr>
          <p:cNvPr id="10" name="副標題 2"/>
          <p:cNvSpPr txBox="1">
            <a:spLocks/>
          </p:cNvSpPr>
          <p:nvPr/>
        </p:nvSpPr>
        <p:spPr bwMode="auto">
          <a:xfrm>
            <a:off x="938213" y="2679700"/>
            <a:ext cx="8097837" cy="262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eaLnBrk="1" fontAlgn="auto" hangingPunct="1">
              <a:spcAft>
                <a:spcPts val="0"/>
              </a:spcAft>
              <a:defRPr/>
            </a:pPr>
            <a:r>
              <a:rPr kumimoji="0" lang="en-US" altLang="zh-TW" sz="1400" b="1" dirty="0">
                <a:solidFill>
                  <a:srgbClr val="FFCC00"/>
                </a:solidFill>
              </a:rPr>
              <a:t>●</a:t>
            </a:r>
            <a:r>
              <a:rPr kumimoji="0" lang="zh-TW" altLang="en-US" sz="1400" b="1" dirty="0">
                <a:solidFill>
                  <a:srgbClr val="7030A0"/>
                </a:solidFill>
              </a:rPr>
              <a:t> </a:t>
            </a:r>
            <a:r>
              <a:rPr kumimoji="0" lang="zh-TW" altLang="en-US" sz="1400" b="1" dirty="0" smtClean="0">
                <a:solidFill>
                  <a:srgbClr val="7030A0"/>
                </a:solidFill>
              </a:rPr>
              <a:t> </a:t>
            </a:r>
            <a:r>
              <a:rPr kumimoji="0" lang="en-US" altLang="zh-TW" sz="2200" b="1" dirty="0" smtClean="0">
                <a:solidFill>
                  <a:srgbClr val="7030A0"/>
                </a:solidFill>
              </a:rPr>
              <a:t>Adsorptive </a:t>
            </a:r>
            <a:r>
              <a:rPr kumimoji="0" lang="en-US" altLang="zh-TW" sz="2200" b="1" dirty="0">
                <a:solidFill>
                  <a:srgbClr val="7030A0"/>
                </a:solidFill>
              </a:rPr>
              <a:t>membranes (membrane </a:t>
            </a:r>
            <a:r>
              <a:rPr kumimoji="0" lang="en-US" altLang="zh-TW" sz="2200" b="1" dirty="0" smtClean="0">
                <a:solidFill>
                  <a:srgbClr val="7030A0"/>
                </a:solidFill>
              </a:rPr>
              <a:t>chromatography)</a:t>
            </a:r>
          </a:p>
          <a:p>
            <a:pPr algn="l" eaLnBrk="1" fontAlgn="auto" hangingPunct="1">
              <a:spcAft>
                <a:spcPts val="0"/>
              </a:spcAft>
              <a:defRPr/>
            </a:pPr>
            <a:r>
              <a:rPr kumimoji="0" lang="en-US" altLang="zh-TW" sz="2200" b="1" dirty="0" smtClean="0">
                <a:solidFill>
                  <a:srgbClr val="FF0000"/>
                </a:solidFill>
              </a:rPr>
              <a:t>     - Immobilized metal ion affinity membranes</a:t>
            </a:r>
          </a:p>
          <a:p>
            <a:pPr algn="l" eaLnBrk="1" fontAlgn="auto" hangingPunct="1">
              <a:spcAft>
                <a:spcPts val="0"/>
              </a:spcAft>
              <a:defRPr/>
            </a:pPr>
            <a:r>
              <a:rPr kumimoji="0" lang="en-US" altLang="zh-TW" sz="2200" b="1" dirty="0" smtClean="0">
                <a:solidFill>
                  <a:srgbClr val="39914E"/>
                </a:solidFill>
              </a:rPr>
              <a:t>     - Ion exchange membranes</a:t>
            </a:r>
          </a:p>
          <a:p>
            <a:pPr algn="l" eaLnBrk="1" fontAlgn="auto" hangingPunct="1">
              <a:spcAft>
                <a:spcPts val="0"/>
              </a:spcAft>
              <a:defRPr/>
            </a:pPr>
            <a:r>
              <a:rPr kumimoji="0" lang="en-US" altLang="zh-TW" sz="2200" b="1" dirty="0" smtClean="0">
                <a:solidFill>
                  <a:schemeClr val="accent2">
                    <a:lumMod val="75000"/>
                  </a:schemeClr>
                </a:solidFill>
              </a:rPr>
              <a:t>     </a:t>
            </a:r>
            <a:r>
              <a:rPr kumimoji="0" lang="en-US" altLang="zh-TW" sz="2200" b="1" dirty="0" smtClean="0">
                <a:solidFill>
                  <a:srgbClr val="CC3399"/>
                </a:solidFill>
              </a:rPr>
              <a:t>- Protein separation</a:t>
            </a:r>
          </a:p>
          <a:p>
            <a:pPr algn="l" eaLnBrk="1" fontAlgn="auto" hangingPunct="1">
              <a:spcAft>
                <a:spcPts val="0"/>
              </a:spcAft>
              <a:buFont typeface="Arial" charset="0"/>
              <a:buNone/>
              <a:defRPr/>
            </a:pPr>
            <a:r>
              <a:rPr kumimoji="0" lang="en-US" altLang="zh-TW" sz="2200" b="1" dirty="0">
                <a:solidFill>
                  <a:schemeClr val="accent2">
                    <a:lumMod val="75000"/>
                  </a:schemeClr>
                </a:solidFill>
              </a:rPr>
              <a:t> </a:t>
            </a:r>
            <a:r>
              <a:rPr kumimoji="0" lang="en-US" altLang="zh-TW" sz="2200" b="1" dirty="0" smtClean="0">
                <a:solidFill>
                  <a:schemeClr val="accent2">
                    <a:lumMod val="75000"/>
                  </a:schemeClr>
                </a:solidFill>
              </a:rPr>
              <a:t>    </a:t>
            </a:r>
            <a:r>
              <a:rPr kumimoji="0" lang="en-US" altLang="zh-TW" sz="2200" b="1" dirty="0" smtClean="0">
                <a:solidFill>
                  <a:srgbClr val="0070C0"/>
                </a:solidFill>
              </a:rPr>
              <a:t>- DNA and RNA separation</a:t>
            </a:r>
          </a:p>
          <a:p>
            <a:pPr algn="l" eaLnBrk="1" fontAlgn="auto" hangingPunct="1">
              <a:spcAft>
                <a:spcPts val="0"/>
              </a:spcAft>
              <a:buFont typeface="Arial" charset="0"/>
              <a:buNone/>
              <a:defRPr/>
            </a:pPr>
            <a:r>
              <a:rPr kumimoji="0" lang="en-US" altLang="zh-TW" sz="2200" b="1" dirty="0">
                <a:solidFill>
                  <a:srgbClr val="0070C0"/>
                </a:solidFill>
              </a:rPr>
              <a:t> </a:t>
            </a:r>
            <a:r>
              <a:rPr kumimoji="0" lang="en-US" altLang="zh-TW" sz="2200" b="1" dirty="0" smtClean="0">
                <a:solidFill>
                  <a:srgbClr val="0070C0"/>
                </a:solidFill>
              </a:rPr>
              <a:t>    </a:t>
            </a:r>
            <a:r>
              <a:rPr kumimoji="0" lang="en-US" altLang="zh-TW" sz="2200" b="1" dirty="0" smtClean="0">
                <a:solidFill>
                  <a:srgbClr val="C00000"/>
                </a:solidFill>
              </a:rPr>
              <a:t>- Antibacterial application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endParaRPr lang="en-US" smtClean="0"/>
          </a:p>
        </p:txBody>
      </p:sp>
      <p:sp>
        <p:nvSpPr>
          <p:cNvPr id="31747" name="Content Placeholder 2"/>
          <p:cNvSpPr>
            <a:spLocks noGrp="1"/>
          </p:cNvSpPr>
          <p:nvPr>
            <p:ph idx="1"/>
          </p:nvPr>
        </p:nvSpPr>
        <p:spPr/>
        <p:txBody>
          <a:bodyPr/>
          <a:lstStyle/>
          <a:p>
            <a:endParaRPr lang="en-US" smtClean="0"/>
          </a:p>
        </p:txBody>
      </p:sp>
      <p:pic>
        <p:nvPicPr>
          <p:cNvPr id="317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44450" y="225425"/>
            <a:ext cx="9007475" cy="1143000"/>
          </a:xfrm>
          <a:prstGeom prst="rect">
            <a:avLst/>
          </a:prstGeom>
          <a:gradFill flip="none" rotWithShape="1">
            <a:gsLst>
              <a:gs pos="0">
                <a:srgbClr val="B8A6A6">
                  <a:tint val="66000"/>
                  <a:satMod val="160000"/>
                </a:srgbClr>
              </a:gs>
              <a:gs pos="50000">
                <a:srgbClr val="B8A6A6">
                  <a:tint val="44500"/>
                  <a:satMod val="160000"/>
                </a:srgbClr>
              </a:gs>
              <a:gs pos="100000">
                <a:srgbClr val="B8A6A6">
                  <a:tint val="23500"/>
                  <a:satMod val="160000"/>
                </a:srgbClr>
              </a:gs>
            </a:gsLst>
            <a:lin ang="16200000" scaled="1"/>
            <a:tileRect/>
          </a:gradFill>
          <a:ln>
            <a:solidFill>
              <a:srgbClr val="B8A6A6"/>
            </a:solidFill>
          </a:ln>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kumimoji="0" lang="en-US" sz="3000" b="1" dirty="0" smtClean="0">
                <a:solidFill>
                  <a:srgbClr val="8C0000"/>
                </a:solidFill>
                <a:latin typeface="Calibri" pitchFamily="34" charset="0"/>
              </a:rPr>
              <a:t>Journal of Chemical Engineering &amp; Process Technology </a:t>
            </a:r>
            <a:r>
              <a:rPr kumimoji="0" lang="en-US" sz="3200" b="1" dirty="0" smtClean="0">
                <a:solidFill>
                  <a:srgbClr val="8C0000"/>
                </a:solidFill>
                <a:latin typeface="Calibri" pitchFamily="34" charset="0"/>
              </a:rPr>
              <a:t/>
            </a:r>
            <a:br>
              <a:rPr kumimoji="0" lang="en-US" sz="3200" b="1" dirty="0" smtClean="0">
                <a:solidFill>
                  <a:srgbClr val="8C0000"/>
                </a:solidFill>
                <a:latin typeface="Calibri" pitchFamily="34" charset="0"/>
              </a:rPr>
            </a:br>
            <a:r>
              <a:rPr kumimoji="0" lang="en-US" sz="3000" b="1" dirty="0" smtClean="0">
                <a:solidFill>
                  <a:srgbClr val="8C0000"/>
                </a:solidFill>
                <a:latin typeface="Calibri" pitchFamily="34" charset="0"/>
              </a:rPr>
              <a:t>Related Journals</a:t>
            </a:r>
            <a:endParaRPr kumimoji="0" lang="en-US" sz="3000" b="1" dirty="0">
              <a:solidFill>
                <a:srgbClr val="8C0000"/>
              </a:solidFill>
              <a:latin typeface="Calibri" pitchFamily="34" charset="0"/>
            </a:endParaRPr>
          </a:p>
        </p:txBody>
      </p:sp>
      <p:sp>
        <p:nvSpPr>
          <p:cNvPr id="7" name="Vertical Scroll 6"/>
          <p:cNvSpPr/>
          <p:nvPr/>
        </p:nvSpPr>
        <p:spPr>
          <a:xfrm>
            <a:off x="-82550" y="1471613"/>
            <a:ext cx="5864225" cy="5486400"/>
          </a:xfrm>
          <a:prstGeom prst="verticalScroll">
            <a:avLst/>
          </a:prstGeom>
          <a:solidFill>
            <a:srgbClr val="B8A6A6"/>
          </a:solidFill>
          <a:ln>
            <a:solidFill>
              <a:srgbClr val="B8A6A6"/>
            </a:solidFill>
          </a:ln>
        </p:spPr>
        <p:style>
          <a:lnRef idx="2">
            <a:schemeClr val="accent3"/>
          </a:lnRef>
          <a:fillRef idx="1">
            <a:schemeClr val="lt1"/>
          </a:fillRef>
          <a:effectRef idx="0">
            <a:schemeClr val="accent3"/>
          </a:effectRef>
          <a:fontRef idx="minor">
            <a:schemeClr val="dk1"/>
          </a:fontRef>
        </p:style>
        <p:txBody>
          <a:bodyPr anchor="ctr"/>
          <a:lstStyle/>
          <a:p>
            <a:pPr marL="342900" indent="-342900">
              <a:buFont typeface="Wingdings" panose="05000000000000000000" pitchFamily="2" charset="2"/>
              <a:buChar char="Ø"/>
              <a:defRPr/>
            </a:pPr>
            <a:r>
              <a:rPr kumimoji="0" lang="en-US" sz="2400" dirty="0">
                <a:solidFill>
                  <a:srgbClr val="460000"/>
                </a:solidFill>
                <a:latin typeface="Calibri" pitchFamily="34" charset="0"/>
                <a:ea typeface="Tahoma" pitchFamily="34" charset="0"/>
                <a:cs typeface="Tahoma" pitchFamily="34" charset="0"/>
              </a:rPr>
              <a:t>Journal of Petroleum &amp; Environmental Biotechnology</a:t>
            </a:r>
          </a:p>
          <a:p>
            <a:pPr marL="342900" indent="-342900">
              <a:buFont typeface="Wingdings" panose="05000000000000000000" pitchFamily="2" charset="2"/>
              <a:buChar char="Ø"/>
              <a:defRPr/>
            </a:pPr>
            <a:r>
              <a:rPr kumimoji="0" lang="en-US" sz="2400" dirty="0">
                <a:solidFill>
                  <a:srgbClr val="460000"/>
                </a:solidFill>
                <a:latin typeface="Calibri" pitchFamily="34" charset="0"/>
                <a:ea typeface="Tahoma" pitchFamily="34" charset="0"/>
                <a:cs typeface="Tahoma" pitchFamily="34" charset="0"/>
              </a:rPr>
              <a:t>Journal of Civil &amp; Environmental Engineering</a:t>
            </a:r>
          </a:p>
          <a:p>
            <a:pPr marL="342900" indent="-342900">
              <a:buFont typeface="Wingdings" panose="05000000000000000000" pitchFamily="2" charset="2"/>
              <a:buChar char="Ø"/>
              <a:defRPr/>
            </a:pPr>
            <a:r>
              <a:rPr kumimoji="0" lang="en-US" sz="2400" dirty="0">
                <a:solidFill>
                  <a:srgbClr val="460000"/>
                </a:solidFill>
                <a:latin typeface="Calibri" pitchFamily="34" charset="0"/>
                <a:ea typeface="Tahoma" pitchFamily="34" charset="0"/>
                <a:cs typeface="Tahoma" pitchFamily="34" charset="0"/>
              </a:rPr>
              <a:t>Journal of Advanced Chemical Engineering</a:t>
            </a:r>
          </a:p>
        </p:txBody>
      </p:sp>
      <p:pic>
        <p:nvPicPr>
          <p:cNvPr id="31751"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a:solidFill>
            <a:srgbClr val="957878"/>
          </a:solidFill>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kumimoji="0" lang="en-US" sz="2400" dirty="0">
                <a:solidFill>
                  <a:srgbClr val="FFC000"/>
                </a:solidFill>
                <a:latin typeface="Calibri" pitchFamily="34" charset="0"/>
              </a:rPr>
              <a:t>3rd World Congress on </a:t>
            </a:r>
            <a:r>
              <a:rPr kumimoji="0" lang="en-US" sz="2400" dirty="0" err="1">
                <a:solidFill>
                  <a:srgbClr val="FFC000"/>
                </a:solidFill>
                <a:latin typeface="Calibri" pitchFamily="34" charset="0"/>
              </a:rPr>
              <a:t>Petrochemistry</a:t>
            </a:r>
            <a:r>
              <a:rPr kumimoji="0" lang="en-US" sz="2400" dirty="0">
                <a:solidFill>
                  <a:srgbClr val="FFC000"/>
                </a:solidFill>
                <a:latin typeface="Calibri" pitchFamily="34" charset="0"/>
              </a:rPr>
              <a:t> and Chemical Engineering</a:t>
            </a:r>
          </a:p>
          <a:p>
            <a:pPr marL="285750" indent="-285750">
              <a:buFont typeface="Wingdings" panose="05000000000000000000" pitchFamily="2" charset="2"/>
              <a:buChar char="Ø"/>
              <a:defRPr/>
            </a:pPr>
            <a:r>
              <a:rPr kumimoji="0" lang="en-US" sz="2400" dirty="0">
                <a:solidFill>
                  <a:srgbClr val="FFC000"/>
                </a:solidFill>
                <a:latin typeface="Calibri" pitchFamily="34" charset="0"/>
              </a:rPr>
              <a:t>International Conference on Significant Advances in Biomedical Engineering</a:t>
            </a:r>
            <a:endParaRPr kumimoji="0" lang="en-US" sz="2200" dirty="0">
              <a:solidFill>
                <a:srgbClr val="FFC000"/>
              </a:solidFill>
              <a:latin typeface="Calibri" pitchFamily="34" charset="0"/>
            </a:endParaRPr>
          </a:p>
        </p:txBody>
      </p:sp>
      <p:sp>
        <p:nvSpPr>
          <p:cNvPr id="7" name="Double Wave 6"/>
          <p:cNvSpPr/>
          <p:nvPr/>
        </p:nvSpPr>
        <p:spPr>
          <a:xfrm>
            <a:off x="187325" y="0"/>
            <a:ext cx="8777288" cy="1435100"/>
          </a:xfrm>
          <a:prstGeom prst="doubleWave">
            <a:avLst/>
          </a:prstGeom>
          <a:gradFill>
            <a:gsLst>
              <a:gs pos="6244">
                <a:srgbClr val="F2AEAF"/>
              </a:gs>
              <a:gs pos="12900">
                <a:srgbClr val="FBA7A4"/>
              </a:gs>
              <a:gs pos="83750">
                <a:srgbClr val="FBA7A4"/>
              </a:gs>
              <a:gs pos="5463">
                <a:srgbClr val="F3ABAC"/>
              </a:gs>
              <a:gs pos="4683">
                <a:srgbClr val="F4A8A8"/>
              </a:gs>
              <a:gs pos="3122">
                <a:srgbClr val="F6A1A0"/>
              </a:gs>
              <a:gs pos="0">
                <a:srgbClr val="FBA7A4">
                  <a:lumMod val="95000"/>
                </a:srgbClr>
              </a:gs>
              <a:gs pos="50000">
                <a:srgbClr val="FBA7A4"/>
              </a:gs>
              <a:gs pos="100000">
                <a:srgbClr val="FBA7A4"/>
              </a:gs>
            </a:gsLst>
            <a:lin ang="5400000" scaled="0"/>
          </a:gradFill>
          <a:ln>
            <a:noFill/>
          </a:ln>
        </p:spPr>
        <p:style>
          <a:lnRef idx="1">
            <a:schemeClr val="accent5"/>
          </a:lnRef>
          <a:fillRef idx="2">
            <a:schemeClr val="accent5"/>
          </a:fillRef>
          <a:effectRef idx="1">
            <a:schemeClr val="accent5"/>
          </a:effectRef>
          <a:fontRef idx="minor">
            <a:schemeClr val="dk1"/>
          </a:fontRef>
        </p:style>
        <p:txBody>
          <a:bodyPr anchor="ctr"/>
          <a:lstStyle/>
          <a:p>
            <a:pPr algn="ctr">
              <a:defRPr/>
            </a:pPr>
            <a:r>
              <a:rPr kumimoji="0" lang="en-US" sz="3000" b="1" dirty="0">
                <a:solidFill>
                  <a:srgbClr val="8C0000"/>
                </a:solidFill>
                <a:latin typeface="Calibri" pitchFamily="34" charset="0"/>
              </a:rPr>
              <a:t>Journal of Chemical Engineering &amp; Process Technology</a:t>
            </a:r>
            <a:r>
              <a:rPr kumimoji="0" lang="en-US" sz="3400" b="1" dirty="0">
                <a:solidFill>
                  <a:srgbClr val="000000"/>
                </a:solidFill>
                <a:latin typeface="Calibri" pitchFamily="34" charset="0"/>
              </a:rPr>
              <a:t/>
            </a:r>
            <a:br>
              <a:rPr kumimoji="0" lang="en-US" sz="3400" b="1" dirty="0">
                <a:solidFill>
                  <a:srgbClr val="000000"/>
                </a:solidFill>
                <a:latin typeface="Calibri" pitchFamily="34" charset="0"/>
              </a:rPr>
            </a:br>
            <a:r>
              <a:rPr kumimoji="0" lang="en-US" sz="3000" b="1" dirty="0">
                <a:solidFill>
                  <a:srgbClr val="8C0000"/>
                </a:solidFill>
                <a:latin typeface="Calibri" pitchFamily="34" charset="0"/>
              </a:rPr>
              <a:t>Related Conferences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endParaRPr lang="en-US" smtClean="0"/>
          </a:p>
        </p:txBody>
      </p:sp>
      <p:sp>
        <p:nvSpPr>
          <p:cNvPr id="33795" name="Content Placeholder 2"/>
          <p:cNvSpPr>
            <a:spLocks noGrp="1"/>
          </p:cNvSpPr>
          <p:nvPr>
            <p:ph idx="1"/>
          </p:nvPr>
        </p:nvSpPr>
        <p:spPr/>
        <p:txBody>
          <a:bodyPr/>
          <a:lstStyle/>
          <a:p>
            <a:endParaRPr lang="en-US" smtClean="0"/>
          </a:p>
        </p:txBody>
      </p:sp>
      <p:pic>
        <p:nvPicPr>
          <p:cNvPr id="33796"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084388" y="215900"/>
            <a:ext cx="7086600" cy="830263"/>
          </a:xfrm>
          <a:prstGeom prst="rect">
            <a:avLst/>
          </a:prstGeom>
        </p:spPr>
        <p:txBody>
          <a:bodyPr>
            <a:spAutoFit/>
          </a:bodyPr>
          <a:lstStyle/>
          <a:p>
            <a:pPr defTabSz="457200" eaLnBrk="1" fontAlgn="auto" hangingPunct="1">
              <a:spcBef>
                <a:spcPts val="0"/>
              </a:spcBef>
              <a:spcAft>
                <a:spcPts val="0"/>
              </a:spcAft>
              <a:defRPr/>
            </a:pPr>
            <a:r>
              <a:rPr kumimoji="0" lang="en-US" sz="2400" b="1" dirty="0">
                <a:solidFill>
                  <a:srgbClr val="CED5DD">
                    <a:lumMod val="10000"/>
                  </a:srgbClr>
                </a:solidFill>
                <a:latin typeface="Andalus" panose="02020603050405020304" pitchFamily="18" charset="-78"/>
                <a:ea typeface="+mn-ea"/>
                <a:cs typeface="Andalus" panose="02020603050405020304" pitchFamily="18" charset="-78"/>
              </a:rPr>
              <a:t>OMICS </a:t>
            </a:r>
            <a:r>
              <a:rPr kumimoji="0" lang="en-US" sz="2400" b="1" dirty="0" smtClean="0">
                <a:solidFill>
                  <a:srgbClr val="CED5DD">
                    <a:lumMod val="10000"/>
                  </a:srgbClr>
                </a:solidFill>
                <a:latin typeface="Andalus" panose="02020603050405020304" pitchFamily="18" charset="-78"/>
                <a:ea typeface="+mn-ea"/>
                <a:cs typeface="Andalus" panose="02020603050405020304" pitchFamily="18" charset="-78"/>
              </a:rPr>
              <a:t>International </a:t>
            </a:r>
            <a:r>
              <a:rPr kumimoji="0" lang="en-US" sz="2400" b="1" dirty="0">
                <a:solidFill>
                  <a:srgbClr val="CED5DD">
                    <a:lumMod val="10000"/>
                  </a:srgbClr>
                </a:solidFill>
                <a:latin typeface="Andalus" panose="02020603050405020304" pitchFamily="18" charset="-78"/>
                <a:ea typeface="+mn-ea"/>
                <a:cs typeface="Andalus" panose="02020603050405020304" pitchFamily="18" charset="-78"/>
              </a:rPr>
              <a:t>Open Access Membership</a:t>
            </a:r>
            <a:br>
              <a:rPr kumimoji="0" lang="en-US" sz="2400" b="1" dirty="0">
                <a:solidFill>
                  <a:srgbClr val="CED5DD">
                    <a:lumMod val="10000"/>
                  </a:srgbClr>
                </a:solidFill>
                <a:latin typeface="Andalus" panose="02020603050405020304" pitchFamily="18" charset="-78"/>
                <a:ea typeface="+mn-ea"/>
                <a:cs typeface="Andalus" panose="02020603050405020304" pitchFamily="18" charset="-78"/>
              </a:rPr>
            </a:br>
            <a:endParaRPr kumimoji="0" lang="en-US" sz="2400" b="1" dirty="0">
              <a:solidFill>
                <a:srgbClr val="CED5DD">
                  <a:lumMod val="10000"/>
                </a:srgbClr>
              </a:solidFill>
              <a:latin typeface="Andalus" panose="02020603050405020304" pitchFamily="18" charset="-78"/>
              <a:ea typeface="+mn-ea"/>
              <a:cs typeface="Andalus" panose="02020603050405020304" pitchFamily="18" charset="-78"/>
            </a:endParaRPr>
          </a:p>
        </p:txBody>
      </p:sp>
      <p:sp>
        <p:nvSpPr>
          <p:cNvPr id="7" name="Teardrop 6"/>
          <p:cNvSpPr/>
          <p:nvPr/>
        </p:nvSpPr>
        <p:spPr>
          <a:xfrm>
            <a:off x="1260475" y="630238"/>
            <a:ext cx="7696200" cy="3560762"/>
          </a:xfrm>
          <a:prstGeom prst="teardrop">
            <a:avLst/>
          </a:prstGeom>
          <a:solidFill>
            <a:srgbClr val="957878"/>
          </a:solidFill>
        </p:spPr>
        <p:style>
          <a:lnRef idx="1">
            <a:schemeClr val="accent5"/>
          </a:lnRef>
          <a:fillRef idx="2">
            <a:schemeClr val="accent5"/>
          </a:fillRef>
          <a:effectRef idx="1">
            <a:schemeClr val="accent5"/>
          </a:effectRef>
          <a:fontRef idx="minor">
            <a:schemeClr val="dk1"/>
          </a:fontRef>
        </p:style>
        <p:txBody>
          <a:bodyPr anchor="ctr"/>
          <a:lstStyle/>
          <a:p>
            <a:pPr defTabSz="457200" eaLnBrk="1" fontAlgn="auto" hangingPunct="1">
              <a:spcBef>
                <a:spcPts val="0"/>
              </a:spcBef>
              <a:spcAft>
                <a:spcPts val="0"/>
              </a:spcAft>
              <a:defRPr/>
            </a:pPr>
            <a:r>
              <a:rPr kumimoji="0" lang="en-US" dirty="0">
                <a:solidFill>
                  <a:srgbClr val="000000"/>
                </a:solidFill>
                <a:latin typeface="Calisto MT" panose="02040603050505030304" pitchFamily="18" charset="0"/>
              </a:rPr>
              <a:t>OMICS </a:t>
            </a:r>
            <a:r>
              <a:rPr kumimoji="0" lang="en-US" dirty="0" smtClean="0">
                <a:solidFill>
                  <a:srgbClr val="000000"/>
                </a:solidFill>
                <a:latin typeface="Calisto MT" panose="02040603050505030304" pitchFamily="18" charset="0"/>
              </a:rPr>
              <a:t>International offers Open </a:t>
            </a:r>
            <a:r>
              <a:rPr kumimoji="0" lang="en-US" dirty="0">
                <a:solidFill>
                  <a:srgbClr val="000000"/>
                </a:solidFill>
                <a:latin typeface="Calisto MT" panose="02040603050505030304" pitchFamily="18" charset="0"/>
              </a:rPr>
              <a:t>Access Membership </a:t>
            </a:r>
            <a:r>
              <a:rPr kumimoji="0" lang="en-US" dirty="0" smtClean="0">
                <a:solidFill>
                  <a:srgbClr val="000000"/>
                </a:solidFill>
                <a:latin typeface="Calisto MT" panose="02040603050505030304" pitchFamily="18" charset="0"/>
              </a:rPr>
              <a:t>for </a:t>
            </a:r>
            <a:r>
              <a:rPr kumimoji="0" lang="en-US" dirty="0">
                <a:solidFill>
                  <a:srgbClr val="000000"/>
                </a:solidFill>
                <a:latin typeface="Calisto MT" panose="02040603050505030304" pitchFamily="18" charset="0"/>
              </a:rPr>
              <a:t>academic and research institutions, funders and corporations to actively encourage open access in scholarly communication and the dissemination of research published by their authors.</a:t>
            </a:r>
          </a:p>
          <a:p>
            <a:pPr defTabSz="457200" eaLnBrk="1" fontAlgn="auto" hangingPunct="1">
              <a:spcBef>
                <a:spcPts val="0"/>
              </a:spcBef>
              <a:spcAft>
                <a:spcPts val="0"/>
              </a:spcAft>
              <a:defRPr/>
            </a:pPr>
            <a:r>
              <a:rPr kumimoji="0" lang="en-US" dirty="0">
                <a:solidFill>
                  <a:srgbClr val="000000"/>
                </a:solidFill>
                <a:latin typeface="Calisto MT" panose="02040603050505030304" pitchFamily="18" charset="0"/>
              </a:rPr>
              <a:t>For more details and benefits, click on the link below:</a:t>
            </a:r>
          </a:p>
          <a:p>
            <a:pPr defTabSz="457200" eaLnBrk="1" fontAlgn="auto" hangingPunct="1">
              <a:spcBef>
                <a:spcPts val="0"/>
              </a:spcBef>
              <a:spcAft>
                <a:spcPts val="0"/>
              </a:spcAft>
              <a:defRPr/>
            </a:pPr>
            <a:r>
              <a:rPr kumimoji="0" lang="en-US" dirty="0">
                <a:solidFill>
                  <a:srgbClr val="CED5DD">
                    <a:lumMod val="75000"/>
                  </a:srgbClr>
                </a:solidFill>
                <a:latin typeface="Calisto MT" panose="02040603050505030304" pitchFamily="18" charset="0"/>
                <a:hlinkClick r:id="rId4"/>
              </a:rPr>
              <a:t>http://omicsonline.org/membership.php</a:t>
            </a:r>
            <a:r>
              <a:rPr kumimoji="0" lang="en-US" dirty="0">
                <a:solidFill>
                  <a:srgbClr val="000000">
                    <a:lumMod val="10000"/>
                  </a:srgbClr>
                </a:solidFill>
                <a:latin typeface="Calisto MT" panose="02040603050505030304" pitchFamily="18" charset="0"/>
              </a:rPr>
              <a:t> </a:t>
            </a:r>
          </a:p>
        </p:txBody>
      </p:sp>
    </p:spTree>
    <p:extLst>
      <p:ext uri="{BB962C8B-B14F-4D97-AF65-F5344CB8AC3E}">
        <p14:creationId xmlns:p14="http://schemas.microsoft.com/office/powerpoint/2010/main" val="4611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511</Words>
  <Application>Microsoft Office PowerPoint</Application>
  <PresentationFormat>On-screen Show (4:3)</PresentationFormat>
  <Paragraphs>49</Paragraphs>
  <Slides>7</Slides>
  <Notes>2</Notes>
  <HiddenSlides>0</HiddenSlides>
  <MMClips>0</MMClips>
  <ScaleCrop>false</ScaleCrop>
  <HeadingPairs>
    <vt:vector size="4" baseType="variant">
      <vt:variant>
        <vt:lpstr>Theme</vt:lpstr>
      </vt:variant>
      <vt:variant>
        <vt:i4>4</vt:i4>
      </vt:variant>
      <vt:variant>
        <vt:lpstr>Slide Titles</vt:lpstr>
      </vt:variant>
      <vt:variant>
        <vt:i4>7</vt:i4>
      </vt:variant>
    </vt:vector>
  </HeadingPairs>
  <TitlesOfParts>
    <vt:vector size="11" baseType="lpstr">
      <vt:lpstr>Office 佈景主題</vt:lpstr>
      <vt:lpstr>Profile</vt:lpstr>
      <vt:lpstr>Office Theme</vt:lpstr>
      <vt:lpstr>1_Office Theme</vt:lpstr>
      <vt:lpstr>PowerPoint Presentation</vt:lpstr>
      <vt:lpstr>PowerPoint Presentation</vt:lpstr>
      <vt:lpstr>PowerPoint Presentation</vt:lpstr>
      <vt:lpstr>●  Membrane distillation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Zihong</dc:creator>
  <cp:lastModifiedBy>Sri Harsha Jalli</cp:lastModifiedBy>
  <cp:revision>63</cp:revision>
  <dcterms:created xsi:type="dcterms:W3CDTF">2011-05-20T04:51:50Z</dcterms:created>
  <dcterms:modified xsi:type="dcterms:W3CDTF">2015-09-18T11:52:31Z</dcterms:modified>
</cp:coreProperties>
</file>